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329" r:id="rId3"/>
    <p:sldId id="343" r:id="rId4"/>
    <p:sldId id="331" r:id="rId5"/>
    <p:sldId id="338" r:id="rId6"/>
    <p:sldId id="344" r:id="rId7"/>
    <p:sldId id="330" r:id="rId8"/>
    <p:sldId id="334" r:id="rId9"/>
    <p:sldId id="332" r:id="rId10"/>
    <p:sldId id="359" r:id="rId11"/>
    <p:sldId id="335" r:id="rId12"/>
    <p:sldId id="336" r:id="rId13"/>
    <p:sldId id="345" r:id="rId14"/>
    <p:sldId id="339" r:id="rId15"/>
    <p:sldId id="342" r:id="rId16"/>
    <p:sldId id="346" r:id="rId17"/>
    <p:sldId id="356" r:id="rId18"/>
    <p:sldId id="357" r:id="rId19"/>
    <p:sldId id="360" r:id="rId20"/>
    <p:sldId id="281" r:id="rId2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B050"/>
    <a:srgbClr val="0000FF"/>
    <a:srgbClr val="CC66FF"/>
    <a:srgbClr val="0066FF"/>
    <a:srgbClr val="B9B9B9"/>
    <a:srgbClr val="00FFFF"/>
    <a:srgbClr val="BCBCBC"/>
    <a:srgbClr val="0033CC"/>
    <a:srgbClr val="32FE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89" autoAdjust="0"/>
    <p:restoredTop sz="95931" autoAdjust="0"/>
  </p:normalViewPr>
  <p:slideViewPr>
    <p:cSldViewPr snapToGrid="0">
      <p:cViewPr varScale="1">
        <p:scale>
          <a:sx n="57" d="100"/>
          <a:sy n="57" d="100"/>
        </p:scale>
        <p:origin x="996" y="78"/>
      </p:cViewPr>
      <p:guideLst/>
    </p:cSldViewPr>
  </p:slideViewPr>
  <p:outlineViewPr>
    <p:cViewPr>
      <p:scale>
        <a:sx n="33" d="100"/>
        <a:sy n="33" d="100"/>
      </p:scale>
      <p:origin x="0" y="-19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45" d="100"/>
          <a:sy n="145" d="100"/>
        </p:scale>
        <p:origin x="3996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9F6DF8-70B8-4F67-A8B2-72E825B584BE}" type="datetimeFigureOut">
              <a:rPr lang="de-DE" smtClean="0"/>
              <a:t>03.06.2025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5D801F-9C65-414A-9E3C-6E30B386701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0742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D801F-9C65-414A-9E3C-6E30B386701F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17046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D801F-9C65-414A-9E3C-6E30B386701F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45335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noProof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D801F-9C65-414A-9E3C-6E30B386701F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60354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D801F-9C65-414A-9E3C-6E30B386701F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25154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D801F-9C65-414A-9E3C-6E30B386701F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30646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noProof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D801F-9C65-414A-9E3C-6E30B386701F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61362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D801F-9C65-414A-9E3C-6E30B386701F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84635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D801F-9C65-414A-9E3C-6E30B386701F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10563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D801F-9C65-414A-9E3C-6E30B386701F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95572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D801F-9C65-414A-9E3C-6E30B386701F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15463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D801F-9C65-414A-9E3C-6E30B386701F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2052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D801F-9C65-414A-9E3C-6E30B386701F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17246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D801F-9C65-414A-9E3C-6E30B386701F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35372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D801F-9C65-414A-9E3C-6E30B386701F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96798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noProof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D801F-9C65-414A-9E3C-6E30B386701F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77707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D801F-9C65-414A-9E3C-6E30B386701F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42160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D801F-9C65-414A-9E3C-6E30B386701F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93219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D801F-9C65-414A-9E3C-6E30B386701F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61189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D801F-9C65-414A-9E3C-6E30B386701F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39651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D801F-9C65-414A-9E3C-6E30B386701F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1754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943100"/>
            <a:ext cx="9144000" cy="3009900"/>
          </a:xfrm>
          <a:solidFill>
            <a:schemeClr val="bg1">
              <a:lumMod val="75000"/>
              <a:alpha val="74902"/>
            </a:schemeClr>
          </a:solidFill>
        </p:spPr>
        <p:txBody>
          <a:bodyPr anchor="ctr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93" y="286060"/>
            <a:ext cx="2408432" cy="23142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9" b="14097"/>
          <a:stretch/>
        </p:blipFill>
        <p:spPr>
          <a:xfrm>
            <a:off x="2191" y="716279"/>
            <a:ext cx="12189809" cy="563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8590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552450" y="47624"/>
            <a:ext cx="9886950" cy="533401"/>
          </a:xfrm>
        </p:spPr>
        <p:txBody>
          <a:bodyPr>
            <a:normAutofit/>
          </a:bodyPr>
          <a:lstStyle>
            <a:lvl1pPr>
              <a:defRPr sz="2400" b="1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28649" y="904875"/>
            <a:ext cx="10929629" cy="52720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9103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552450" y="47624"/>
            <a:ext cx="9886950" cy="533401"/>
          </a:xfrm>
        </p:spPr>
        <p:txBody>
          <a:bodyPr>
            <a:normAutofit/>
          </a:bodyPr>
          <a:lstStyle>
            <a:lvl1pPr>
              <a:defRPr sz="24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6167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FB7580-1F78-41DD-B09C-81417D408425}" type="datetimeFigureOut">
              <a:rPr lang="en-GB" smtClean="0"/>
              <a:t>03/06/2025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marL="171450" indent="-171450">
              <a:buFont typeface="Arial" panose="020B0604020202020204" pitchFamily="34" charset="0"/>
              <a:buChar char="•"/>
              <a:defRPr/>
            </a:lvl1pPr>
          </a:lstStyle>
          <a:p>
            <a:fld id="{43885EA0-8AA2-47B9-9372-C61B0419F4AE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705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FB7580-1F78-41DD-B09C-81417D408425}" type="datetimeFigureOut">
              <a:rPr lang="en-GB" smtClean="0"/>
              <a:t>03/06/2025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85EA0-8AA2-47B9-9372-C61B0419F4A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1471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2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3" y="6358128"/>
            <a:ext cx="12192000" cy="499872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3" y="-2728"/>
            <a:ext cx="12196473" cy="711156"/>
          </a:xfrm>
          <a:prstGeom prst="rect">
            <a:avLst/>
          </a:prstGeom>
        </p:spPr>
      </p:pic>
      <p:sp>
        <p:nvSpPr>
          <p:cNvPr id="18" name="Datumsplatzhalter 3"/>
          <p:cNvSpPr txBox="1">
            <a:spLocks/>
          </p:cNvSpPr>
          <p:nvPr userDrawn="1"/>
        </p:nvSpPr>
        <p:spPr>
          <a:xfrm>
            <a:off x="104775" y="6461125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200" dirty="0"/>
          </a:p>
        </p:txBody>
      </p:sp>
      <p:sp>
        <p:nvSpPr>
          <p:cNvPr id="19" name="Fußzeilenplatzhalter 4"/>
          <p:cNvSpPr txBox="1">
            <a:spLocks/>
          </p:cNvSpPr>
          <p:nvPr userDrawn="1"/>
        </p:nvSpPr>
        <p:spPr>
          <a:xfrm>
            <a:off x="4038600" y="6461125"/>
            <a:ext cx="4114800" cy="365125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17F0B11-E9E3-465E-8E7B-6F1381EA7D6C}" type="slidenum">
              <a:rPr lang="de-DE" sz="1200" smtClean="0"/>
              <a:pPr algn="ctr"/>
              <a:t>‹Nr.›</a:t>
            </a:fld>
            <a:endParaRPr lang="de-DE" sz="1200"/>
          </a:p>
        </p:txBody>
      </p:sp>
    </p:spTree>
    <p:extLst>
      <p:ext uri="{BB962C8B-B14F-4D97-AF65-F5344CB8AC3E}">
        <p14:creationId xmlns:p14="http://schemas.microsoft.com/office/powerpoint/2010/main" val="2681842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6" r:id="rId3"/>
    <p:sldLayoutId id="2147483657" r:id="rId4"/>
    <p:sldLayoutId id="2147483658" r:id="rId5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emf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0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jpeg"/><Relationship Id="rId7" Type="http://schemas.openxmlformats.org/officeDocument/2006/relationships/image" Target="../media/image37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0.png"/><Relationship Id="rId5" Type="http://schemas.openxmlformats.org/officeDocument/2006/relationships/image" Target="../media/image350.png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openxmlformats.org/officeDocument/2006/relationships/image" Target="../media/image38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emf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0.png"/><Relationship Id="rId3" Type="http://schemas.openxmlformats.org/officeDocument/2006/relationships/image" Target="../media/image54.png"/><Relationship Id="rId7" Type="http://schemas.openxmlformats.org/officeDocument/2006/relationships/image" Target="../media/image61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65.png"/><Relationship Id="rId5" Type="http://schemas.openxmlformats.org/officeDocument/2006/relationships/image" Target="../media/image56.emf"/><Relationship Id="rId10" Type="http://schemas.openxmlformats.org/officeDocument/2006/relationships/image" Target="../media/image64.png"/><Relationship Id="rId4" Type="http://schemas.openxmlformats.org/officeDocument/2006/relationships/image" Target="../media/image55.emf"/><Relationship Id="rId9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3" Type="http://schemas.openxmlformats.org/officeDocument/2006/relationships/image" Target="../media/image22.png"/><Relationship Id="rId7" Type="http://schemas.openxmlformats.org/officeDocument/2006/relationships/image" Target="../media/image2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2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79913" y="2082339"/>
            <a:ext cx="9567949" cy="2399470"/>
          </a:xfrm>
          <a:solidFill>
            <a:srgbClr val="FFFFFF">
              <a:alpha val="94902"/>
            </a:srgbClr>
          </a:solidFill>
        </p:spPr>
        <p:txBody>
          <a:bodyPr>
            <a:normAutofit fontScale="90000"/>
          </a:bodyPr>
          <a:lstStyle/>
          <a:p>
            <a:r>
              <a:rPr lang="en-US" altLang="zh-CN" sz="4000" b="1" dirty="0"/>
              <a:t>Comprehensive Thermal Simulation Power: </a:t>
            </a:r>
            <a:r>
              <a:rPr lang="en-US" altLang="zh-CN" sz="4000" b="1" dirty="0" smtClean="0"/>
              <a:t>From </a:t>
            </a:r>
            <a:r>
              <a:rPr lang="en-US" altLang="zh-CN" sz="4000" b="1" dirty="0"/>
              <a:t>Heat Transfer Analysis to Human Thermal </a:t>
            </a:r>
            <a:r>
              <a:rPr lang="en-US" altLang="zh-CN" sz="4000" b="1" dirty="0" smtClean="0"/>
              <a:t>Comfort</a:t>
            </a:r>
            <a:br>
              <a:rPr lang="en-US" altLang="zh-CN" sz="4000" b="1" dirty="0" smtClean="0"/>
            </a:br>
            <a:r>
              <a:rPr lang="en-US" altLang="zh-CN" sz="2700" dirty="0" smtClean="0"/>
              <a:t/>
            </a:r>
            <a:br>
              <a:rPr lang="en-US" altLang="zh-CN" sz="2700" dirty="0" smtClean="0"/>
            </a:br>
            <a:r>
              <a:rPr lang="en-US" altLang="zh-CN" sz="2700" dirty="0" smtClean="0"/>
              <a:t/>
            </a:r>
            <a:br>
              <a:rPr lang="en-US" altLang="zh-CN" sz="2700" dirty="0" smtClean="0"/>
            </a:br>
            <a:r>
              <a:rPr lang="de-DE" sz="1800" dirty="0" smtClean="0">
                <a:latin typeface="+mn-lt"/>
              </a:rPr>
              <a:t>Simon Wegmann, </a:t>
            </a:r>
            <a:r>
              <a:rPr lang="de-DE" sz="1800" dirty="0" err="1" smtClean="0">
                <a:latin typeface="+mn-lt"/>
              </a:rPr>
              <a:t>Vice</a:t>
            </a:r>
            <a:r>
              <a:rPr lang="de-DE" sz="1800" dirty="0" smtClean="0">
                <a:latin typeface="+mn-lt"/>
              </a:rPr>
              <a:t> </a:t>
            </a:r>
            <a:r>
              <a:rPr lang="de-DE" sz="1800" dirty="0" err="1" smtClean="0">
                <a:latin typeface="+mn-lt"/>
              </a:rPr>
              <a:t>President</a:t>
            </a:r>
            <a:r>
              <a:rPr lang="de-DE" sz="1800" dirty="0">
                <a:latin typeface="+mn-lt"/>
              </a:rPr>
              <a:t> </a:t>
            </a:r>
            <a:r>
              <a:rPr lang="de-DE" sz="1800" dirty="0" smtClean="0">
                <a:latin typeface="+mn-lt"/>
              </a:rPr>
              <a:t>Thermal Management</a:t>
            </a:r>
            <a:endParaRPr lang="de-DE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2224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fik 27"/>
          <p:cNvPicPr>
            <a:picLocks noChangeAspect="1"/>
          </p:cNvPicPr>
          <p:nvPr/>
        </p:nvPicPr>
        <p:blipFill rotWithShape="1">
          <a:blip r:embed="rId3"/>
          <a:srcRect l="56383" t="28267" r="1999" b="25333"/>
          <a:stretch/>
        </p:blipFill>
        <p:spPr>
          <a:xfrm>
            <a:off x="399010" y="1013308"/>
            <a:ext cx="4720597" cy="289187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latin typeface="+mn-lt"/>
              </a:rPr>
              <a:t>Winter Load Case</a:t>
            </a:r>
            <a:endParaRPr lang="en-GB" dirty="0">
              <a:latin typeface="+mn-lt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/>
          <a:srcRect l="29333" t="18133" r="17833" b="17867"/>
          <a:stretch/>
        </p:blipFill>
        <p:spPr>
          <a:xfrm>
            <a:off x="5568438" y="692508"/>
            <a:ext cx="5078086" cy="3380069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5"/>
          <a:srcRect l="56083" t="26934" r="1666" b="29600"/>
          <a:stretch/>
        </p:blipFill>
        <p:spPr>
          <a:xfrm>
            <a:off x="6174029" y="3780381"/>
            <a:ext cx="4626228" cy="2615231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6"/>
          <a:srcRect b="12253"/>
          <a:stretch/>
        </p:blipFill>
        <p:spPr>
          <a:xfrm>
            <a:off x="527442" y="3967365"/>
            <a:ext cx="3540088" cy="23013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4" name="Rechteck 23"/>
          <p:cNvSpPr/>
          <p:nvPr/>
        </p:nvSpPr>
        <p:spPr>
          <a:xfrm>
            <a:off x="4554434" y="4214935"/>
            <a:ext cx="20096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Generator model: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7" name="Rechteck 26"/>
          <p:cNvSpPr/>
          <p:nvPr/>
        </p:nvSpPr>
        <p:spPr>
          <a:xfrm>
            <a:off x="1354708" y="828642"/>
            <a:ext cx="1515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Coupled CFD:</a:t>
            </a:r>
            <a:endParaRPr lang="en-US" b="1" dirty="0"/>
          </a:p>
        </p:txBody>
      </p:sp>
      <p:sp>
        <p:nvSpPr>
          <p:cNvPr id="7" name="Rechteck 6"/>
          <p:cNvSpPr/>
          <p:nvPr/>
        </p:nvSpPr>
        <p:spPr>
          <a:xfrm>
            <a:off x="7538915" y="704178"/>
            <a:ext cx="22838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Single </a:t>
            </a:r>
            <a:r>
              <a:rPr lang="en-US" b="1" dirty="0" err="1" smtClean="0"/>
              <a:t>airzone</a:t>
            </a:r>
            <a:r>
              <a:rPr lang="en-US" b="1" dirty="0" smtClean="0"/>
              <a:t> model:</a:t>
            </a:r>
            <a:endParaRPr lang="en-US" b="1" dirty="0"/>
          </a:p>
        </p:txBody>
      </p:sp>
      <p:sp>
        <p:nvSpPr>
          <p:cNvPr id="29" name="Textfeld 28"/>
          <p:cNvSpPr txBox="1"/>
          <p:nvPr/>
        </p:nvSpPr>
        <p:spPr>
          <a:xfrm>
            <a:off x="10614888" y="1511480"/>
            <a:ext cx="120119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CPU time: </a:t>
            </a:r>
            <a:endParaRPr lang="de-DE" dirty="0"/>
          </a:p>
          <a:p>
            <a:r>
              <a:rPr lang="en-US" altLang="zh-CN" dirty="0" smtClean="0"/>
              <a:t>Minutes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70446" y="1168592"/>
            <a:ext cx="114795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CPU time: </a:t>
            </a:r>
            <a:r>
              <a:rPr lang="en-US" altLang="zh-CN" dirty="0"/>
              <a:t>D</a:t>
            </a:r>
            <a:r>
              <a:rPr lang="en-US" dirty="0" smtClean="0"/>
              <a:t>ays</a:t>
            </a:r>
          </a:p>
        </p:txBody>
      </p:sp>
      <p:sp>
        <p:nvSpPr>
          <p:cNvPr id="31" name="Textfeld 30"/>
          <p:cNvSpPr txBox="1"/>
          <p:nvPr/>
        </p:nvSpPr>
        <p:spPr>
          <a:xfrm>
            <a:off x="10614888" y="5402888"/>
            <a:ext cx="120119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CPU time: </a:t>
            </a:r>
            <a:endParaRPr lang="de-DE" altLang="zh-CN" dirty="0"/>
          </a:p>
          <a:p>
            <a:r>
              <a:rPr lang="en-US" altLang="zh-CN" dirty="0"/>
              <a:t>S</a:t>
            </a:r>
            <a:r>
              <a:rPr lang="en-US" altLang="zh-CN" dirty="0" smtClean="0"/>
              <a:t>econds</a:t>
            </a:r>
            <a:endParaRPr lang="en-GB" dirty="0"/>
          </a:p>
        </p:txBody>
      </p:sp>
      <p:cxnSp>
        <p:nvCxnSpPr>
          <p:cNvPr id="32" name="Gerader Verbinder 31"/>
          <p:cNvCxnSpPr/>
          <p:nvPr/>
        </p:nvCxnSpPr>
        <p:spPr>
          <a:xfrm>
            <a:off x="4188674" y="5319941"/>
            <a:ext cx="36576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feld 32"/>
          <p:cNvSpPr txBox="1"/>
          <p:nvPr/>
        </p:nvSpPr>
        <p:spPr>
          <a:xfrm>
            <a:off x="4519866" y="5142412"/>
            <a:ext cx="11369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coupled CFD </a:t>
            </a:r>
          </a:p>
        </p:txBody>
      </p:sp>
      <p:cxnSp>
        <p:nvCxnSpPr>
          <p:cNvPr id="34" name="Gerader Verbinder 33"/>
          <p:cNvCxnSpPr/>
          <p:nvPr/>
        </p:nvCxnSpPr>
        <p:spPr>
          <a:xfrm>
            <a:off x="4188674" y="5712074"/>
            <a:ext cx="365760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feld 34"/>
          <p:cNvSpPr txBox="1"/>
          <p:nvPr/>
        </p:nvSpPr>
        <p:spPr>
          <a:xfrm>
            <a:off x="4515478" y="5555224"/>
            <a:ext cx="17388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Single </a:t>
            </a:r>
            <a:r>
              <a:rPr lang="en-US" sz="1400" dirty="0" err="1" smtClean="0"/>
              <a:t>airzone</a:t>
            </a:r>
            <a:r>
              <a:rPr lang="en-US" sz="1400" dirty="0" smtClean="0"/>
              <a:t> model </a:t>
            </a:r>
          </a:p>
        </p:txBody>
      </p:sp>
      <p:cxnSp>
        <p:nvCxnSpPr>
          <p:cNvPr id="36" name="Gerader Verbinder 35"/>
          <p:cNvCxnSpPr/>
          <p:nvPr/>
        </p:nvCxnSpPr>
        <p:spPr>
          <a:xfrm>
            <a:off x="4188674" y="6121925"/>
            <a:ext cx="365760" cy="0"/>
          </a:xfrm>
          <a:prstGeom prst="line">
            <a:avLst/>
          </a:prstGeom>
          <a:ln w="190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feld 36"/>
          <p:cNvSpPr txBox="1"/>
          <p:nvPr/>
        </p:nvSpPr>
        <p:spPr>
          <a:xfrm>
            <a:off x="4515478" y="5968036"/>
            <a:ext cx="9727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Generator </a:t>
            </a:r>
          </a:p>
        </p:txBody>
      </p:sp>
      <p:sp>
        <p:nvSpPr>
          <p:cNvPr id="4" name="Textfeld 3"/>
          <p:cNvSpPr txBox="1"/>
          <p:nvPr/>
        </p:nvSpPr>
        <p:spPr>
          <a:xfrm rot="16200000">
            <a:off x="3884738" y="2344166"/>
            <a:ext cx="3082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surface temperature </a:t>
            </a:r>
            <a:r>
              <a:rPr lang="zh-CN" altLang="en-US" dirty="0" smtClean="0"/>
              <a:t>表面温度</a:t>
            </a:r>
            <a:endParaRPr lang="en-US" dirty="0"/>
          </a:p>
        </p:txBody>
      </p:sp>
      <p:sp>
        <p:nvSpPr>
          <p:cNvPr id="20" name="Textfeld 19"/>
          <p:cNvSpPr txBox="1"/>
          <p:nvPr/>
        </p:nvSpPr>
        <p:spPr>
          <a:xfrm>
            <a:off x="837425" y="3967365"/>
            <a:ext cx="2409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Driver air temperature: </a:t>
            </a:r>
          </a:p>
        </p:txBody>
      </p:sp>
    </p:spTree>
    <p:extLst>
      <p:ext uri="{BB962C8B-B14F-4D97-AF65-F5344CB8AC3E}">
        <p14:creationId xmlns:p14="http://schemas.microsoft.com/office/powerpoint/2010/main" val="93409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+mn-lt"/>
              </a:rPr>
              <a:t>Wave Length Dependencies Of Solar Radiation</a:t>
            </a:r>
            <a:endParaRPr lang="en-US" dirty="0">
              <a:latin typeface="+mn-lt"/>
            </a:endParaRPr>
          </a:p>
        </p:txBody>
      </p:sp>
      <p:sp>
        <p:nvSpPr>
          <p:cNvPr id="80" name="Freihandform 79"/>
          <p:cNvSpPr/>
          <p:nvPr/>
        </p:nvSpPr>
        <p:spPr>
          <a:xfrm>
            <a:off x="1158971" y="2888412"/>
            <a:ext cx="2721806" cy="1895709"/>
          </a:xfrm>
          <a:custGeom>
            <a:avLst/>
            <a:gdLst>
              <a:gd name="connsiteX0" fmla="*/ 0 w 1310640"/>
              <a:gd name="connsiteY0" fmla="*/ 1473200 h 1473200"/>
              <a:gd name="connsiteX1" fmla="*/ 589280 w 1310640"/>
              <a:gd name="connsiteY1" fmla="*/ 0 h 1473200"/>
              <a:gd name="connsiteX2" fmla="*/ 1310640 w 1310640"/>
              <a:gd name="connsiteY2" fmla="*/ 1473200 h 1473200"/>
              <a:gd name="connsiteX0" fmla="*/ 0 w 1310640"/>
              <a:gd name="connsiteY0" fmla="*/ 1473200 h 1473251"/>
              <a:gd name="connsiteX1" fmla="*/ 589280 w 1310640"/>
              <a:gd name="connsiteY1" fmla="*/ 0 h 1473251"/>
              <a:gd name="connsiteX2" fmla="*/ 1310640 w 1310640"/>
              <a:gd name="connsiteY2" fmla="*/ 1473200 h 1473251"/>
              <a:gd name="connsiteX0" fmla="*/ 0 w 1310640"/>
              <a:gd name="connsiteY0" fmla="*/ 1473200 h 1473251"/>
              <a:gd name="connsiteX1" fmla="*/ 589280 w 1310640"/>
              <a:gd name="connsiteY1" fmla="*/ 0 h 1473251"/>
              <a:gd name="connsiteX2" fmla="*/ 1310640 w 1310640"/>
              <a:gd name="connsiteY2" fmla="*/ 1473200 h 1473251"/>
              <a:gd name="connsiteX0" fmla="*/ 0 w 1212038"/>
              <a:gd name="connsiteY0" fmla="*/ 1473205 h 1473258"/>
              <a:gd name="connsiteX1" fmla="*/ 589280 w 1212038"/>
              <a:gd name="connsiteY1" fmla="*/ 5 h 1473258"/>
              <a:gd name="connsiteX2" fmla="*/ 1212038 w 1212038"/>
              <a:gd name="connsiteY2" fmla="*/ 1452474 h 1473258"/>
              <a:gd name="connsiteX0" fmla="*/ 0 w 1212038"/>
              <a:gd name="connsiteY0" fmla="*/ 1473201 h 1480113"/>
              <a:gd name="connsiteX1" fmla="*/ 589280 w 1212038"/>
              <a:gd name="connsiteY1" fmla="*/ 1 h 1480113"/>
              <a:gd name="connsiteX2" fmla="*/ 1212038 w 1212038"/>
              <a:gd name="connsiteY2" fmla="*/ 1480113 h 1480113"/>
              <a:gd name="connsiteX0" fmla="*/ 0 w 1212038"/>
              <a:gd name="connsiteY0" fmla="*/ 1481228 h 1488140"/>
              <a:gd name="connsiteX1" fmla="*/ 513823 w 1212038"/>
              <a:gd name="connsiteY1" fmla="*/ 0 h 1488140"/>
              <a:gd name="connsiteX2" fmla="*/ 1212038 w 1212038"/>
              <a:gd name="connsiteY2" fmla="*/ 1488140 h 1488140"/>
              <a:gd name="connsiteX0" fmla="*/ 0 w 1143441"/>
              <a:gd name="connsiteY0" fmla="*/ 1489255 h 1489306"/>
              <a:gd name="connsiteX1" fmla="*/ 445226 w 1143441"/>
              <a:gd name="connsiteY1" fmla="*/ 0 h 1489306"/>
              <a:gd name="connsiteX2" fmla="*/ 1143441 w 1143441"/>
              <a:gd name="connsiteY2" fmla="*/ 1488140 h 1489306"/>
              <a:gd name="connsiteX0" fmla="*/ 0 w 1143441"/>
              <a:gd name="connsiteY0" fmla="*/ 1489255 h 1489306"/>
              <a:gd name="connsiteX1" fmla="*/ 472665 w 1143441"/>
              <a:gd name="connsiteY1" fmla="*/ 0 h 1489306"/>
              <a:gd name="connsiteX2" fmla="*/ 1143441 w 1143441"/>
              <a:gd name="connsiteY2" fmla="*/ 1488140 h 1489306"/>
              <a:gd name="connsiteX0" fmla="*/ 0 w 1143441"/>
              <a:gd name="connsiteY0" fmla="*/ 1863865 h 1863906"/>
              <a:gd name="connsiteX1" fmla="*/ 425714 w 1143441"/>
              <a:gd name="connsiteY1" fmla="*/ 0 h 1863906"/>
              <a:gd name="connsiteX2" fmla="*/ 1143441 w 1143441"/>
              <a:gd name="connsiteY2" fmla="*/ 1862750 h 1863906"/>
              <a:gd name="connsiteX0" fmla="*/ 0 w 1143441"/>
              <a:gd name="connsiteY0" fmla="*/ 1863865 h 1863865"/>
              <a:gd name="connsiteX1" fmla="*/ 425714 w 1143441"/>
              <a:gd name="connsiteY1" fmla="*/ 0 h 1863865"/>
              <a:gd name="connsiteX2" fmla="*/ 1143441 w 1143441"/>
              <a:gd name="connsiteY2" fmla="*/ 1862750 h 1863865"/>
              <a:gd name="connsiteX0" fmla="*/ 0 w 1143441"/>
              <a:gd name="connsiteY0" fmla="*/ 1863914 h 1863914"/>
              <a:gd name="connsiteX1" fmla="*/ 425714 w 1143441"/>
              <a:gd name="connsiteY1" fmla="*/ 49 h 1863914"/>
              <a:gd name="connsiteX2" fmla="*/ 1143441 w 1143441"/>
              <a:gd name="connsiteY2" fmla="*/ 1862799 h 1863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3441" h="1863914">
                <a:moveTo>
                  <a:pt x="0" y="1863914"/>
                </a:moveTo>
                <a:cubicBezTo>
                  <a:pt x="271544" y="1444522"/>
                  <a:pt x="271421" y="-9755"/>
                  <a:pt x="425714" y="49"/>
                </a:cubicBezTo>
                <a:cubicBezTo>
                  <a:pt x="580007" y="9853"/>
                  <a:pt x="704021" y="1857719"/>
                  <a:pt x="1143441" y="1862799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84" name="Textfeld 83"/>
          <p:cNvSpPr txBox="1"/>
          <p:nvPr/>
        </p:nvSpPr>
        <p:spPr>
          <a:xfrm>
            <a:off x="933933" y="4892202"/>
            <a:ext cx="7681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2</a:t>
            </a:r>
            <a:r>
              <a:rPr lang="de-DE" sz="1600" dirty="0" smtClean="0"/>
              <a:t>00nm</a:t>
            </a:r>
            <a:endParaRPr lang="en-GB" sz="1600" dirty="0"/>
          </a:p>
        </p:txBody>
      </p:sp>
      <p:sp>
        <p:nvSpPr>
          <p:cNvPr id="85" name="Textfeld 84"/>
          <p:cNvSpPr txBox="1"/>
          <p:nvPr/>
        </p:nvSpPr>
        <p:spPr>
          <a:xfrm>
            <a:off x="2724578" y="4877364"/>
            <a:ext cx="5709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1</a:t>
            </a:r>
            <a:r>
              <a:rPr lang="de-DE" sz="1600" dirty="0" smtClean="0">
                <a:sym typeface="Symbol" panose="05050102010706020507" pitchFamily="18" charset="2"/>
              </a:rPr>
              <a:t></a:t>
            </a:r>
            <a:r>
              <a:rPr lang="de-DE" sz="1600" dirty="0" smtClean="0"/>
              <a:t>m</a:t>
            </a:r>
            <a:endParaRPr lang="en-GB" sz="1600" dirty="0"/>
          </a:p>
        </p:txBody>
      </p:sp>
      <p:sp>
        <p:nvSpPr>
          <p:cNvPr id="86" name="Textfeld 85"/>
          <p:cNvSpPr txBox="1"/>
          <p:nvPr/>
        </p:nvSpPr>
        <p:spPr>
          <a:xfrm>
            <a:off x="3412986" y="4877364"/>
            <a:ext cx="5709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2</a:t>
            </a:r>
            <a:r>
              <a:rPr lang="de-DE" sz="1600" dirty="0" smtClean="0">
                <a:sym typeface="Symbol" panose="05050102010706020507" pitchFamily="18" charset="2"/>
              </a:rPr>
              <a:t></a:t>
            </a:r>
            <a:r>
              <a:rPr lang="de-DE" sz="1600" dirty="0" smtClean="0"/>
              <a:t>m</a:t>
            </a:r>
            <a:endParaRPr lang="en-GB" sz="1600" dirty="0"/>
          </a:p>
        </p:txBody>
      </p:sp>
      <p:sp>
        <p:nvSpPr>
          <p:cNvPr id="87" name="Textfeld 86"/>
          <p:cNvSpPr txBox="1"/>
          <p:nvPr/>
        </p:nvSpPr>
        <p:spPr>
          <a:xfrm>
            <a:off x="4997420" y="4892202"/>
            <a:ext cx="6751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ym typeface="Symbol" panose="05050102010706020507" pitchFamily="18" charset="2"/>
              </a:rPr>
              <a:t>10</a:t>
            </a:r>
            <a:r>
              <a:rPr lang="de-DE" sz="1600" dirty="0" smtClean="0"/>
              <a:t>m</a:t>
            </a:r>
            <a:endParaRPr lang="en-GB" sz="1600" dirty="0"/>
          </a:p>
        </p:txBody>
      </p:sp>
      <p:grpSp>
        <p:nvGrpSpPr>
          <p:cNvPr id="88" name="Gruppieren 87"/>
          <p:cNvGrpSpPr/>
          <p:nvPr/>
        </p:nvGrpSpPr>
        <p:grpSpPr>
          <a:xfrm>
            <a:off x="1987982" y="4210647"/>
            <a:ext cx="607931" cy="608076"/>
            <a:chOff x="8770620" y="1150620"/>
            <a:chExt cx="1120140" cy="667578"/>
          </a:xfrm>
        </p:grpSpPr>
        <p:sp>
          <p:nvSpPr>
            <p:cNvPr id="89" name="Rechteck 88"/>
            <p:cNvSpPr/>
            <p:nvPr/>
          </p:nvSpPr>
          <p:spPr>
            <a:xfrm>
              <a:off x="8770620" y="1150620"/>
              <a:ext cx="160020" cy="66757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90" name="Rechteck 89"/>
            <p:cNvSpPr/>
            <p:nvPr/>
          </p:nvSpPr>
          <p:spPr>
            <a:xfrm>
              <a:off x="8930640" y="1150620"/>
              <a:ext cx="160020" cy="667578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91" name="Rechteck 90"/>
            <p:cNvSpPr/>
            <p:nvPr/>
          </p:nvSpPr>
          <p:spPr>
            <a:xfrm>
              <a:off x="9090660" y="1150620"/>
              <a:ext cx="160020" cy="667578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92" name="Rechteck 91"/>
            <p:cNvSpPr/>
            <p:nvPr/>
          </p:nvSpPr>
          <p:spPr>
            <a:xfrm>
              <a:off x="9250680" y="1150620"/>
              <a:ext cx="160020" cy="667578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93" name="Rechteck 92"/>
            <p:cNvSpPr/>
            <p:nvPr/>
          </p:nvSpPr>
          <p:spPr>
            <a:xfrm>
              <a:off x="9410700" y="1150620"/>
              <a:ext cx="160020" cy="66757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94" name="Rechteck 93"/>
            <p:cNvSpPr/>
            <p:nvPr/>
          </p:nvSpPr>
          <p:spPr>
            <a:xfrm>
              <a:off x="9570720" y="1150620"/>
              <a:ext cx="160020" cy="66757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95" name="Rechteck 94"/>
            <p:cNvSpPr/>
            <p:nvPr/>
          </p:nvSpPr>
          <p:spPr>
            <a:xfrm>
              <a:off x="9730740" y="1150620"/>
              <a:ext cx="160020" cy="66757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</p:grpSp>
      <p:cxnSp>
        <p:nvCxnSpPr>
          <p:cNvPr id="98" name="Gerade Verbindung mit Pfeil 97"/>
          <p:cNvCxnSpPr/>
          <p:nvPr/>
        </p:nvCxnSpPr>
        <p:spPr>
          <a:xfrm flipV="1">
            <a:off x="1270129" y="3954780"/>
            <a:ext cx="0" cy="85154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Gerade Verbindung mit Pfeil 99"/>
          <p:cNvCxnSpPr/>
          <p:nvPr/>
        </p:nvCxnSpPr>
        <p:spPr>
          <a:xfrm>
            <a:off x="1158971" y="4806327"/>
            <a:ext cx="457749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Freihandform 126"/>
          <p:cNvSpPr/>
          <p:nvPr/>
        </p:nvSpPr>
        <p:spPr>
          <a:xfrm>
            <a:off x="1943883" y="2333908"/>
            <a:ext cx="1877568" cy="2459268"/>
          </a:xfrm>
          <a:custGeom>
            <a:avLst/>
            <a:gdLst>
              <a:gd name="connsiteX0" fmla="*/ 0 w 1877568"/>
              <a:gd name="connsiteY0" fmla="*/ 2466362 h 2466362"/>
              <a:gd name="connsiteX1" fmla="*/ 286512 w 1877568"/>
              <a:gd name="connsiteY1" fmla="*/ 9674 h 2466362"/>
              <a:gd name="connsiteX2" fmla="*/ 914400 w 1877568"/>
              <a:gd name="connsiteY2" fmla="*/ 1594634 h 2466362"/>
              <a:gd name="connsiteX3" fmla="*/ 1469136 w 1877568"/>
              <a:gd name="connsiteY3" fmla="*/ 1174010 h 2466362"/>
              <a:gd name="connsiteX4" fmla="*/ 1798320 w 1877568"/>
              <a:gd name="connsiteY4" fmla="*/ 1271546 h 2466362"/>
              <a:gd name="connsiteX5" fmla="*/ 1877568 w 1877568"/>
              <a:gd name="connsiteY5" fmla="*/ 2435882 h 2466362"/>
              <a:gd name="connsiteX0" fmla="*/ 0 w 1877568"/>
              <a:gd name="connsiteY0" fmla="*/ 2459268 h 2459268"/>
              <a:gd name="connsiteX1" fmla="*/ 286512 w 1877568"/>
              <a:gd name="connsiteY1" fmla="*/ 2580 h 2459268"/>
              <a:gd name="connsiteX2" fmla="*/ 914400 w 1877568"/>
              <a:gd name="connsiteY2" fmla="*/ 1587540 h 2459268"/>
              <a:gd name="connsiteX3" fmla="*/ 1469136 w 1877568"/>
              <a:gd name="connsiteY3" fmla="*/ 1166916 h 2459268"/>
              <a:gd name="connsiteX4" fmla="*/ 1798320 w 1877568"/>
              <a:gd name="connsiteY4" fmla="*/ 1264452 h 2459268"/>
              <a:gd name="connsiteX5" fmla="*/ 1877568 w 1877568"/>
              <a:gd name="connsiteY5" fmla="*/ 2428788 h 2459268"/>
              <a:gd name="connsiteX0" fmla="*/ 0 w 1877568"/>
              <a:gd name="connsiteY0" fmla="*/ 2459268 h 2459268"/>
              <a:gd name="connsiteX1" fmla="*/ 286512 w 1877568"/>
              <a:gd name="connsiteY1" fmla="*/ 2580 h 2459268"/>
              <a:gd name="connsiteX2" fmla="*/ 914400 w 1877568"/>
              <a:gd name="connsiteY2" fmla="*/ 1587540 h 2459268"/>
              <a:gd name="connsiteX3" fmla="*/ 1469136 w 1877568"/>
              <a:gd name="connsiteY3" fmla="*/ 1166916 h 2459268"/>
              <a:gd name="connsiteX4" fmla="*/ 1798320 w 1877568"/>
              <a:gd name="connsiteY4" fmla="*/ 1264452 h 2459268"/>
              <a:gd name="connsiteX5" fmla="*/ 1877568 w 1877568"/>
              <a:gd name="connsiteY5" fmla="*/ 2428788 h 2459268"/>
              <a:gd name="connsiteX0" fmla="*/ 0 w 1877568"/>
              <a:gd name="connsiteY0" fmla="*/ 2459268 h 2459268"/>
              <a:gd name="connsiteX1" fmla="*/ 286512 w 1877568"/>
              <a:gd name="connsiteY1" fmla="*/ 2580 h 2459268"/>
              <a:gd name="connsiteX2" fmla="*/ 914400 w 1877568"/>
              <a:gd name="connsiteY2" fmla="*/ 1587540 h 2459268"/>
              <a:gd name="connsiteX3" fmla="*/ 1469136 w 1877568"/>
              <a:gd name="connsiteY3" fmla="*/ 1166916 h 2459268"/>
              <a:gd name="connsiteX4" fmla="*/ 1798320 w 1877568"/>
              <a:gd name="connsiteY4" fmla="*/ 1264452 h 2459268"/>
              <a:gd name="connsiteX5" fmla="*/ 1877568 w 1877568"/>
              <a:gd name="connsiteY5" fmla="*/ 2428788 h 2459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7568" h="2459268">
                <a:moveTo>
                  <a:pt x="0" y="2459268"/>
                </a:moveTo>
                <a:cubicBezTo>
                  <a:pt x="67056" y="1303568"/>
                  <a:pt x="42672" y="74716"/>
                  <a:pt x="286512" y="2580"/>
                </a:cubicBezTo>
                <a:cubicBezTo>
                  <a:pt x="530352" y="-69556"/>
                  <a:pt x="717296" y="1393484"/>
                  <a:pt x="914400" y="1587540"/>
                </a:cubicBezTo>
                <a:cubicBezTo>
                  <a:pt x="1111504" y="1781596"/>
                  <a:pt x="1358392" y="1354876"/>
                  <a:pt x="1469136" y="1166916"/>
                </a:cubicBezTo>
                <a:cubicBezTo>
                  <a:pt x="1616456" y="1113068"/>
                  <a:pt x="1760728" y="1054140"/>
                  <a:pt x="1798320" y="1264452"/>
                </a:cubicBezTo>
                <a:cubicBezTo>
                  <a:pt x="1835912" y="1474764"/>
                  <a:pt x="1871980" y="1951776"/>
                  <a:pt x="1877568" y="2428788"/>
                </a:cubicBezTo>
              </a:path>
            </a:pathLst>
          </a:custGeom>
          <a:noFill/>
          <a:ln w="28575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cxnSp>
        <p:nvCxnSpPr>
          <p:cNvPr id="129" name="Gerader Verbinder 128"/>
          <p:cNvCxnSpPr/>
          <p:nvPr/>
        </p:nvCxnSpPr>
        <p:spPr>
          <a:xfrm flipH="1" flipV="1">
            <a:off x="2943700" y="4793177"/>
            <a:ext cx="2539" cy="9902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Gerader Verbinder 130"/>
          <p:cNvCxnSpPr/>
          <p:nvPr/>
        </p:nvCxnSpPr>
        <p:spPr>
          <a:xfrm flipH="1" flipV="1">
            <a:off x="3660487" y="4806326"/>
            <a:ext cx="2539" cy="9902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Gerader Verbinder 131"/>
          <p:cNvCxnSpPr/>
          <p:nvPr/>
        </p:nvCxnSpPr>
        <p:spPr>
          <a:xfrm flipH="1" flipV="1">
            <a:off x="5323553" y="4809496"/>
            <a:ext cx="2539" cy="9902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Gerader Verbinder 134"/>
          <p:cNvCxnSpPr/>
          <p:nvPr/>
        </p:nvCxnSpPr>
        <p:spPr>
          <a:xfrm flipV="1">
            <a:off x="2839021" y="4793176"/>
            <a:ext cx="0" cy="8654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Gerader Verbinder 135"/>
          <p:cNvCxnSpPr/>
          <p:nvPr/>
        </p:nvCxnSpPr>
        <p:spPr>
          <a:xfrm flipV="1">
            <a:off x="2715053" y="4795081"/>
            <a:ext cx="0" cy="8654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Gerader Verbinder 136"/>
          <p:cNvCxnSpPr/>
          <p:nvPr/>
        </p:nvCxnSpPr>
        <p:spPr>
          <a:xfrm flipV="1">
            <a:off x="2577750" y="4796986"/>
            <a:ext cx="0" cy="8654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Gerader Verbinder 137"/>
          <p:cNvCxnSpPr/>
          <p:nvPr/>
        </p:nvCxnSpPr>
        <p:spPr>
          <a:xfrm flipV="1">
            <a:off x="2411872" y="4798891"/>
            <a:ext cx="0" cy="8654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Gerader Verbinder 138"/>
          <p:cNvCxnSpPr/>
          <p:nvPr/>
        </p:nvCxnSpPr>
        <p:spPr>
          <a:xfrm flipV="1">
            <a:off x="2225039" y="4800796"/>
            <a:ext cx="0" cy="8654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Gerader Verbinder 139"/>
          <p:cNvCxnSpPr/>
          <p:nvPr/>
        </p:nvCxnSpPr>
        <p:spPr>
          <a:xfrm flipV="1">
            <a:off x="1984866" y="4802701"/>
            <a:ext cx="0" cy="8654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Gerader Verbinder 140"/>
          <p:cNvCxnSpPr/>
          <p:nvPr/>
        </p:nvCxnSpPr>
        <p:spPr>
          <a:xfrm flipV="1">
            <a:off x="1693258" y="4804606"/>
            <a:ext cx="0" cy="8654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Gerader Verbinder 141"/>
          <p:cNvCxnSpPr/>
          <p:nvPr/>
        </p:nvCxnSpPr>
        <p:spPr>
          <a:xfrm flipV="1">
            <a:off x="1264490" y="4806511"/>
            <a:ext cx="0" cy="8654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Textfeld 143"/>
          <p:cNvSpPr txBox="1"/>
          <p:nvPr/>
        </p:nvSpPr>
        <p:spPr>
          <a:xfrm>
            <a:off x="3089078" y="1433526"/>
            <a:ext cx="2647391" cy="584775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Transmittance </a:t>
            </a:r>
            <a:r>
              <a:rPr lang="en-US" sz="1600" i="1" dirty="0" smtClean="0"/>
              <a:t>T</a:t>
            </a:r>
            <a:r>
              <a:rPr lang="en-US" sz="1600" dirty="0" smtClean="0"/>
              <a:t> </a:t>
            </a:r>
          </a:p>
          <a:p>
            <a:r>
              <a:rPr lang="en-US" sz="1600" dirty="0" smtClean="0"/>
              <a:t>of </a:t>
            </a:r>
            <a:r>
              <a:rPr lang="en-US" sz="1600" b="1" dirty="0" smtClean="0"/>
              <a:t>standard automotive glass</a:t>
            </a:r>
          </a:p>
        </p:txBody>
      </p:sp>
      <p:cxnSp>
        <p:nvCxnSpPr>
          <p:cNvPr id="146" name="Gerader Verbinder 145"/>
          <p:cNvCxnSpPr/>
          <p:nvPr/>
        </p:nvCxnSpPr>
        <p:spPr>
          <a:xfrm flipH="1">
            <a:off x="2291575" y="1876456"/>
            <a:ext cx="788863" cy="450877"/>
          </a:xfrm>
          <a:prstGeom prst="line">
            <a:avLst/>
          </a:prstGeom>
          <a:ln w="1270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Textfeld 146"/>
          <p:cNvSpPr txBox="1"/>
          <p:nvPr/>
        </p:nvSpPr>
        <p:spPr>
          <a:xfrm>
            <a:off x="3049963" y="2237254"/>
            <a:ext cx="2013693" cy="338554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wrap="none" rtlCol="0">
            <a:spAutoFit/>
          </a:bodyPr>
          <a:lstStyle/>
          <a:p>
            <a:r>
              <a:rPr lang="en-US" altLang="zh-CN" sz="1600" b="1" dirty="0"/>
              <a:t>C</a:t>
            </a:r>
            <a:r>
              <a:rPr lang="en-US" sz="1600" b="1" dirty="0" smtClean="0"/>
              <a:t>limate comfort glass</a:t>
            </a:r>
          </a:p>
        </p:txBody>
      </p:sp>
      <p:cxnSp>
        <p:nvCxnSpPr>
          <p:cNvPr id="148" name="Gerader Verbinder 147"/>
          <p:cNvCxnSpPr>
            <a:stCxn id="147" idx="1"/>
          </p:cNvCxnSpPr>
          <p:nvPr/>
        </p:nvCxnSpPr>
        <p:spPr>
          <a:xfrm flipH="1">
            <a:off x="2268379" y="2406531"/>
            <a:ext cx="781584" cy="143318"/>
          </a:xfrm>
          <a:prstGeom prst="line">
            <a:avLst/>
          </a:prstGeom>
          <a:ln w="12700">
            <a:solidFill>
              <a:srgbClr val="0066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Textfeld 149"/>
          <p:cNvSpPr txBox="1"/>
          <p:nvPr/>
        </p:nvSpPr>
        <p:spPr>
          <a:xfrm>
            <a:off x="5409221" y="3357231"/>
            <a:ext cx="14449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330K </a:t>
            </a:r>
            <a:r>
              <a:rPr lang="en-US" sz="1600" b="1" dirty="0" smtClean="0"/>
              <a:t>thermal   </a:t>
            </a:r>
          </a:p>
          <a:p>
            <a:r>
              <a:rPr lang="en-US" sz="1600" b="1" dirty="0"/>
              <a:t> </a:t>
            </a:r>
            <a:r>
              <a:rPr lang="en-US" sz="1600" b="1" dirty="0" smtClean="0"/>
              <a:t> radiation</a:t>
            </a:r>
          </a:p>
        </p:txBody>
      </p:sp>
      <p:sp>
        <p:nvSpPr>
          <p:cNvPr id="151" name="Textfeld 150"/>
          <p:cNvSpPr txBox="1"/>
          <p:nvPr/>
        </p:nvSpPr>
        <p:spPr>
          <a:xfrm>
            <a:off x="211190" y="2985314"/>
            <a:ext cx="10817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5800K </a:t>
            </a:r>
          </a:p>
          <a:p>
            <a:r>
              <a:rPr lang="en-US" sz="1600" b="1" dirty="0" smtClean="0"/>
              <a:t>solar </a:t>
            </a:r>
          </a:p>
          <a:p>
            <a:r>
              <a:rPr lang="en-US" altLang="zh-CN" sz="1600" b="1" dirty="0" smtClean="0"/>
              <a:t>r</a:t>
            </a:r>
            <a:r>
              <a:rPr lang="en-US" sz="1600" b="1" dirty="0" smtClean="0"/>
              <a:t>adiation</a:t>
            </a:r>
          </a:p>
        </p:txBody>
      </p:sp>
      <p:cxnSp>
        <p:nvCxnSpPr>
          <p:cNvPr id="153" name="Gerader Verbinder 152"/>
          <p:cNvCxnSpPr/>
          <p:nvPr/>
        </p:nvCxnSpPr>
        <p:spPr>
          <a:xfrm>
            <a:off x="883344" y="3499876"/>
            <a:ext cx="904539" cy="1497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Geschweifte Klammer rechts 153"/>
          <p:cNvSpPr/>
          <p:nvPr/>
        </p:nvSpPr>
        <p:spPr>
          <a:xfrm rot="5400000">
            <a:off x="2130402" y="4798246"/>
            <a:ext cx="277154" cy="617541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155" name="Textfeld 154"/>
          <p:cNvSpPr txBox="1"/>
          <p:nvPr/>
        </p:nvSpPr>
        <p:spPr>
          <a:xfrm>
            <a:off x="1575729" y="5250079"/>
            <a:ext cx="17784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/>
              <a:t>visible light</a:t>
            </a:r>
            <a:endParaRPr lang="en-US" sz="1600" i="1" dirty="0"/>
          </a:p>
        </p:txBody>
      </p:sp>
      <p:sp>
        <p:nvSpPr>
          <p:cNvPr id="159" name="Pfeil nach unten 158"/>
          <p:cNvSpPr/>
          <p:nvPr/>
        </p:nvSpPr>
        <p:spPr>
          <a:xfrm>
            <a:off x="8227928" y="3094811"/>
            <a:ext cx="428263" cy="534137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0" name="Textfeld 159"/>
              <p:cNvSpPr txBox="1"/>
              <p:nvPr/>
            </p:nvSpPr>
            <p:spPr>
              <a:xfrm>
                <a:off x="5647588" y="1671441"/>
                <a:ext cx="103252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GB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≈50%</m:t>
                      </m:r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160" name="Textfeld 1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7588" y="1671441"/>
                <a:ext cx="1032527" cy="33855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1" name="Textfeld 160"/>
              <p:cNvSpPr txBox="1"/>
              <p:nvPr/>
            </p:nvSpPr>
            <p:spPr>
              <a:xfrm>
                <a:off x="4966180" y="2224544"/>
                <a:ext cx="103252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GB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≈30%</m:t>
                      </m:r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161" name="Textfeld 1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6180" y="2224544"/>
                <a:ext cx="1032527" cy="3385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2" name="Geschweifte Klammer rechts 161"/>
          <p:cNvSpPr/>
          <p:nvPr/>
        </p:nvSpPr>
        <p:spPr>
          <a:xfrm rot="5400000">
            <a:off x="2379895" y="4434038"/>
            <a:ext cx="271863" cy="2502676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163" name="Textfeld 162"/>
          <p:cNvSpPr txBox="1"/>
          <p:nvPr/>
        </p:nvSpPr>
        <p:spPr>
          <a:xfrm>
            <a:off x="1312354" y="5921195"/>
            <a:ext cx="19591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 smtClean="0"/>
              <a:t>short wave radiation</a:t>
            </a:r>
            <a:endParaRPr lang="en-US" sz="1600" i="1" dirty="0"/>
          </a:p>
        </p:txBody>
      </p:sp>
      <p:sp>
        <p:nvSpPr>
          <p:cNvPr id="164" name="Geschweifte Klammer rechts 163"/>
          <p:cNvSpPr/>
          <p:nvPr/>
        </p:nvSpPr>
        <p:spPr>
          <a:xfrm rot="5400000">
            <a:off x="5243327" y="4155282"/>
            <a:ext cx="280376" cy="30687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165" name="Textfeld 164"/>
          <p:cNvSpPr txBox="1"/>
          <p:nvPr/>
        </p:nvSpPr>
        <p:spPr>
          <a:xfrm>
            <a:off x="3880777" y="5921195"/>
            <a:ext cx="28036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/>
              <a:t>long wave radiation</a:t>
            </a:r>
            <a:endParaRPr lang="en-US" sz="1600" i="1" dirty="0"/>
          </a:p>
        </p:txBody>
      </p:sp>
      <p:pic>
        <p:nvPicPr>
          <p:cNvPr id="158" name="Grafik 157"/>
          <p:cNvPicPr>
            <a:picLocks noChangeAspect="1"/>
          </p:cNvPicPr>
          <p:nvPr/>
        </p:nvPicPr>
        <p:blipFill rotWithShape="1">
          <a:blip r:embed="rId5"/>
          <a:srcRect l="37415" t="20400" r="3167" b="10134"/>
          <a:stretch/>
        </p:blipFill>
        <p:spPr>
          <a:xfrm>
            <a:off x="6774719" y="2113813"/>
            <a:ext cx="5417281" cy="3846467"/>
          </a:xfrm>
          <a:prstGeom prst="rect">
            <a:avLst/>
          </a:prstGeom>
        </p:spPr>
      </p:pic>
      <p:sp>
        <p:nvSpPr>
          <p:cNvPr id="171" name="Line 655"/>
          <p:cNvSpPr>
            <a:spLocks noChangeShapeType="1"/>
          </p:cNvSpPr>
          <p:nvPr/>
        </p:nvSpPr>
        <p:spPr bwMode="auto">
          <a:xfrm flipH="1">
            <a:off x="8564990" y="883170"/>
            <a:ext cx="16674" cy="2078609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de-DE" sz="1600" i="1"/>
          </a:p>
        </p:txBody>
      </p:sp>
      <p:grpSp>
        <p:nvGrpSpPr>
          <p:cNvPr id="174" name="Gruppieren 173"/>
          <p:cNvGrpSpPr/>
          <p:nvPr/>
        </p:nvGrpSpPr>
        <p:grpSpPr>
          <a:xfrm>
            <a:off x="8223728" y="2293873"/>
            <a:ext cx="329405" cy="777509"/>
            <a:chOff x="8130146" y="2452857"/>
            <a:chExt cx="458683" cy="1087903"/>
          </a:xfrm>
        </p:grpSpPr>
        <p:cxnSp>
          <p:nvCxnSpPr>
            <p:cNvPr id="168" name="Gerader Verbinder 167"/>
            <p:cNvCxnSpPr/>
            <p:nvPr/>
          </p:nvCxnSpPr>
          <p:spPr>
            <a:xfrm>
              <a:off x="8218420" y="2452857"/>
              <a:ext cx="370409" cy="94348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2" name="Freihandform 171"/>
            <p:cNvSpPr/>
            <p:nvPr/>
          </p:nvSpPr>
          <p:spPr>
            <a:xfrm>
              <a:off x="8130146" y="2880360"/>
              <a:ext cx="251853" cy="660400"/>
            </a:xfrm>
            <a:custGeom>
              <a:avLst/>
              <a:gdLst>
                <a:gd name="connsiteX0" fmla="*/ 193040 w 193040"/>
                <a:gd name="connsiteY0" fmla="*/ 0 h 660400"/>
                <a:gd name="connsiteX1" fmla="*/ 0 w 193040"/>
                <a:gd name="connsiteY1" fmla="*/ 660400 h 660400"/>
                <a:gd name="connsiteX0" fmla="*/ 193040 w 193040"/>
                <a:gd name="connsiteY0" fmla="*/ 0 h 660400"/>
                <a:gd name="connsiteX1" fmla="*/ 0 w 193040"/>
                <a:gd name="connsiteY1" fmla="*/ 660400 h 660400"/>
                <a:gd name="connsiteX0" fmla="*/ 251853 w 251853"/>
                <a:gd name="connsiteY0" fmla="*/ 0 h 660400"/>
                <a:gd name="connsiteX1" fmla="*/ 58813 w 251853"/>
                <a:gd name="connsiteY1" fmla="*/ 660400 h 66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1853" h="660400">
                  <a:moveTo>
                    <a:pt x="251853" y="0"/>
                  </a:moveTo>
                  <a:cubicBezTo>
                    <a:pt x="-20774" y="164253"/>
                    <a:pt x="-49560" y="358987"/>
                    <a:pt x="58813" y="66040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173" name="Freihandform 172"/>
            <p:cNvSpPr/>
            <p:nvPr/>
          </p:nvSpPr>
          <p:spPr>
            <a:xfrm>
              <a:off x="8171139" y="2935697"/>
              <a:ext cx="227881" cy="575674"/>
            </a:xfrm>
            <a:custGeom>
              <a:avLst/>
              <a:gdLst>
                <a:gd name="connsiteX0" fmla="*/ 193040 w 193040"/>
                <a:gd name="connsiteY0" fmla="*/ 0 h 660400"/>
                <a:gd name="connsiteX1" fmla="*/ 0 w 193040"/>
                <a:gd name="connsiteY1" fmla="*/ 660400 h 660400"/>
                <a:gd name="connsiteX0" fmla="*/ 193040 w 193040"/>
                <a:gd name="connsiteY0" fmla="*/ 0 h 660400"/>
                <a:gd name="connsiteX1" fmla="*/ 0 w 193040"/>
                <a:gd name="connsiteY1" fmla="*/ 660400 h 660400"/>
                <a:gd name="connsiteX0" fmla="*/ 251853 w 251853"/>
                <a:gd name="connsiteY0" fmla="*/ 0 h 660400"/>
                <a:gd name="connsiteX1" fmla="*/ 58813 w 251853"/>
                <a:gd name="connsiteY1" fmla="*/ 660400 h 66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1853" h="660400">
                  <a:moveTo>
                    <a:pt x="251853" y="0"/>
                  </a:moveTo>
                  <a:cubicBezTo>
                    <a:pt x="-20774" y="164253"/>
                    <a:pt x="-49560" y="358987"/>
                    <a:pt x="58813" y="66040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</p:grpSp>
      <p:sp>
        <p:nvSpPr>
          <p:cNvPr id="175" name="Freihandform 174"/>
          <p:cNvSpPr/>
          <p:nvPr/>
        </p:nvSpPr>
        <p:spPr>
          <a:xfrm>
            <a:off x="8323072" y="2241296"/>
            <a:ext cx="243840" cy="121920"/>
          </a:xfrm>
          <a:custGeom>
            <a:avLst/>
            <a:gdLst>
              <a:gd name="connsiteX0" fmla="*/ 0 w 243840"/>
              <a:gd name="connsiteY0" fmla="*/ 121920 h 121920"/>
              <a:gd name="connsiteX1" fmla="*/ 243840 w 243840"/>
              <a:gd name="connsiteY1" fmla="*/ 0 h 121920"/>
              <a:gd name="connsiteX0" fmla="*/ 0 w 243840"/>
              <a:gd name="connsiteY0" fmla="*/ 121920 h 121920"/>
              <a:gd name="connsiteX1" fmla="*/ 243840 w 243840"/>
              <a:gd name="connsiteY1" fmla="*/ 0 h 121920"/>
              <a:gd name="connsiteX0" fmla="*/ 0 w 243840"/>
              <a:gd name="connsiteY0" fmla="*/ 121920 h 121920"/>
              <a:gd name="connsiteX1" fmla="*/ 243840 w 243840"/>
              <a:gd name="connsiteY1" fmla="*/ 0 h 121920"/>
              <a:gd name="connsiteX0" fmla="*/ 0 w 243840"/>
              <a:gd name="connsiteY0" fmla="*/ 121920 h 121920"/>
              <a:gd name="connsiteX1" fmla="*/ 243840 w 243840"/>
              <a:gd name="connsiteY1" fmla="*/ 0 h 121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3840" h="121920">
                <a:moveTo>
                  <a:pt x="0" y="121920"/>
                </a:moveTo>
                <a:cubicBezTo>
                  <a:pt x="79375" y="33655"/>
                  <a:pt x="126365" y="6350"/>
                  <a:pt x="243840" y="0"/>
                </a:cubicBez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177" name="Line 655"/>
          <p:cNvSpPr>
            <a:spLocks noChangeShapeType="1"/>
          </p:cNvSpPr>
          <p:nvPr/>
        </p:nvSpPr>
        <p:spPr bwMode="auto">
          <a:xfrm flipH="1">
            <a:off x="8560132" y="3190331"/>
            <a:ext cx="0" cy="529764"/>
          </a:xfrm>
          <a:prstGeom prst="line">
            <a:avLst/>
          </a:prstGeom>
          <a:noFill/>
          <a:ln w="38100">
            <a:solidFill>
              <a:srgbClr val="FFCC00"/>
            </a:solidFill>
            <a:prstDash val="sysDot"/>
            <a:round/>
            <a:headEnd/>
            <a:tailEnd type="triangle" w="sm" len="sm"/>
          </a:ln>
        </p:spPr>
        <p:txBody>
          <a:bodyPr/>
          <a:lstStyle/>
          <a:p>
            <a:endParaRPr lang="de-DE" sz="1600" i="1"/>
          </a:p>
        </p:txBody>
      </p:sp>
      <p:sp>
        <p:nvSpPr>
          <p:cNvPr id="191" name="Textfeld 190"/>
          <p:cNvSpPr txBox="1"/>
          <p:nvPr/>
        </p:nvSpPr>
        <p:spPr>
          <a:xfrm>
            <a:off x="8986122" y="771806"/>
            <a:ext cx="3133834" cy="83099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In THESEUS-FE, the glass transmittance</a:t>
            </a:r>
            <a:r>
              <a:rPr lang="en-GB" sz="1600" dirty="0"/>
              <a:t>/</a:t>
            </a:r>
            <a:r>
              <a:rPr lang="en-US" sz="1600" dirty="0" smtClean="0"/>
              <a:t>absorbance</a:t>
            </a:r>
            <a:r>
              <a:rPr lang="de-DE" sz="1600" dirty="0" smtClean="0"/>
              <a:t> </a:t>
            </a:r>
            <a:r>
              <a:rPr lang="en-US" sz="1600" dirty="0" smtClean="0"/>
              <a:t>can be functions of </a:t>
            </a:r>
            <a:r>
              <a:rPr lang="en-US" sz="1600" b="1" dirty="0" smtClean="0">
                <a:sym typeface="Symbol" panose="05050102010706020507" pitchFamily="18" charset="2"/>
              </a:rPr>
              <a:t></a:t>
            </a:r>
            <a:r>
              <a:rPr lang="en-US" sz="1600" dirty="0" smtClean="0">
                <a:sym typeface="Symbol" panose="05050102010706020507" pitchFamily="18" charset="2"/>
              </a:rPr>
              <a:t> and </a:t>
            </a:r>
            <a:r>
              <a:rPr lang="en-US" sz="1600" b="1" dirty="0" smtClean="0">
                <a:sym typeface="Symbol" panose="05050102010706020507" pitchFamily="18" charset="2"/>
              </a:rPr>
              <a:t></a:t>
            </a:r>
            <a:endParaRPr lang="en-US" sz="1600" dirty="0" smtClean="0"/>
          </a:p>
        </p:txBody>
      </p:sp>
      <p:sp>
        <p:nvSpPr>
          <p:cNvPr id="192" name="Rechteck 191"/>
          <p:cNvSpPr/>
          <p:nvPr/>
        </p:nvSpPr>
        <p:spPr>
          <a:xfrm>
            <a:off x="5985174" y="4497917"/>
            <a:ext cx="3529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ym typeface="Symbol" panose="05050102010706020507" pitchFamily="18" charset="2"/>
              </a:rPr>
              <a:t></a:t>
            </a:r>
            <a:endParaRPr lang="en-GB" sz="2400" b="1" dirty="0"/>
          </a:p>
        </p:txBody>
      </p:sp>
      <p:sp>
        <p:nvSpPr>
          <p:cNvPr id="193" name="Rechteck 192"/>
          <p:cNvSpPr/>
          <p:nvPr/>
        </p:nvSpPr>
        <p:spPr>
          <a:xfrm>
            <a:off x="8173488" y="1805919"/>
            <a:ext cx="3706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ym typeface="Symbol" panose="05050102010706020507" pitchFamily="18" charset="2"/>
              </a:rPr>
              <a:t></a:t>
            </a:r>
            <a:endParaRPr lang="en-GB" sz="2400" b="1" dirty="0"/>
          </a:p>
        </p:txBody>
      </p:sp>
      <p:cxnSp>
        <p:nvCxnSpPr>
          <p:cNvPr id="197" name="Gerader Verbinder 196"/>
          <p:cNvCxnSpPr/>
          <p:nvPr/>
        </p:nvCxnSpPr>
        <p:spPr>
          <a:xfrm>
            <a:off x="3821451" y="4778078"/>
            <a:ext cx="1826137" cy="0"/>
          </a:xfrm>
          <a:prstGeom prst="line">
            <a:avLst/>
          </a:prstGeom>
          <a:ln w="28575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8" name="Rechteck 197"/>
              <p:cNvSpPr/>
              <p:nvPr/>
            </p:nvSpPr>
            <p:spPr>
              <a:xfrm>
                <a:off x="4535699" y="4483772"/>
                <a:ext cx="80688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≈0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98" name="Rechteck 19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5699" y="4483772"/>
                <a:ext cx="806888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0" name="Gerade Verbindung mit Pfeil 199"/>
          <p:cNvCxnSpPr/>
          <p:nvPr/>
        </p:nvCxnSpPr>
        <p:spPr>
          <a:xfrm flipH="1" flipV="1">
            <a:off x="8287122" y="3325777"/>
            <a:ext cx="36140" cy="40869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2" name="Textfeld 201"/>
          <p:cNvSpPr txBox="1"/>
          <p:nvPr/>
        </p:nvSpPr>
        <p:spPr>
          <a:xfrm>
            <a:off x="8005951" y="5860701"/>
            <a:ext cx="41695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colors demonstrate the absorbed solar intensity</a:t>
            </a:r>
            <a:endParaRPr lang="en-US" sz="1600" dirty="0"/>
          </a:p>
        </p:txBody>
      </p:sp>
      <p:sp>
        <p:nvSpPr>
          <p:cNvPr id="170" name="Oval 571"/>
          <p:cNvSpPr>
            <a:spLocks noChangeArrowheads="1"/>
          </p:cNvSpPr>
          <p:nvPr/>
        </p:nvSpPr>
        <p:spPr bwMode="auto">
          <a:xfrm>
            <a:off x="8314162" y="802032"/>
            <a:ext cx="556537" cy="589135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CC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defTabSz="1035050"/>
            <a:endParaRPr lang="de-DE" sz="1600" i="1" dirty="0"/>
          </a:p>
        </p:txBody>
      </p:sp>
      <p:sp>
        <p:nvSpPr>
          <p:cNvPr id="203" name="Textfeld 202"/>
          <p:cNvSpPr txBox="1"/>
          <p:nvPr/>
        </p:nvSpPr>
        <p:spPr>
          <a:xfrm>
            <a:off x="5745993" y="4803595"/>
            <a:ext cx="15524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wave length</a:t>
            </a:r>
          </a:p>
        </p:txBody>
      </p:sp>
      <p:sp>
        <p:nvSpPr>
          <p:cNvPr id="204" name="Rechteck 203"/>
          <p:cNvSpPr/>
          <p:nvPr/>
        </p:nvSpPr>
        <p:spPr>
          <a:xfrm>
            <a:off x="109635" y="966402"/>
            <a:ext cx="26085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Green house </a:t>
            </a:r>
            <a:r>
              <a:rPr lang="en-US" sz="2400" b="1" dirty="0" smtClean="0"/>
              <a:t>effect</a:t>
            </a:r>
            <a:endParaRPr lang="en-GB" sz="2400" b="1" dirty="0"/>
          </a:p>
        </p:txBody>
      </p:sp>
      <p:sp>
        <p:nvSpPr>
          <p:cNvPr id="209" name="Freihandform 208"/>
          <p:cNvSpPr/>
          <p:nvPr/>
        </p:nvSpPr>
        <p:spPr>
          <a:xfrm>
            <a:off x="4191000" y="3628947"/>
            <a:ext cx="1285240" cy="1131013"/>
          </a:xfrm>
          <a:custGeom>
            <a:avLst/>
            <a:gdLst>
              <a:gd name="connsiteX0" fmla="*/ 0 w 1285240"/>
              <a:gd name="connsiteY0" fmla="*/ 1788023 h 1788023"/>
              <a:gd name="connsiteX1" fmla="*/ 990600 w 1285240"/>
              <a:gd name="connsiteY1" fmla="*/ 81143 h 1788023"/>
              <a:gd name="connsiteX2" fmla="*/ 1285240 w 1285240"/>
              <a:gd name="connsiteY2" fmla="*/ 431663 h 1788023"/>
              <a:gd name="connsiteX0" fmla="*/ 0 w 1285240"/>
              <a:gd name="connsiteY0" fmla="*/ 1694140 h 1694140"/>
              <a:gd name="connsiteX1" fmla="*/ 807720 w 1285240"/>
              <a:gd name="connsiteY1" fmla="*/ 104100 h 1694140"/>
              <a:gd name="connsiteX2" fmla="*/ 1285240 w 1285240"/>
              <a:gd name="connsiteY2" fmla="*/ 337780 h 1694140"/>
              <a:gd name="connsiteX0" fmla="*/ 0 w 1285240"/>
              <a:gd name="connsiteY0" fmla="*/ 1694140 h 1694140"/>
              <a:gd name="connsiteX1" fmla="*/ 807720 w 1285240"/>
              <a:gd name="connsiteY1" fmla="*/ 104100 h 1694140"/>
              <a:gd name="connsiteX2" fmla="*/ 1285240 w 1285240"/>
              <a:gd name="connsiteY2" fmla="*/ 337780 h 1694140"/>
              <a:gd name="connsiteX0" fmla="*/ 0 w 1285240"/>
              <a:gd name="connsiteY0" fmla="*/ 1682706 h 1682706"/>
              <a:gd name="connsiteX1" fmla="*/ 828040 w 1285240"/>
              <a:gd name="connsiteY1" fmla="*/ 107906 h 1682706"/>
              <a:gd name="connsiteX2" fmla="*/ 1285240 w 1285240"/>
              <a:gd name="connsiteY2" fmla="*/ 326346 h 1682706"/>
              <a:gd name="connsiteX0" fmla="*/ 0 w 1285240"/>
              <a:gd name="connsiteY0" fmla="*/ 1705282 h 1705282"/>
              <a:gd name="connsiteX1" fmla="*/ 828040 w 1285240"/>
              <a:gd name="connsiteY1" fmla="*/ 130482 h 1705282"/>
              <a:gd name="connsiteX2" fmla="*/ 1285240 w 1285240"/>
              <a:gd name="connsiteY2" fmla="*/ 348922 h 1705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85240" h="1705282">
                <a:moveTo>
                  <a:pt x="0" y="1705282"/>
                </a:moveTo>
                <a:cubicBezTo>
                  <a:pt x="637116" y="1259512"/>
                  <a:pt x="623993" y="407342"/>
                  <a:pt x="828040" y="130482"/>
                </a:cubicBezTo>
                <a:cubicBezTo>
                  <a:pt x="1032087" y="-146378"/>
                  <a:pt x="1245023" y="60632"/>
                  <a:pt x="1285240" y="348922"/>
                </a:cubicBezTo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7" name="Freihandform 216"/>
          <p:cNvSpPr/>
          <p:nvPr/>
        </p:nvSpPr>
        <p:spPr>
          <a:xfrm>
            <a:off x="1996440" y="2575537"/>
            <a:ext cx="685800" cy="2240303"/>
          </a:xfrm>
          <a:custGeom>
            <a:avLst/>
            <a:gdLst>
              <a:gd name="connsiteX0" fmla="*/ 0 w 670560"/>
              <a:gd name="connsiteY0" fmla="*/ 2240286 h 2240286"/>
              <a:gd name="connsiteX1" fmla="*/ 255270 w 670560"/>
              <a:gd name="connsiteY1" fmla="*/ 6 h 2240286"/>
              <a:gd name="connsiteX2" fmla="*/ 670560 w 670560"/>
              <a:gd name="connsiteY2" fmla="*/ 2221236 h 2240286"/>
              <a:gd name="connsiteX0" fmla="*/ 0 w 670560"/>
              <a:gd name="connsiteY0" fmla="*/ 2240420 h 2240420"/>
              <a:gd name="connsiteX1" fmla="*/ 255270 w 670560"/>
              <a:gd name="connsiteY1" fmla="*/ 140 h 2240420"/>
              <a:gd name="connsiteX2" fmla="*/ 670560 w 670560"/>
              <a:gd name="connsiteY2" fmla="*/ 2221370 h 2240420"/>
              <a:gd name="connsiteX0" fmla="*/ 0 w 685800"/>
              <a:gd name="connsiteY0" fmla="*/ 2240303 h 2240303"/>
              <a:gd name="connsiteX1" fmla="*/ 255270 w 685800"/>
              <a:gd name="connsiteY1" fmla="*/ 23 h 2240303"/>
              <a:gd name="connsiteX2" fmla="*/ 685800 w 685800"/>
              <a:gd name="connsiteY2" fmla="*/ 2206013 h 2240303"/>
              <a:gd name="connsiteX0" fmla="*/ 0 w 685800"/>
              <a:gd name="connsiteY0" fmla="*/ 2240303 h 2240303"/>
              <a:gd name="connsiteX1" fmla="*/ 255270 w 685800"/>
              <a:gd name="connsiteY1" fmla="*/ 23 h 2240303"/>
              <a:gd name="connsiteX2" fmla="*/ 685800 w 685800"/>
              <a:gd name="connsiteY2" fmla="*/ 2206013 h 2240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5800" h="2240303">
                <a:moveTo>
                  <a:pt x="0" y="2240303"/>
                </a:moveTo>
                <a:cubicBezTo>
                  <a:pt x="71755" y="1121750"/>
                  <a:pt x="-68580" y="5738"/>
                  <a:pt x="255270" y="23"/>
                </a:cubicBezTo>
                <a:cubicBezTo>
                  <a:pt x="579120" y="-5692"/>
                  <a:pt x="534035" y="1093810"/>
                  <a:pt x="685800" y="2206013"/>
                </a:cubicBezTo>
              </a:path>
            </a:pathLst>
          </a:custGeom>
          <a:noFill/>
          <a:ln w="28575">
            <a:solidFill>
              <a:srgbClr val="0066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751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+mn-lt"/>
              </a:rPr>
              <a:t>Wave Length Dependencies Of Solar Radiation</a:t>
            </a:r>
            <a:endParaRPr lang="en-GB" dirty="0">
              <a:latin typeface="+mn-lt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/>
          <a:srcRect l="10167" t="1466" r="10167" b="1334"/>
          <a:stretch/>
        </p:blipFill>
        <p:spPr>
          <a:xfrm>
            <a:off x="286168" y="2132531"/>
            <a:ext cx="5393141" cy="41901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/>
          <a:srcRect l="9667" t="1333" r="9917" b="666"/>
          <a:stretch/>
        </p:blipFill>
        <p:spPr>
          <a:xfrm>
            <a:off x="6161156" y="2132529"/>
            <a:ext cx="5399473" cy="41901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feld 2"/>
          <p:cNvSpPr txBox="1"/>
          <p:nvPr/>
        </p:nvSpPr>
        <p:spPr>
          <a:xfrm>
            <a:off x="232757" y="890568"/>
            <a:ext cx="46468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Customer project </a:t>
            </a:r>
          </a:p>
          <a:p>
            <a:r>
              <a:rPr lang="en-US" dirty="0" smtClean="0"/>
              <a:t>shows the impact of glass transmittance </a:t>
            </a:r>
            <a:r>
              <a:rPr lang="en-US" i="1" dirty="0" smtClean="0"/>
              <a:t>T</a:t>
            </a:r>
            <a:r>
              <a:rPr lang="en-US" dirty="0" smtClean="0"/>
              <a:t>  on the HVAC energy consumption of a bus</a:t>
            </a:r>
            <a:endParaRPr lang="en-US" dirty="0"/>
          </a:p>
        </p:txBody>
      </p:sp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9110727"/>
              </p:ext>
            </p:extLst>
          </p:nvPr>
        </p:nvGraphicFramePr>
        <p:xfrm>
          <a:off x="6822101" y="719297"/>
          <a:ext cx="4230114" cy="12852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8080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7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41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Summer</a:t>
                      </a:r>
                      <a:endParaRPr lang="en-GB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load</a:t>
                      </a:r>
                      <a:r>
                        <a:rPr lang="en-GB" sz="1200" b="1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case </a:t>
                      </a:r>
                      <a:r>
                        <a:rPr lang="en-GB" sz="12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load</a:t>
                      </a:r>
                      <a:r>
                        <a:rPr lang="en-GB" sz="1200" b="1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case </a:t>
                      </a:r>
                      <a:r>
                        <a:rPr lang="en-GB" sz="12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2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Contra Vision 1</a:t>
                      </a:r>
                    </a:p>
                    <a:p>
                      <a:pPr algn="ctr"/>
                      <a:r>
                        <a:rPr lang="en-GB" sz="12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T=29%</a:t>
                      </a:r>
                      <a:endParaRPr lang="en-GB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35%</a:t>
                      </a:r>
                      <a:endParaRPr lang="en-GB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11%</a:t>
                      </a:r>
                      <a:endParaRPr lang="en-GB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Contra Vision 2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T=41%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23%</a:t>
                      </a:r>
                      <a:endParaRPr lang="en-GB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6%</a:t>
                      </a:r>
                      <a:endParaRPr lang="en-GB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020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feld 4"/>
          <p:cNvSpPr txBox="1"/>
          <p:nvPr/>
        </p:nvSpPr>
        <p:spPr>
          <a:xfrm>
            <a:off x="1708125" y="2199509"/>
            <a:ext cx="75756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Thermal manikins and comfort </a:t>
            </a:r>
            <a:r>
              <a:rPr lang="en-US" sz="3600" b="1" dirty="0" smtClean="0"/>
              <a:t>models</a:t>
            </a:r>
          </a:p>
        </p:txBody>
      </p:sp>
    </p:spTree>
    <p:extLst>
      <p:ext uri="{BB962C8B-B14F-4D97-AF65-F5344CB8AC3E}">
        <p14:creationId xmlns:p14="http://schemas.microsoft.com/office/powerpoint/2010/main" val="224308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8" b="2839"/>
          <a:stretch/>
        </p:blipFill>
        <p:spPr>
          <a:xfrm>
            <a:off x="9479311" y="2413329"/>
            <a:ext cx="2685475" cy="3944694"/>
          </a:xfrm>
          <a:prstGeom prst="rect">
            <a:avLst/>
          </a:prstGeom>
        </p:spPr>
      </p:pic>
      <p:grpSp>
        <p:nvGrpSpPr>
          <p:cNvPr id="70" name="Gruppieren 69"/>
          <p:cNvGrpSpPr/>
          <p:nvPr/>
        </p:nvGrpSpPr>
        <p:grpSpPr>
          <a:xfrm>
            <a:off x="187809" y="1249850"/>
            <a:ext cx="1662546" cy="2458611"/>
            <a:chOff x="1230282" y="1999057"/>
            <a:chExt cx="1662546" cy="2458611"/>
          </a:xfrm>
        </p:grpSpPr>
        <p:sp>
          <p:nvSpPr>
            <p:cNvPr id="71" name="Freihandform 70"/>
            <p:cNvSpPr/>
            <p:nvPr/>
          </p:nvSpPr>
          <p:spPr>
            <a:xfrm>
              <a:off x="1230282" y="2205958"/>
              <a:ext cx="1662546" cy="2251710"/>
            </a:xfrm>
            <a:custGeom>
              <a:avLst/>
              <a:gdLst>
                <a:gd name="connsiteX0" fmla="*/ 15240 w 1699260"/>
                <a:gd name="connsiteY0" fmla="*/ 0 h 2255520"/>
                <a:gd name="connsiteX1" fmla="*/ 1684020 w 1699260"/>
                <a:gd name="connsiteY1" fmla="*/ 0 h 2255520"/>
                <a:gd name="connsiteX2" fmla="*/ 1699260 w 1699260"/>
                <a:gd name="connsiteY2" fmla="*/ 1981200 h 2255520"/>
                <a:gd name="connsiteX3" fmla="*/ 899160 w 1699260"/>
                <a:gd name="connsiteY3" fmla="*/ 2255520 h 2255520"/>
                <a:gd name="connsiteX4" fmla="*/ 0 w 1699260"/>
                <a:gd name="connsiteY4" fmla="*/ 1996440 h 2255520"/>
                <a:gd name="connsiteX5" fmla="*/ 15240 w 1699260"/>
                <a:gd name="connsiteY5" fmla="*/ 0 h 2255520"/>
                <a:gd name="connsiteX0" fmla="*/ 15240 w 1699260"/>
                <a:gd name="connsiteY0" fmla="*/ 0 h 2255520"/>
                <a:gd name="connsiteX1" fmla="*/ 1684020 w 1699260"/>
                <a:gd name="connsiteY1" fmla="*/ 0 h 2255520"/>
                <a:gd name="connsiteX2" fmla="*/ 1699260 w 1699260"/>
                <a:gd name="connsiteY2" fmla="*/ 1981200 h 2255520"/>
                <a:gd name="connsiteX3" fmla="*/ 899160 w 1699260"/>
                <a:gd name="connsiteY3" fmla="*/ 2255520 h 2255520"/>
                <a:gd name="connsiteX4" fmla="*/ 0 w 1699260"/>
                <a:gd name="connsiteY4" fmla="*/ 1996440 h 2255520"/>
                <a:gd name="connsiteX5" fmla="*/ 15240 w 1699260"/>
                <a:gd name="connsiteY5" fmla="*/ 0 h 2255520"/>
                <a:gd name="connsiteX0" fmla="*/ 15240 w 1699260"/>
                <a:gd name="connsiteY0" fmla="*/ 0 h 2255520"/>
                <a:gd name="connsiteX1" fmla="*/ 1684020 w 1699260"/>
                <a:gd name="connsiteY1" fmla="*/ 0 h 2255520"/>
                <a:gd name="connsiteX2" fmla="*/ 1699260 w 1699260"/>
                <a:gd name="connsiteY2" fmla="*/ 1981200 h 2255520"/>
                <a:gd name="connsiteX3" fmla="*/ 899160 w 1699260"/>
                <a:gd name="connsiteY3" fmla="*/ 2255520 h 2255520"/>
                <a:gd name="connsiteX4" fmla="*/ 0 w 1699260"/>
                <a:gd name="connsiteY4" fmla="*/ 1996440 h 2255520"/>
                <a:gd name="connsiteX5" fmla="*/ 15240 w 1699260"/>
                <a:gd name="connsiteY5" fmla="*/ 0 h 2255520"/>
                <a:gd name="connsiteX0" fmla="*/ 15240 w 1699260"/>
                <a:gd name="connsiteY0" fmla="*/ 0 h 2255520"/>
                <a:gd name="connsiteX1" fmla="*/ 1684020 w 1699260"/>
                <a:gd name="connsiteY1" fmla="*/ 0 h 2255520"/>
                <a:gd name="connsiteX2" fmla="*/ 1699260 w 1699260"/>
                <a:gd name="connsiteY2" fmla="*/ 1981200 h 2255520"/>
                <a:gd name="connsiteX3" fmla="*/ 899160 w 1699260"/>
                <a:gd name="connsiteY3" fmla="*/ 2255520 h 2255520"/>
                <a:gd name="connsiteX4" fmla="*/ 0 w 1699260"/>
                <a:gd name="connsiteY4" fmla="*/ 1996440 h 2255520"/>
                <a:gd name="connsiteX5" fmla="*/ 15240 w 1699260"/>
                <a:gd name="connsiteY5" fmla="*/ 0 h 2255520"/>
                <a:gd name="connsiteX0" fmla="*/ 15240 w 1699260"/>
                <a:gd name="connsiteY0" fmla="*/ 0 h 2255520"/>
                <a:gd name="connsiteX1" fmla="*/ 1684020 w 1699260"/>
                <a:gd name="connsiteY1" fmla="*/ 0 h 2255520"/>
                <a:gd name="connsiteX2" fmla="*/ 1699260 w 1699260"/>
                <a:gd name="connsiteY2" fmla="*/ 1981200 h 2255520"/>
                <a:gd name="connsiteX3" fmla="*/ 899160 w 1699260"/>
                <a:gd name="connsiteY3" fmla="*/ 2255520 h 2255520"/>
                <a:gd name="connsiteX4" fmla="*/ 0 w 1699260"/>
                <a:gd name="connsiteY4" fmla="*/ 1996440 h 2255520"/>
                <a:gd name="connsiteX5" fmla="*/ 15240 w 1699260"/>
                <a:gd name="connsiteY5" fmla="*/ 0 h 2255520"/>
                <a:gd name="connsiteX0" fmla="*/ 15240 w 1699260"/>
                <a:gd name="connsiteY0" fmla="*/ 0 h 2255520"/>
                <a:gd name="connsiteX1" fmla="*/ 1684020 w 1699260"/>
                <a:gd name="connsiteY1" fmla="*/ 0 h 2255520"/>
                <a:gd name="connsiteX2" fmla="*/ 1699260 w 1699260"/>
                <a:gd name="connsiteY2" fmla="*/ 1981200 h 2255520"/>
                <a:gd name="connsiteX3" fmla="*/ 899160 w 1699260"/>
                <a:gd name="connsiteY3" fmla="*/ 2255520 h 2255520"/>
                <a:gd name="connsiteX4" fmla="*/ 0 w 1699260"/>
                <a:gd name="connsiteY4" fmla="*/ 1996440 h 2255520"/>
                <a:gd name="connsiteX5" fmla="*/ 15240 w 1699260"/>
                <a:gd name="connsiteY5" fmla="*/ 0 h 2255520"/>
                <a:gd name="connsiteX0" fmla="*/ 15240 w 1699260"/>
                <a:gd name="connsiteY0" fmla="*/ 0 h 2255520"/>
                <a:gd name="connsiteX1" fmla="*/ 1695450 w 1699260"/>
                <a:gd name="connsiteY1" fmla="*/ 7620 h 2255520"/>
                <a:gd name="connsiteX2" fmla="*/ 1699260 w 1699260"/>
                <a:gd name="connsiteY2" fmla="*/ 1981200 h 2255520"/>
                <a:gd name="connsiteX3" fmla="*/ 899160 w 1699260"/>
                <a:gd name="connsiteY3" fmla="*/ 2255520 h 2255520"/>
                <a:gd name="connsiteX4" fmla="*/ 0 w 1699260"/>
                <a:gd name="connsiteY4" fmla="*/ 1996440 h 2255520"/>
                <a:gd name="connsiteX5" fmla="*/ 15240 w 1699260"/>
                <a:gd name="connsiteY5" fmla="*/ 0 h 2255520"/>
                <a:gd name="connsiteX0" fmla="*/ 0 w 1703070"/>
                <a:gd name="connsiteY0" fmla="*/ 0 h 2251710"/>
                <a:gd name="connsiteX1" fmla="*/ 1699260 w 1703070"/>
                <a:gd name="connsiteY1" fmla="*/ 3810 h 2251710"/>
                <a:gd name="connsiteX2" fmla="*/ 1703070 w 1703070"/>
                <a:gd name="connsiteY2" fmla="*/ 1977390 h 2251710"/>
                <a:gd name="connsiteX3" fmla="*/ 902970 w 1703070"/>
                <a:gd name="connsiteY3" fmla="*/ 2251710 h 2251710"/>
                <a:gd name="connsiteX4" fmla="*/ 3810 w 1703070"/>
                <a:gd name="connsiteY4" fmla="*/ 1992630 h 2251710"/>
                <a:gd name="connsiteX5" fmla="*/ 0 w 1703070"/>
                <a:gd name="connsiteY5" fmla="*/ 0 h 2251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3070" h="2251710">
                  <a:moveTo>
                    <a:pt x="0" y="0"/>
                  </a:moveTo>
                  <a:lnTo>
                    <a:pt x="1699260" y="3810"/>
                  </a:lnTo>
                  <a:lnTo>
                    <a:pt x="1703070" y="1977390"/>
                  </a:lnTo>
                  <a:cubicBezTo>
                    <a:pt x="1661160" y="2137410"/>
                    <a:pt x="1287780" y="2244090"/>
                    <a:pt x="902970" y="2251710"/>
                  </a:cubicBezTo>
                  <a:cubicBezTo>
                    <a:pt x="447040" y="2249170"/>
                    <a:pt x="78740" y="2147570"/>
                    <a:pt x="3810" y="1992630"/>
                  </a:cubicBez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B2B2B2"/>
                </a:gs>
                <a:gs pos="0">
                  <a:schemeClr val="bg1">
                    <a:lumMod val="50000"/>
                  </a:schemeClr>
                </a:gs>
                <a:gs pos="51000">
                  <a:schemeClr val="accent3">
                    <a:lumMod val="30000"/>
                    <a:lumOff val="70000"/>
                  </a:schemeClr>
                </a:gs>
              </a:gsLst>
              <a:lin ang="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72" name="Group 8"/>
            <p:cNvGrpSpPr>
              <a:grpSpLocks/>
            </p:cNvGrpSpPr>
            <p:nvPr/>
          </p:nvGrpSpPr>
          <p:grpSpPr bwMode="auto">
            <a:xfrm rot="5400000">
              <a:off x="1851861" y="1377479"/>
              <a:ext cx="419389" cy="1662545"/>
              <a:chOff x="366" y="1596"/>
              <a:chExt cx="2477" cy="2382"/>
            </a:xfrm>
          </p:grpSpPr>
          <p:sp>
            <p:nvSpPr>
              <p:cNvPr id="75" name="Oval 9"/>
              <p:cNvSpPr>
                <a:spLocks noChangeArrowheads="1"/>
              </p:cNvSpPr>
              <p:nvPr/>
            </p:nvSpPr>
            <p:spPr bwMode="auto">
              <a:xfrm>
                <a:off x="374" y="1596"/>
                <a:ext cx="2469" cy="2382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76" name="Oval 10"/>
              <p:cNvSpPr>
                <a:spLocks noChangeArrowheads="1"/>
              </p:cNvSpPr>
              <p:nvPr/>
            </p:nvSpPr>
            <p:spPr bwMode="auto">
              <a:xfrm>
                <a:off x="531" y="1743"/>
                <a:ext cx="2147" cy="207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77" name="Oval 11"/>
              <p:cNvSpPr>
                <a:spLocks noChangeArrowheads="1"/>
              </p:cNvSpPr>
              <p:nvPr/>
            </p:nvSpPr>
            <p:spPr bwMode="auto">
              <a:xfrm>
                <a:off x="702" y="1936"/>
                <a:ext cx="1799" cy="1689"/>
              </a:xfrm>
              <a:prstGeom prst="ellipse">
                <a:avLst/>
              </a:pr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78" name="Oval 12"/>
              <p:cNvSpPr>
                <a:spLocks noChangeArrowheads="1"/>
              </p:cNvSpPr>
              <p:nvPr/>
            </p:nvSpPr>
            <p:spPr bwMode="auto">
              <a:xfrm>
                <a:off x="1318" y="2504"/>
                <a:ext cx="570" cy="571"/>
              </a:xfrm>
              <a:prstGeom prst="ellipse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79" name="Line 13"/>
              <p:cNvSpPr>
                <a:spLocks noChangeShapeType="1"/>
              </p:cNvSpPr>
              <p:nvPr/>
            </p:nvSpPr>
            <p:spPr bwMode="auto">
              <a:xfrm flipV="1">
                <a:off x="1596" y="2200"/>
                <a:ext cx="1090" cy="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0" name="Line 14"/>
              <p:cNvSpPr>
                <a:spLocks noChangeShapeType="1"/>
              </p:cNvSpPr>
              <p:nvPr/>
            </p:nvSpPr>
            <p:spPr bwMode="auto">
              <a:xfrm>
                <a:off x="1602" y="2780"/>
                <a:ext cx="1122" cy="55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" name="Line 15"/>
              <p:cNvSpPr>
                <a:spLocks noChangeShapeType="1"/>
              </p:cNvSpPr>
              <p:nvPr/>
            </p:nvSpPr>
            <p:spPr bwMode="auto">
              <a:xfrm flipH="1">
                <a:off x="366" y="2779"/>
                <a:ext cx="1222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2" name="Oval 16"/>
              <p:cNvSpPr>
                <a:spLocks noChangeArrowheads="1"/>
              </p:cNvSpPr>
              <p:nvPr/>
            </p:nvSpPr>
            <p:spPr bwMode="auto">
              <a:xfrm rot="2377215">
                <a:off x="1574" y="2749"/>
                <a:ext cx="61" cy="60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73" name="Ellipse 72"/>
            <p:cNvSpPr/>
            <p:nvPr/>
          </p:nvSpPr>
          <p:spPr>
            <a:xfrm>
              <a:off x="2026312" y="2183268"/>
              <a:ext cx="70485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4" name="Textfeld 73"/>
            <p:cNvSpPr txBox="1"/>
            <p:nvPr/>
          </p:nvSpPr>
          <p:spPr>
            <a:xfrm>
              <a:off x="1681864" y="3162536"/>
              <a:ext cx="8531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/>
                <a:t>clothing</a:t>
              </a:r>
              <a:endParaRPr lang="en-US" sz="1600" i="1" dirty="0"/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latin typeface="+mn-lt"/>
              </a:rPr>
              <a:t>Fiala’s</a:t>
            </a:r>
            <a:r>
              <a:rPr lang="en-US" dirty="0" smtClean="0">
                <a:latin typeface="+mn-lt"/>
              </a:rPr>
              <a:t> Thermal Manikin Model (1998)</a:t>
            </a:r>
            <a:endParaRPr lang="en-US" dirty="0">
              <a:latin typeface="+mn-lt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/>
          <a:srcRect l="46167" t="15200" r="35083" b="20934"/>
          <a:stretch/>
        </p:blipFill>
        <p:spPr>
          <a:xfrm>
            <a:off x="6709575" y="2413329"/>
            <a:ext cx="1773444" cy="3979168"/>
          </a:xfrm>
          <a:prstGeom prst="rect">
            <a:avLst/>
          </a:prstGeom>
        </p:spPr>
      </p:pic>
      <p:grpSp>
        <p:nvGrpSpPr>
          <p:cNvPr id="8" name="Group 8"/>
          <p:cNvGrpSpPr>
            <a:grpSpLocks/>
          </p:cNvGrpSpPr>
          <p:nvPr/>
        </p:nvGrpSpPr>
        <p:grpSpPr bwMode="auto">
          <a:xfrm rot="5400000">
            <a:off x="5401309" y="714393"/>
            <a:ext cx="1500145" cy="1651378"/>
            <a:chOff x="366" y="1596"/>
            <a:chExt cx="2477" cy="2382"/>
          </a:xfrm>
        </p:grpSpPr>
        <p:sp>
          <p:nvSpPr>
            <p:cNvPr id="9" name="Oval 9"/>
            <p:cNvSpPr>
              <a:spLocks noChangeArrowheads="1"/>
            </p:cNvSpPr>
            <p:nvPr/>
          </p:nvSpPr>
          <p:spPr bwMode="auto">
            <a:xfrm>
              <a:off x="374" y="1596"/>
              <a:ext cx="2469" cy="2382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" name="Oval 10"/>
            <p:cNvSpPr>
              <a:spLocks noChangeArrowheads="1"/>
            </p:cNvSpPr>
            <p:nvPr/>
          </p:nvSpPr>
          <p:spPr bwMode="auto">
            <a:xfrm>
              <a:off x="531" y="1743"/>
              <a:ext cx="2147" cy="207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" name="Oval 11"/>
            <p:cNvSpPr>
              <a:spLocks noChangeArrowheads="1"/>
            </p:cNvSpPr>
            <p:nvPr/>
          </p:nvSpPr>
          <p:spPr bwMode="auto">
            <a:xfrm>
              <a:off x="702" y="1936"/>
              <a:ext cx="1799" cy="1689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" name="Oval 12"/>
            <p:cNvSpPr>
              <a:spLocks noChangeArrowheads="1"/>
            </p:cNvSpPr>
            <p:nvPr/>
          </p:nvSpPr>
          <p:spPr bwMode="auto">
            <a:xfrm>
              <a:off x="1318" y="2504"/>
              <a:ext cx="570" cy="571"/>
            </a:xfrm>
            <a:prstGeom prst="ellipse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3" name="Line 13"/>
            <p:cNvSpPr>
              <a:spLocks noChangeShapeType="1"/>
            </p:cNvSpPr>
            <p:nvPr/>
          </p:nvSpPr>
          <p:spPr bwMode="auto">
            <a:xfrm flipV="1">
              <a:off x="1596" y="2200"/>
              <a:ext cx="1090" cy="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>
              <a:off x="1602" y="2780"/>
              <a:ext cx="1122" cy="5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 flipH="1">
              <a:off x="366" y="2779"/>
              <a:ext cx="1222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Oval 16"/>
            <p:cNvSpPr>
              <a:spLocks noChangeArrowheads="1"/>
            </p:cNvSpPr>
            <p:nvPr/>
          </p:nvSpPr>
          <p:spPr bwMode="auto">
            <a:xfrm rot="2377215">
              <a:off x="1574" y="2749"/>
              <a:ext cx="61" cy="6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cxnSp>
        <p:nvCxnSpPr>
          <p:cNvPr id="64" name="Gerade Verbindung mit Pfeil 63"/>
          <p:cNvCxnSpPr/>
          <p:nvPr/>
        </p:nvCxnSpPr>
        <p:spPr>
          <a:xfrm flipH="1" flipV="1">
            <a:off x="6299900" y="2731660"/>
            <a:ext cx="274843" cy="4380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feld 64"/>
              <p:cNvSpPr txBox="1"/>
              <p:nvPr/>
            </p:nvSpPr>
            <p:spPr>
              <a:xfrm>
                <a:off x="696523" y="4193666"/>
                <a:ext cx="60138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𝑐𝑙𝑜𝑡h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5" name="Textfeld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523" y="4193666"/>
                <a:ext cx="601383" cy="276999"/>
              </a:xfrm>
              <a:prstGeom prst="rect">
                <a:avLst/>
              </a:prstGeom>
              <a:blipFill>
                <a:blip r:embed="rId5"/>
                <a:stretch>
                  <a:fillRect l="-8081" r="-3030" b="-177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7" name="Gerader Verbinder 66"/>
          <p:cNvCxnSpPr/>
          <p:nvPr/>
        </p:nvCxnSpPr>
        <p:spPr>
          <a:xfrm flipH="1">
            <a:off x="1428787" y="4391188"/>
            <a:ext cx="105127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feld 67"/>
              <p:cNvSpPr txBox="1"/>
              <p:nvPr/>
            </p:nvSpPr>
            <p:spPr>
              <a:xfrm>
                <a:off x="2976670" y="4055167"/>
                <a:ext cx="36478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𝑠𝑘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8" name="Textfeld 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6670" y="4055167"/>
                <a:ext cx="364780" cy="276999"/>
              </a:xfrm>
              <a:prstGeom prst="rect">
                <a:avLst/>
              </a:prstGeom>
              <a:blipFill>
                <a:blip r:embed="rId6"/>
                <a:stretch>
                  <a:fillRect l="-15000" r="-6667" b="-152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" name="Ellipse 82"/>
          <p:cNvSpPr/>
          <p:nvPr/>
        </p:nvSpPr>
        <p:spPr>
          <a:xfrm>
            <a:off x="6134267" y="1519826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Textfeld 83"/>
          <p:cNvSpPr txBox="1"/>
          <p:nvPr/>
        </p:nvSpPr>
        <p:spPr>
          <a:xfrm>
            <a:off x="91218" y="832259"/>
            <a:ext cx="2338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Typical body element:</a:t>
            </a:r>
            <a:endParaRPr lang="en-US" b="1" dirty="0"/>
          </a:p>
        </p:txBody>
      </p:sp>
      <p:sp>
        <p:nvSpPr>
          <p:cNvPr id="85" name="Ellipse 84"/>
          <p:cNvSpPr/>
          <p:nvPr/>
        </p:nvSpPr>
        <p:spPr>
          <a:xfrm>
            <a:off x="6134267" y="1682386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Ellipse 85"/>
          <p:cNvSpPr/>
          <p:nvPr/>
        </p:nvSpPr>
        <p:spPr>
          <a:xfrm>
            <a:off x="6134267" y="2058306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Ellipse 86"/>
          <p:cNvSpPr/>
          <p:nvPr/>
        </p:nvSpPr>
        <p:spPr>
          <a:xfrm>
            <a:off x="6138077" y="2165621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" name="Ellipse 87"/>
          <p:cNvSpPr/>
          <p:nvPr/>
        </p:nvSpPr>
        <p:spPr>
          <a:xfrm>
            <a:off x="6141887" y="2265316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6" name="Gerader Verbinder 95"/>
          <p:cNvCxnSpPr>
            <a:stCxn id="80" idx="1"/>
          </p:cNvCxnSpPr>
          <p:nvPr/>
        </p:nvCxnSpPr>
        <p:spPr>
          <a:xfrm>
            <a:off x="639392" y="1649091"/>
            <a:ext cx="0" cy="20450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Gerader Verbinder 96"/>
          <p:cNvCxnSpPr/>
          <p:nvPr/>
        </p:nvCxnSpPr>
        <p:spPr>
          <a:xfrm flipH="1">
            <a:off x="1428788" y="1650632"/>
            <a:ext cx="1" cy="20434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11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65" r="37518" b="31609"/>
          <a:stretch>
            <a:fillRect/>
          </a:stretch>
        </p:blipFill>
        <p:spPr bwMode="auto">
          <a:xfrm>
            <a:off x="19265" y="2338364"/>
            <a:ext cx="6578250" cy="3987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1" name="Gerader Verbinder 100"/>
          <p:cNvCxnSpPr/>
          <p:nvPr/>
        </p:nvCxnSpPr>
        <p:spPr>
          <a:xfrm>
            <a:off x="1065950" y="3841163"/>
            <a:ext cx="0" cy="3525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Gerader Verbinder 91"/>
          <p:cNvCxnSpPr/>
          <p:nvPr/>
        </p:nvCxnSpPr>
        <p:spPr>
          <a:xfrm>
            <a:off x="6157126" y="1565545"/>
            <a:ext cx="0" cy="284554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7" name="Grafik 106"/>
          <p:cNvPicPr>
            <a:picLocks noChangeAspect="1"/>
          </p:cNvPicPr>
          <p:nvPr/>
        </p:nvPicPr>
        <p:blipFill rotWithShape="1">
          <a:blip r:embed="rId8"/>
          <a:srcRect l="27833" t="22266" r="59417" b="11467"/>
          <a:stretch/>
        </p:blipFill>
        <p:spPr>
          <a:xfrm>
            <a:off x="8381366" y="2413329"/>
            <a:ext cx="1233213" cy="4005926"/>
          </a:xfrm>
          <a:prstGeom prst="rect">
            <a:avLst/>
          </a:prstGeom>
        </p:spPr>
      </p:pic>
      <p:cxnSp>
        <p:nvCxnSpPr>
          <p:cNvPr id="109" name="Gerade Verbindung mit Pfeil 108"/>
          <p:cNvCxnSpPr/>
          <p:nvPr/>
        </p:nvCxnSpPr>
        <p:spPr>
          <a:xfrm flipV="1">
            <a:off x="6875159" y="2101510"/>
            <a:ext cx="0" cy="117001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feld 2"/>
          <p:cNvSpPr txBox="1"/>
          <p:nvPr/>
        </p:nvSpPr>
        <p:spPr>
          <a:xfrm>
            <a:off x="7043551" y="3778965"/>
            <a:ext cx="937808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/>
              <a:t>internal model</a:t>
            </a:r>
          </a:p>
        </p:txBody>
      </p:sp>
      <p:sp>
        <p:nvSpPr>
          <p:cNvPr id="46" name="Textfeld 45"/>
          <p:cNvSpPr txBox="1"/>
          <p:nvPr/>
        </p:nvSpPr>
        <p:spPr>
          <a:xfrm>
            <a:off x="8561922" y="3548506"/>
            <a:ext cx="728211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/>
              <a:t>shell</a:t>
            </a:r>
          </a:p>
          <a:p>
            <a:pPr algn="ctr"/>
            <a:r>
              <a:rPr lang="en-US" sz="1400" i="1" dirty="0" smtClean="0"/>
              <a:t>Model</a:t>
            </a:r>
          </a:p>
        </p:txBody>
      </p:sp>
      <p:sp>
        <p:nvSpPr>
          <p:cNvPr id="47" name="Textfeld 46"/>
          <p:cNvSpPr txBox="1"/>
          <p:nvPr/>
        </p:nvSpPr>
        <p:spPr>
          <a:xfrm>
            <a:off x="10463898" y="2588206"/>
            <a:ext cx="94924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/>
              <a:t>reality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8258531" y="1184226"/>
            <a:ext cx="34905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Active system regulations:</a:t>
            </a:r>
          </a:p>
          <a:p>
            <a:r>
              <a:rPr lang="en-US" sz="1600" dirty="0" smtClean="0"/>
              <a:t>sweating, shivering, vasoconstriction</a:t>
            </a:r>
            <a:r>
              <a:rPr lang="en-US" sz="1600" dirty="0"/>
              <a:t>, </a:t>
            </a:r>
            <a:r>
              <a:rPr lang="en-US" sz="1600" dirty="0" smtClean="0"/>
              <a:t>...</a:t>
            </a:r>
            <a:endParaRPr lang="en-US" altLang="zh-CN" sz="1600" dirty="0"/>
          </a:p>
        </p:txBody>
      </p:sp>
      <p:sp>
        <p:nvSpPr>
          <p:cNvPr id="48" name="Textfeld 47"/>
          <p:cNvSpPr txBox="1"/>
          <p:nvPr/>
        </p:nvSpPr>
        <p:spPr>
          <a:xfrm>
            <a:off x="2431645" y="1892112"/>
            <a:ext cx="1784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Clothed section:</a:t>
            </a:r>
            <a:endParaRPr lang="en-US" b="1" dirty="0"/>
          </a:p>
        </p:txBody>
      </p:sp>
      <p:sp>
        <p:nvSpPr>
          <p:cNvPr id="5" name="Freihandform 4"/>
          <p:cNvSpPr/>
          <p:nvPr/>
        </p:nvSpPr>
        <p:spPr>
          <a:xfrm>
            <a:off x="5974080" y="1855471"/>
            <a:ext cx="377190" cy="54014"/>
          </a:xfrm>
          <a:custGeom>
            <a:avLst/>
            <a:gdLst>
              <a:gd name="connsiteX0" fmla="*/ 0 w 377190"/>
              <a:gd name="connsiteY0" fmla="*/ 3810 h 3810"/>
              <a:gd name="connsiteX1" fmla="*/ 377190 w 377190"/>
              <a:gd name="connsiteY1" fmla="*/ 0 h 3810"/>
              <a:gd name="connsiteX0" fmla="*/ 0 w 10000"/>
              <a:gd name="connsiteY0" fmla="*/ 10000 h 102260"/>
              <a:gd name="connsiteX1" fmla="*/ 10000 w 10000"/>
              <a:gd name="connsiteY1" fmla="*/ 0 h 102260"/>
              <a:gd name="connsiteX0" fmla="*/ 0 w 10000"/>
              <a:gd name="connsiteY0" fmla="*/ 10000 h 141769"/>
              <a:gd name="connsiteX1" fmla="*/ 10000 w 10000"/>
              <a:gd name="connsiteY1" fmla="*/ 0 h 141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000" h="141769">
                <a:moveTo>
                  <a:pt x="0" y="10000"/>
                </a:moveTo>
                <a:cubicBezTo>
                  <a:pt x="4091" y="221667"/>
                  <a:pt x="6869" y="148334"/>
                  <a:pt x="10000" y="0"/>
                </a:cubicBezTo>
              </a:path>
            </a:pathLst>
          </a:custGeom>
          <a:noFill/>
          <a:ln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Freihandform 49"/>
          <p:cNvSpPr/>
          <p:nvPr/>
        </p:nvSpPr>
        <p:spPr>
          <a:xfrm rot="5400000">
            <a:off x="5092249" y="4324834"/>
            <a:ext cx="710533" cy="119079"/>
          </a:xfrm>
          <a:custGeom>
            <a:avLst/>
            <a:gdLst>
              <a:gd name="connsiteX0" fmla="*/ 0 w 377190"/>
              <a:gd name="connsiteY0" fmla="*/ 3810 h 3810"/>
              <a:gd name="connsiteX1" fmla="*/ 377190 w 377190"/>
              <a:gd name="connsiteY1" fmla="*/ 0 h 3810"/>
              <a:gd name="connsiteX0" fmla="*/ 0 w 10000"/>
              <a:gd name="connsiteY0" fmla="*/ 10000 h 102260"/>
              <a:gd name="connsiteX1" fmla="*/ 10000 w 10000"/>
              <a:gd name="connsiteY1" fmla="*/ 0 h 102260"/>
              <a:gd name="connsiteX0" fmla="*/ 0 w 10000"/>
              <a:gd name="connsiteY0" fmla="*/ 10000 h 141769"/>
              <a:gd name="connsiteX1" fmla="*/ 10000 w 10000"/>
              <a:gd name="connsiteY1" fmla="*/ 0 h 141769"/>
              <a:gd name="connsiteX0" fmla="*/ 0 w 9691"/>
              <a:gd name="connsiteY0" fmla="*/ -1 h 142354"/>
              <a:gd name="connsiteX1" fmla="*/ 9691 w 9691"/>
              <a:gd name="connsiteY1" fmla="*/ 14067 h 142354"/>
              <a:gd name="connsiteX0" fmla="*/ 0 w 9894"/>
              <a:gd name="connsiteY0" fmla="*/ 0 h 10568"/>
              <a:gd name="connsiteX1" fmla="*/ 9894 w 9894"/>
              <a:gd name="connsiteY1" fmla="*/ 2171 h 10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894" h="10568">
                <a:moveTo>
                  <a:pt x="0" y="0"/>
                </a:moveTo>
                <a:cubicBezTo>
                  <a:pt x="4221" y="14869"/>
                  <a:pt x="6663" y="12591"/>
                  <a:pt x="9894" y="2171"/>
                </a:cubicBezTo>
              </a:path>
            </a:pathLst>
          </a:custGeom>
          <a:noFill/>
          <a:ln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feld 17"/>
              <p:cNvSpPr txBox="1"/>
              <p:nvPr/>
            </p:nvSpPr>
            <p:spPr>
              <a:xfrm>
                <a:off x="6238804" y="1842862"/>
                <a:ext cx="190373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</m:oMath>
                  </m:oMathPara>
                </a14:m>
                <a:endParaRPr lang="en-GB" sz="16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8" name="Textfeld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8804" y="1842862"/>
                <a:ext cx="190373" cy="246221"/>
              </a:xfrm>
              <a:prstGeom prst="rect">
                <a:avLst/>
              </a:prstGeom>
              <a:blipFill>
                <a:blip r:embed="rId9"/>
                <a:stretch>
                  <a:fillRect l="-25000" r="-18750" b="-219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feld 51"/>
              <p:cNvSpPr txBox="1"/>
              <p:nvPr/>
            </p:nvSpPr>
            <p:spPr>
              <a:xfrm>
                <a:off x="5469184" y="3755482"/>
                <a:ext cx="21493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</m:oMath>
                  </m:oMathPara>
                </a14:m>
                <a:endParaRPr lang="en-GB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52" name="Textfeld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9184" y="3755482"/>
                <a:ext cx="214931" cy="276999"/>
              </a:xfrm>
              <a:prstGeom prst="rect">
                <a:avLst/>
              </a:prstGeom>
              <a:blipFill>
                <a:blip r:embed="rId10"/>
                <a:stretch>
                  <a:fillRect l="-28571" r="-25714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Gerader Verbinder 19"/>
          <p:cNvCxnSpPr/>
          <p:nvPr/>
        </p:nvCxnSpPr>
        <p:spPr>
          <a:xfrm>
            <a:off x="7734300" y="2833007"/>
            <a:ext cx="1024608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/>
          <p:cNvSpPr txBox="1"/>
          <p:nvPr/>
        </p:nvSpPr>
        <p:spPr>
          <a:xfrm>
            <a:off x="7713971" y="2357483"/>
            <a:ext cx="1169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face</a:t>
            </a:r>
          </a:p>
          <a:p>
            <a:r>
              <a:rPr lang="en-US" sz="1400" dirty="0" smtClean="0"/>
              <a:t>temperature</a:t>
            </a:r>
          </a:p>
        </p:txBody>
      </p:sp>
    </p:spTree>
    <p:extLst>
      <p:ext uri="{BB962C8B-B14F-4D97-AF65-F5344CB8AC3E}">
        <p14:creationId xmlns:p14="http://schemas.microsoft.com/office/powerpoint/2010/main" val="15991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latin typeface="+mn-lt"/>
              </a:rPr>
              <a:t>Fiala’s</a:t>
            </a:r>
            <a:r>
              <a:rPr lang="en-US" dirty="0" smtClean="0">
                <a:latin typeface="+mn-lt"/>
              </a:rPr>
              <a:t> Thermal Manikin Model (1998)</a:t>
            </a:r>
            <a:endParaRPr lang="en-GB" dirty="0">
              <a:latin typeface="+mn-lt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42859" y="1606245"/>
            <a:ext cx="868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sitting</a:t>
            </a:r>
          </a:p>
          <a:p>
            <a:pPr algn="ctr"/>
            <a:r>
              <a:rPr lang="en-US" altLang="zh-CN" dirty="0"/>
              <a:t>d</a:t>
            </a:r>
            <a:r>
              <a:rPr lang="en-GB" dirty="0" smtClean="0"/>
              <a:t>river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32030" y="3579097"/>
            <a:ext cx="1160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</a:t>
            </a:r>
            <a:r>
              <a:rPr lang="en-GB" dirty="0" smtClean="0"/>
              <a:t>itting</a:t>
            </a:r>
          </a:p>
          <a:p>
            <a:pPr algn="ctr"/>
            <a:r>
              <a:rPr lang="en-GB" dirty="0" smtClean="0"/>
              <a:t>passenger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59729" y="5334127"/>
            <a:ext cx="983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standing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/>
          <a:srcRect l="43167" t="20222" r="25333" b="10889"/>
          <a:stretch/>
        </p:blipFill>
        <p:spPr>
          <a:xfrm>
            <a:off x="4135396" y="1313447"/>
            <a:ext cx="1406708" cy="1730474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4"/>
          <a:srcRect l="45333" t="18740" r="26333" b="14444"/>
          <a:stretch/>
        </p:blipFill>
        <p:spPr>
          <a:xfrm>
            <a:off x="4121907" y="3166819"/>
            <a:ext cx="1374015" cy="1822590"/>
          </a:xfrm>
          <a:prstGeom prst="rect">
            <a:avLst/>
          </a:prstGeom>
        </p:spPr>
      </p:pic>
      <p:cxnSp>
        <p:nvCxnSpPr>
          <p:cNvPr id="14" name="Gerader Verbinder 13"/>
          <p:cNvCxnSpPr/>
          <p:nvPr/>
        </p:nvCxnSpPr>
        <p:spPr>
          <a:xfrm>
            <a:off x="58628" y="3071945"/>
            <a:ext cx="56971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/>
          <p:cNvCxnSpPr/>
          <p:nvPr/>
        </p:nvCxnSpPr>
        <p:spPr>
          <a:xfrm>
            <a:off x="58628" y="1280632"/>
            <a:ext cx="56971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r Verbinder 16"/>
          <p:cNvCxnSpPr/>
          <p:nvPr/>
        </p:nvCxnSpPr>
        <p:spPr>
          <a:xfrm>
            <a:off x="1133005" y="766119"/>
            <a:ext cx="0" cy="559773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/>
          <p:cNvCxnSpPr/>
          <p:nvPr/>
        </p:nvCxnSpPr>
        <p:spPr>
          <a:xfrm>
            <a:off x="2611110" y="1280632"/>
            <a:ext cx="0" cy="508322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/>
          <p:cNvCxnSpPr/>
          <p:nvPr/>
        </p:nvCxnSpPr>
        <p:spPr>
          <a:xfrm>
            <a:off x="4089215" y="766119"/>
            <a:ext cx="0" cy="559773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lipse 20"/>
          <p:cNvSpPr/>
          <p:nvPr/>
        </p:nvSpPr>
        <p:spPr>
          <a:xfrm>
            <a:off x="6048268" y="4702746"/>
            <a:ext cx="1872160" cy="115357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#Comfort Models</a:t>
            </a:r>
          </a:p>
          <a:p>
            <a:pPr algn="ctr"/>
            <a:r>
              <a:rPr lang="de-DE" dirty="0" smtClean="0"/>
              <a:t>4</a:t>
            </a:r>
            <a:endParaRPr lang="en-GB" dirty="0"/>
          </a:p>
        </p:txBody>
      </p:sp>
      <p:sp>
        <p:nvSpPr>
          <p:cNvPr id="22" name="Ellipse 21"/>
          <p:cNvSpPr/>
          <p:nvPr/>
        </p:nvSpPr>
        <p:spPr>
          <a:xfrm>
            <a:off x="8231286" y="4176683"/>
            <a:ext cx="2140890" cy="1052945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#Clothing ensembles</a:t>
            </a:r>
          </a:p>
          <a:p>
            <a:pPr algn="ctr"/>
            <a:r>
              <a:rPr lang="de-DE" dirty="0" smtClean="0"/>
              <a:t>6</a:t>
            </a:r>
            <a:endParaRPr lang="en-GB" dirty="0"/>
          </a:p>
        </p:txBody>
      </p:sp>
      <p:sp>
        <p:nvSpPr>
          <p:cNvPr id="23" name="Ellipse 22"/>
          <p:cNvSpPr/>
          <p:nvPr/>
        </p:nvSpPr>
        <p:spPr>
          <a:xfrm>
            <a:off x="6170999" y="2844431"/>
            <a:ext cx="2655454" cy="124691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tx1"/>
                </a:solidFill>
              </a:rPr>
              <a:t>MANIKIN FIALA2</a:t>
            </a:r>
          </a:p>
        </p:txBody>
      </p:sp>
      <p:sp>
        <p:nvSpPr>
          <p:cNvPr id="24" name="Ellipse 23"/>
          <p:cNvSpPr/>
          <p:nvPr/>
        </p:nvSpPr>
        <p:spPr>
          <a:xfrm>
            <a:off x="9272847" y="2606501"/>
            <a:ext cx="1514537" cy="1126836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#Body models</a:t>
            </a:r>
          </a:p>
          <a:p>
            <a:pPr algn="ctr"/>
            <a:r>
              <a:rPr lang="en-US" dirty="0" smtClean="0"/>
              <a:t>4</a:t>
            </a:r>
            <a:endParaRPr lang="en-US" dirty="0"/>
          </a:p>
        </p:txBody>
      </p:sp>
      <p:cxnSp>
        <p:nvCxnSpPr>
          <p:cNvPr id="25" name="Gerade Verbindung mit Pfeil 24"/>
          <p:cNvCxnSpPr>
            <a:stCxn id="23" idx="4"/>
            <a:endCxn id="21" idx="0"/>
          </p:cNvCxnSpPr>
          <p:nvPr/>
        </p:nvCxnSpPr>
        <p:spPr>
          <a:xfrm flipH="1">
            <a:off x="6984348" y="4091341"/>
            <a:ext cx="514378" cy="611405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/>
          <p:cNvCxnSpPr>
            <a:stCxn id="23" idx="5"/>
            <a:endCxn id="22" idx="1"/>
          </p:cNvCxnSpPr>
          <p:nvPr/>
        </p:nvCxnSpPr>
        <p:spPr>
          <a:xfrm>
            <a:off x="8437571" y="3908735"/>
            <a:ext cx="107241" cy="422148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/>
          <p:cNvCxnSpPr>
            <a:stCxn id="23" idx="6"/>
            <a:endCxn id="24" idx="2"/>
          </p:cNvCxnSpPr>
          <p:nvPr/>
        </p:nvCxnSpPr>
        <p:spPr>
          <a:xfrm flipV="1">
            <a:off x="8826453" y="3169919"/>
            <a:ext cx="446394" cy="297967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33"/>
          <p:cNvSpPr txBox="1"/>
          <p:nvPr/>
        </p:nvSpPr>
        <p:spPr>
          <a:xfrm>
            <a:off x="1104127" y="683534"/>
            <a:ext cx="3139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Manikin meshes from the install. </a:t>
            </a:r>
            <a:r>
              <a:rPr lang="en-US" altLang="zh-CN" dirty="0"/>
              <a:t>f</a:t>
            </a:r>
            <a:r>
              <a:rPr lang="en-GB" dirty="0" smtClean="0"/>
              <a:t>older  </a:t>
            </a:r>
            <a:endParaRPr lang="en-GB" dirty="0"/>
          </a:p>
        </p:txBody>
      </p:sp>
      <p:sp>
        <p:nvSpPr>
          <p:cNvPr id="35" name="Textfeld 34"/>
          <p:cNvSpPr txBox="1"/>
          <p:nvPr/>
        </p:nvSpPr>
        <p:spPr>
          <a:xfrm>
            <a:off x="4044577" y="691799"/>
            <a:ext cx="1805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User-def. meshes</a:t>
            </a:r>
          </a:p>
        </p:txBody>
      </p:sp>
      <p:pic>
        <p:nvPicPr>
          <p:cNvPr id="37" name="Grafik 36"/>
          <p:cNvPicPr>
            <a:picLocks noChangeAspect="1"/>
          </p:cNvPicPr>
          <p:nvPr/>
        </p:nvPicPr>
        <p:blipFill rotWithShape="1">
          <a:blip r:embed="rId5"/>
          <a:srcRect l="43918" t="24400" r="24749" b="10933"/>
          <a:stretch/>
        </p:blipFill>
        <p:spPr>
          <a:xfrm>
            <a:off x="1252585" y="1333149"/>
            <a:ext cx="1317925" cy="1699984"/>
          </a:xfrm>
          <a:prstGeom prst="rect">
            <a:avLst/>
          </a:prstGeom>
        </p:spPr>
      </p:pic>
      <p:pic>
        <p:nvPicPr>
          <p:cNvPr id="38" name="Grafik 37"/>
          <p:cNvPicPr>
            <a:picLocks noChangeAspect="1"/>
          </p:cNvPicPr>
          <p:nvPr/>
        </p:nvPicPr>
        <p:blipFill rotWithShape="1">
          <a:blip r:embed="rId6"/>
          <a:srcRect l="42834" t="22934" r="25166" b="12266"/>
          <a:stretch/>
        </p:blipFill>
        <p:spPr>
          <a:xfrm>
            <a:off x="1154763" y="3156478"/>
            <a:ext cx="1423655" cy="1801813"/>
          </a:xfrm>
          <a:prstGeom prst="rect">
            <a:avLst/>
          </a:prstGeom>
        </p:spPr>
      </p:pic>
      <p:pic>
        <p:nvPicPr>
          <p:cNvPr id="39" name="Grafik 38"/>
          <p:cNvPicPr>
            <a:picLocks noChangeAspect="1"/>
          </p:cNvPicPr>
          <p:nvPr/>
        </p:nvPicPr>
        <p:blipFill rotWithShape="1">
          <a:blip r:embed="rId7"/>
          <a:srcRect l="43083" t="23600" r="25584" b="12534"/>
          <a:stretch/>
        </p:blipFill>
        <p:spPr>
          <a:xfrm>
            <a:off x="2694798" y="1321758"/>
            <a:ext cx="1338410" cy="1705049"/>
          </a:xfrm>
          <a:prstGeom prst="rect">
            <a:avLst/>
          </a:prstGeom>
        </p:spPr>
      </p:pic>
      <p:pic>
        <p:nvPicPr>
          <p:cNvPr id="40" name="Grafik 39"/>
          <p:cNvPicPr>
            <a:picLocks noChangeAspect="1"/>
          </p:cNvPicPr>
          <p:nvPr/>
        </p:nvPicPr>
        <p:blipFill rotWithShape="1">
          <a:blip r:embed="rId8"/>
          <a:srcRect l="43083" t="22266" r="25417" b="13467"/>
          <a:stretch/>
        </p:blipFill>
        <p:spPr>
          <a:xfrm>
            <a:off x="2643256" y="3109882"/>
            <a:ext cx="1421530" cy="1812638"/>
          </a:xfrm>
          <a:prstGeom prst="rect">
            <a:avLst/>
          </a:prstGeom>
        </p:spPr>
      </p:pic>
      <p:pic>
        <p:nvPicPr>
          <p:cNvPr id="41" name="Grafik 40"/>
          <p:cNvPicPr>
            <a:picLocks noChangeAspect="1"/>
          </p:cNvPicPr>
          <p:nvPr/>
        </p:nvPicPr>
        <p:blipFill rotWithShape="1">
          <a:blip r:embed="rId9"/>
          <a:srcRect l="56333" t="23600" r="30834" b="27067"/>
          <a:stretch/>
        </p:blipFill>
        <p:spPr>
          <a:xfrm>
            <a:off x="2994405" y="4989409"/>
            <a:ext cx="572067" cy="1374447"/>
          </a:xfrm>
          <a:prstGeom prst="rect">
            <a:avLst/>
          </a:prstGeom>
        </p:spPr>
      </p:pic>
      <p:cxnSp>
        <p:nvCxnSpPr>
          <p:cNvPr id="16" name="Gerader Verbinder 15"/>
          <p:cNvCxnSpPr/>
          <p:nvPr/>
        </p:nvCxnSpPr>
        <p:spPr>
          <a:xfrm>
            <a:off x="58628" y="4989409"/>
            <a:ext cx="571251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feld 41"/>
          <p:cNvSpPr txBox="1"/>
          <p:nvPr/>
        </p:nvSpPr>
        <p:spPr>
          <a:xfrm>
            <a:off x="10765378" y="2632828"/>
            <a:ext cx="152221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- </a:t>
            </a:r>
            <a:r>
              <a:rPr lang="en-US" sz="1400" dirty="0" err="1" smtClean="0"/>
              <a:t>Fiala</a:t>
            </a:r>
            <a:r>
              <a:rPr lang="en-US" sz="1400" dirty="0" smtClean="0"/>
              <a:t> original</a:t>
            </a:r>
          </a:p>
          <a:p>
            <a:r>
              <a:rPr lang="en-US" sz="1400" dirty="0" smtClean="0"/>
              <a:t>- European male</a:t>
            </a:r>
          </a:p>
          <a:p>
            <a:r>
              <a:rPr lang="en-US" sz="1400" dirty="0" smtClean="0"/>
              <a:t>- European female</a:t>
            </a:r>
          </a:p>
          <a:p>
            <a:r>
              <a:rPr lang="en-US" sz="1400" dirty="0" smtClean="0"/>
              <a:t>- Asian male</a:t>
            </a:r>
            <a:endParaRPr lang="en-US" sz="1400" dirty="0"/>
          </a:p>
        </p:txBody>
      </p:sp>
      <p:grpSp>
        <p:nvGrpSpPr>
          <p:cNvPr id="44" name="Gruppieren 43"/>
          <p:cNvGrpSpPr/>
          <p:nvPr/>
        </p:nvGrpSpPr>
        <p:grpSpPr>
          <a:xfrm>
            <a:off x="10153639" y="3840481"/>
            <a:ext cx="916814" cy="2523376"/>
            <a:chOff x="5620025" y="965615"/>
            <a:chExt cx="1593461" cy="5275664"/>
          </a:xfrm>
        </p:grpSpPr>
        <p:sp>
          <p:nvSpPr>
            <p:cNvPr id="45" name="Freihandform 44"/>
            <p:cNvSpPr/>
            <p:nvPr/>
          </p:nvSpPr>
          <p:spPr>
            <a:xfrm>
              <a:off x="5671503" y="965615"/>
              <a:ext cx="1496710" cy="5239124"/>
            </a:xfrm>
            <a:custGeom>
              <a:avLst/>
              <a:gdLst>
                <a:gd name="connsiteX0" fmla="*/ 793039 w 1512399"/>
                <a:gd name="connsiteY0" fmla="*/ 5239056 h 5239124"/>
                <a:gd name="connsiteX1" fmla="*/ 646735 w 1512399"/>
                <a:gd name="connsiteY1" fmla="*/ 5190288 h 5239124"/>
                <a:gd name="connsiteX2" fmla="*/ 543103 w 1512399"/>
                <a:gd name="connsiteY2" fmla="*/ 5141520 h 5239124"/>
                <a:gd name="connsiteX3" fmla="*/ 543103 w 1512399"/>
                <a:gd name="connsiteY3" fmla="*/ 5092752 h 5239124"/>
                <a:gd name="connsiteX4" fmla="*/ 634543 w 1512399"/>
                <a:gd name="connsiteY4" fmla="*/ 5037888 h 5239124"/>
                <a:gd name="connsiteX5" fmla="*/ 677215 w 1512399"/>
                <a:gd name="connsiteY5" fmla="*/ 4946448 h 5239124"/>
                <a:gd name="connsiteX6" fmla="*/ 616255 w 1512399"/>
                <a:gd name="connsiteY6" fmla="*/ 4739184 h 5239124"/>
                <a:gd name="connsiteX7" fmla="*/ 561391 w 1512399"/>
                <a:gd name="connsiteY7" fmla="*/ 4641648 h 5239124"/>
                <a:gd name="connsiteX8" fmla="*/ 506527 w 1512399"/>
                <a:gd name="connsiteY8" fmla="*/ 4440480 h 5239124"/>
                <a:gd name="connsiteX9" fmla="*/ 482143 w 1512399"/>
                <a:gd name="connsiteY9" fmla="*/ 4263696 h 5239124"/>
                <a:gd name="connsiteX10" fmla="*/ 488239 w 1512399"/>
                <a:gd name="connsiteY10" fmla="*/ 4019856 h 5239124"/>
                <a:gd name="connsiteX11" fmla="*/ 494335 w 1512399"/>
                <a:gd name="connsiteY11" fmla="*/ 3910128 h 5239124"/>
                <a:gd name="connsiteX12" fmla="*/ 469951 w 1512399"/>
                <a:gd name="connsiteY12" fmla="*/ 3782112 h 5239124"/>
                <a:gd name="connsiteX13" fmla="*/ 494335 w 1512399"/>
                <a:gd name="connsiteY13" fmla="*/ 3666288 h 5239124"/>
                <a:gd name="connsiteX14" fmla="*/ 378511 w 1512399"/>
                <a:gd name="connsiteY14" fmla="*/ 3361488 h 5239124"/>
                <a:gd name="connsiteX15" fmla="*/ 360223 w 1512399"/>
                <a:gd name="connsiteY15" fmla="*/ 3099360 h 5239124"/>
                <a:gd name="connsiteX16" fmla="*/ 335839 w 1512399"/>
                <a:gd name="connsiteY16" fmla="*/ 2910384 h 5239124"/>
                <a:gd name="connsiteX17" fmla="*/ 335839 w 1512399"/>
                <a:gd name="connsiteY17" fmla="*/ 2825040 h 5239124"/>
                <a:gd name="connsiteX18" fmla="*/ 305359 w 1512399"/>
                <a:gd name="connsiteY18" fmla="*/ 2764080 h 5239124"/>
                <a:gd name="connsiteX19" fmla="*/ 299263 w 1512399"/>
                <a:gd name="connsiteY19" fmla="*/ 2575104 h 5239124"/>
                <a:gd name="connsiteX20" fmla="*/ 354127 w 1512399"/>
                <a:gd name="connsiteY20" fmla="*/ 2245920 h 5239124"/>
                <a:gd name="connsiteX21" fmla="*/ 372415 w 1512399"/>
                <a:gd name="connsiteY21" fmla="*/ 2081328 h 5239124"/>
                <a:gd name="connsiteX22" fmla="*/ 280975 w 1512399"/>
                <a:gd name="connsiteY22" fmla="*/ 1581456 h 5239124"/>
                <a:gd name="connsiteX23" fmla="*/ 232207 w 1512399"/>
                <a:gd name="connsiteY23" fmla="*/ 1843584 h 5239124"/>
                <a:gd name="connsiteX24" fmla="*/ 250495 w 1512399"/>
                <a:gd name="connsiteY24" fmla="*/ 2111808 h 5239124"/>
                <a:gd name="connsiteX25" fmla="*/ 238303 w 1512399"/>
                <a:gd name="connsiteY25" fmla="*/ 2282496 h 5239124"/>
                <a:gd name="connsiteX26" fmla="*/ 213919 w 1512399"/>
                <a:gd name="connsiteY26" fmla="*/ 2495856 h 5239124"/>
                <a:gd name="connsiteX27" fmla="*/ 238303 w 1512399"/>
                <a:gd name="connsiteY27" fmla="*/ 2727504 h 5239124"/>
                <a:gd name="connsiteX28" fmla="*/ 280975 w 1512399"/>
                <a:gd name="connsiteY28" fmla="*/ 2837232 h 5239124"/>
                <a:gd name="connsiteX29" fmla="*/ 341935 w 1512399"/>
                <a:gd name="connsiteY29" fmla="*/ 2898192 h 5239124"/>
                <a:gd name="connsiteX30" fmla="*/ 335839 w 1512399"/>
                <a:gd name="connsiteY30" fmla="*/ 3160320 h 5239124"/>
                <a:gd name="connsiteX31" fmla="*/ 238303 w 1512399"/>
                <a:gd name="connsiteY31" fmla="*/ 3001824 h 5239124"/>
                <a:gd name="connsiteX32" fmla="*/ 85903 w 1512399"/>
                <a:gd name="connsiteY32" fmla="*/ 2733600 h 5239124"/>
                <a:gd name="connsiteX33" fmla="*/ 31039 w 1512399"/>
                <a:gd name="connsiteY33" fmla="*/ 2416608 h 5239124"/>
                <a:gd name="connsiteX34" fmla="*/ 559 w 1512399"/>
                <a:gd name="connsiteY34" fmla="*/ 2148384 h 5239124"/>
                <a:gd name="connsiteX35" fmla="*/ 12751 w 1512399"/>
                <a:gd name="connsiteY35" fmla="*/ 1831392 h 5239124"/>
                <a:gd name="connsiteX36" fmla="*/ 31039 w 1512399"/>
                <a:gd name="connsiteY36" fmla="*/ 1624128 h 5239124"/>
                <a:gd name="connsiteX37" fmla="*/ 24943 w 1512399"/>
                <a:gd name="connsiteY37" fmla="*/ 1252272 h 5239124"/>
                <a:gd name="connsiteX38" fmla="*/ 110287 w 1512399"/>
                <a:gd name="connsiteY38" fmla="*/ 971856 h 5239124"/>
                <a:gd name="connsiteX39" fmla="*/ 323647 w 1512399"/>
                <a:gd name="connsiteY39" fmla="*/ 886512 h 5239124"/>
                <a:gd name="connsiteX40" fmla="*/ 488239 w 1512399"/>
                <a:gd name="connsiteY40" fmla="*/ 788976 h 5239124"/>
                <a:gd name="connsiteX41" fmla="*/ 506527 w 1512399"/>
                <a:gd name="connsiteY41" fmla="*/ 581712 h 5239124"/>
                <a:gd name="connsiteX42" fmla="*/ 451663 w 1512399"/>
                <a:gd name="connsiteY42" fmla="*/ 496368 h 5239124"/>
                <a:gd name="connsiteX43" fmla="*/ 451663 w 1512399"/>
                <a:gd name="connsiteY43" fmla="*/ 398832 h 5239124"/>
                <a:gd name="connsiteX44" fmla="*/ 476047 w 1512399"/>
                <a:gd name="connsiteY44" fmla="*/ 368352 h 5239124"/>
                <a:gd name="connsiteX45" fmla="*/ 457759 w 1512399"/>
                <a:gd name="connsiteY45" fmla="*/ 270816 h 5239124"/>
                <a:gd name="connsiteX46" fmla="*/ 561391 w 1512399"/>
                <a:gd name="connsiteY46" fmla="*/ 33072 h 5239124"/>
                <a:gd name="connsiteX47" fmla="*/ 805231 w 1512399"/>
                <a:gd name="connsiteY47" fmla="*/ 14784 h 5239124"/>
                <a:gd name="connsiteX48" fmla="*/ 963727 w 1512399"/>
                <a:gd name="connsiteY48" fmla="*/ 154992 h 5239124"/>
                <a:gd name="connsiteX49" fmla="*/ 951535 w 1512399"/>
                <a:gd name="connsiteY49" fmla="*/ 380544 h 5239124"/>
                <a:gd name="connsiteX50" fmla="*/ 982015 w 1512399"/>
                <a:gd name="connsiteY50" fmla="*/ 417120 h 5239124"/>
                <a:gd name="connsiteX51" fmla="*/ 927151 w 1512399"/>
                <a:gd name="connsiteY51" fmla="*/ 551232 h 5239124"/>
                <a:gd name="connsiteX52" fmla="*/ 890575 w 1512399"/>
                <a:gd name="connsiteY52" fmla="*/ 715824 h 5239124"/>
                <a:gd name="connsiteX53" fmla="*/ 939343 w 1512399"/>
                <a:gd name="connsiteY53" fmla="*/ 801168 h 5239124"/>
                <a:gd name="connsiteX54" fmla="*/ 1073455 w 1512399"/>
                <a:gd name="connsiteY54" fmla="*/ 849936 h 5239124"/>
                <a:gd name="connsiteX55" fmla="*/ 1128319 w 1512399"/>
                <a:gd name="connsiteY55" fmla="*/ 904800 h 5239124"/>
                <a:gd name="connsiteX56" fmla="*/ 1268527 w 1512399"/>
                <a:gd name="connsiteY56" fmla="*/ 959664 h 5239124"/>
                <a:gd name="connsiteX57" fmla="*/ 1359967 w 1512399"/>
                <a:gd name="connsiteY57" fmla="*/ 1057200 h 5239124"/>
                <a:gd name="connsiteX58" fmla="*/ 1420927 w 1512399"/>
                <a:gd name="connsiteY58" fmla="*/ 1252272 h 5239124"/>
                <a:gd name="connsiteX59" fmla="*/ 1463599 w 1512399"/>
                <a:gd name="connsiteY59" fmla="*/ 1490016 h 5239124"/>
                <a:gd name="connsiteX60" fmla="*/ 1469695 w 1512399"/>
                <a:gd name="connsiteY60" fmla="*/ 1697280 h 5239124"/>
                <a:gd name="connsiteX61" fmla="*/ 1463599 w 1512399"/>
                <a:gd name="connsiteY61" fmla="*/ 1843584 h 5239124"/>
                <a:gd name="connsiteX62" fmla="*/ 1481887 w 1512399"/>
                <a:gd name="connsiteY62" fmla="*/ 2020368 h 5239124"/>
                <a:gd name="connsiteX63" fmla="*/ 1512367 w 1512399"/>
                <a:gd name="connsiteY63" fmla="*/ 2154480 h 5239124"/>
                <a:gd name="connsiteX64" fmla="*/ 1475791 w 1512399"/>
                <a:gd name="connsiteY64" fmla="*/ 2392224 h 5239124"/>
                <a:gd name="connsiteX65" fmla="*/ 1439215 w 1512399"/>
                <a:gd name="connsiteY65" fmla="*/ 2544624 h 5239124"/>
                <a:gd name="connsiteX66" fmla="*/ 1408735 w 1512399"/>
                <a:gd name="connsiteY66" fmla="*/ 2654352 h 5239124"/>
                <a:gd name="connsiteX67" fmla="*/ 1390447 w 1512399"/>
                <a:gd name="connsiteY67" fmla="*/ 2849424 h 5239124"/>
                <a:gd name="connsiteX68" fmla="*/ 1292911 w 1512399"/>
                <a:gd name="connsiteY68" fmla="*/ 3026208 h 5239124"/>
                <a:gd name="connsiteX69" fmla="*/ 1244143 w 1512399"/>
                <a:gd name="connsiteY69" fmla="*/ 3081072 h 5239124"/>
                <a:gd name="connsiteX70" fmla="*/ 1219759 w 1512399"/>
                <a:gd name="connsiteY70" fmla="*/ 2959152 h 5239124"/>
                <a:gd name="connsiteX71" fmla="*/ 1225855 w 1512399"/>
                <a:gd name="connsiteY71" fmla="*/ 2837232 h 5239124"/>
                <a:gd name="connsiteX72" fmla="*/ 1280719 w 1512399"/>
                <a:gd name="connsiteY72" fmla="*/ 2751888 h 5239124"/>
                <a:gd name="connsiteX73" fmla="*/ 1323391 w 1512399"/>
                <a:gd name="connsiteY73" fmla="*/ 2642160 h 5239124"/>
                <a:gd name="connsiteX74" fmla="*/ 1317295 w 1512399"/>
                <a:gd name="connsiteY74" fmla="*/ 2404416 h 5239124"/>
                <a:gd name="connsiteX75" fmla="*/ 1299007 w 1512399"/>
                <a:gd name="connsiteY75" fmla="*/ 2227632 h 5239124"/>
                <a:gd name="connsiteX76" fmla="*/ 1238047 w 1512399"/>
                <a:gd name="connsiteY76" fmla="*/ 2056944 h 5239124"/>
                <a:gd name="connsiteX77" fmla="*/ 1225855 w 1512399"/>
                <a:gd name="connsiteY77" fmla="*/ 1910640 h 5239124"/>
                <a:gd name="connsiteX78" fmla="*/ 1183183 w 1512399"/>
                <a:gd name="connsiteY78" fmla="*/ 1709472 h 5239124"/>
                <a:gd name="connsiteX79" fmla="*/ 1152703 w 1512399"/>
                <a:gd name="connsiteY79" fmla="*/ 1935024 h 5239124"/>
                <a:gd name="connsiteX80" fmla="*/ 1170991 w 1512399"/>
                <a:gd name="connsiteY80" fmla="*/ 2160576 h 5239124"/>
                <a:gd name="connsiteX81" fmla="*/ 1189279 w 1512399"/>
                <a:gd name="connsiteY81" fmla="*/ 2276400 h 5239124"/>
                <a:gd name="connsiteX82" fmla="*/ 1219759 w 1512399"/>
                <a:gd name="connsiteY82" fmla="*/ 2508048 h 5239124"/>
                <a:gd name="connsiteX83" fmla="*/ 1207567 w 1512399"/>
                <a:gd name="connsiteY83" fmla="*/ 2733600 h 5239124"/>
                <a:gd name="connsiteX84" fmla="*/ 1213663 w 1512399"/>
                <a:gd name="connsiteY84" fmla="*/ 2837232 h 5239124"/>
                <a:gd name="connsiteX85" fmla="*/ 1231951 w 1512399"/>
                <a:gd name="connsiteY85" fmla="*/ 2995728 h 5239124"/>
                <a:gd name="connsiteX86" fmla="*/ 1219759 w 1512399"/>
                <a:gd name="connsiteY86" fmla="*/ 3184704 h 5239124"/>
                <a:gd name="connsiteX87" fmla="*/ 1201471 w 1512399"/>
                <a:gd name="connsiteY87" fmla="*/ 3343200 h 5239124"/>
                <a:gd name="connsiteX88" fmla="*/ 1140511 w 1512399"/>
                <a:gd name="connsiteY88" fmla="*/ 3623616 h 5239124"/>
                <a:gd name="connsiteX89" fmla="*/ 1134415 w 1512399"/>
                <a:gd name="connsiteY89" fmla="*/ 3843072 h 5239124"/>
                <a:gd name="connsiteX90" fmla="*/ 1146607 w 1512399"/>
                <a:gd name="connsiteY90" fmla="*/ 3989376 h 5239124"/>
                <a:gd name="connsiteX91" fmla="*/ 1152703 w 1512399"/>
                <a:gd name="connsiteY91" fmla="*/ 4184448 h 5239124"/>
                <a:gd name="connsiteX92" fmla="*/ 1140511 w 1512399"/>
                <a:gd name="connsiteY92" fmla="*/ 4470960 h 5239124"/>
                <a:gd name="connsiteX93" fmla="*/ 1103935 w 1512399"/>
                <a:gd name="connsiteY93" fmla="*/ 4647744 h 5239124"/>
                <a:gd name="connsiteX94" fmla="*/ 1067359 w 1512399"/>
                <a:gd name="connsiteY94" fmla="*/ 4915968 h 5239124"/>
                <a:gd name="connsiteX95" fmla="*/ 1079551 w 1512399"/>
                <a:gd name="connsiteY95" fmla="*/ 5043984 h 5239124"/>
                <a:gd name="connsiteX96" fmla="*/ 1164895 w 1512399"/>
                <a:gd name="connsiteY96" fmla="*/ 5043984 h 5239124"/>
                <a:gd name="connsiteX97" fmla="*/ 1201471 w 1512399"/>
                <a:gd name="connsiteY97" fmla="*/ 5031792 h 5239124"/>
                <a:gd name="connsiteX98" fmla="*/ 1201471 w 1512399"/>
                <a:gd name="connsiteY98" fmla="*/ 5104944 h 5239124"/>
                <a:gd name="connsiteX99" fmla="*/ 1103935 w 1512399"/>
                <a:gd name="connsiteY99" fmla="*/ 5153712 h 5239124"/>
                <a:gd name="connsiteX100" fmla="*/ 1018591 w 1512399"/>
                <a:gd name="connsiteY100" fmla="*/ 5190288 h 5239124"/>
                <a:gd name="connsiteX101" fmla="*/ 945439 w 1512399"/>
                <a:gd name="connsiteY101" fmla="*/ 5190288 h 5239124"/>
                <a:gd name="connsiteX102" fmla="*/ 914959 w 1512399"/>
                <a:gd name="connsiteY102" fmla="*/ 5184192 h 5239124"/>
                <a:gd name="connsiteX103" fmla="*/ 896671 w 1512399"/>
                <a:gd name="connsiteY103" fmla="*/ 5086656 h 5239124"/>
                <a:gd name="connsiteX104" fmla="*/ 896671 w 1512399"/>
                <a:gd name="connsiteY104" fmla="*/ 4842816 h 5239124"/>
                <a:gd name="connsiteX105" fmla="*/ 884479 w 1512399"/>
                <a:gd name="connsiteY105" fmla="*/ 4666032 h 5239124"/>
                <a:gd name="connsiteX106" fmla="*/ 853999 w 1512399"/>
                <a:gd name="connsiteY106" fmla="*/ 4501440 h 5239124"/>
                <a:gd name="connsiteX107" fmla="*/ 872287 w 1512399"/>
                <a:gd name="connsiteY107" fmla="*/ 4324656 h 5239124"/>
                <a:gd name="connsiteX108" fmla="*/ 866191 w 1512399"/>
                <a:gd name="connsiteY108" fmla="*/ 4111296 h 5239124"/>
                <a:gd name="connsiteX109" fmla="*/ 872287 w 1512399"/>
                <a:gd name="connsiteY109" fmla="*/ 3934512 h 5239124"/>
                <a:gd name="connsiteX110" fmla="*/ 841807 w 1512399"/>
                <a:gd name="connsiteY110" fmla="*/ 3855264 h 5239124"/>
                <a:gd name="connsiteX111" fmla="*/ 829615 w 1512399"/>
                <a:gd name="connsiteY111" fmla="*/ 3623616 h 5239124"/>
                <a:gd name="connsiteX112" fmla="*/ 780847 w 1512399"/>
                <a:gd name="connsiteY112" fmla="*/ 2886000 h 5239124"/>
                <a:gd name="connsiteX113" fmla="*/ 805231 w 1512399"/>
                <a:gd name="connsiteY113" fmla="*/ 3434640 h 5239124"/>
                <a:gd name="connsiteX114" fmla="*/ 762559 w 1512399"/>
                <a:gd name="connsiteY114" fmla="*/ 3928416 h 5239124"/>
                <a:gd name="connsiteX115" fmla="*/ 805231 w 1512399"/>
                <a:gd name="connsiteY115" fmla="*/ 4196640 h 5239124"/>
                <a:gd name="connsiteX116" fmla="*/ 829615 w 1512399"/>
                <a:gd name="connsiteY116" fmla="*/ 4416096 h 5239124"/>
                <a:gd name="connsiteX117" fmla="*/ 805231 w 1512399"/>
                <a:gd name="connsiteY117" fmla="*/ 4659936 h 5239124"/>
                <a:gd name="connsiteX118" fmla="*/ 835711 w 1512399"/>
                <a:gd name="connsiteY118" fmla="*/ 4915968 h 5239124"/>
                <a:gd name="connsiteX119" fmla="*/ 853999 w 1512399"/>
                <a:gd name="connsiteY119" fmla="*/ 5043984 h 5239124"/>
                <a:gd name="connsiteX120" fmla="*/ 853999 w 1512399"/>
                <a:gd name="connsiteY120" fmla="*/ 5196384 h 5239124"/>
                <a:gd name="connsiteX121" fmla="*/ 793039 w 1512399"/>
                <a:gd name="connsiteY121" fmla="*/ 5239056 h 5239124"/>
                <a:gd name="connsiteX0" fmla="*/ 793039 w 1512399"/>
                <a:gd name="connsiteY0" fmla="*/ 5239056 h 5239124"/>
                <a:gd name="connsiteX1" fmla="*/ 646735 w 1512399"/>
                <a:gd name="connsiteY1" fmla="*/ 5190288 h 5239124"/>
                <a:gd name="connsiteX2" fmla="*/ 543103 w 1512399"/>
                <a:gd name="connsiteY2" fmla="*/ 5141520 h 5239124"/>
                <a:gd name="connsiteX3" fmla="*/ 543103 w 1512399"/>
                <a:gd name="connsiteY3" fmla="*/ 5092752 h 5239124"/>
                <a:gd name="connsiteX4" fmla="*/ 634543 w 1512399"/>
                <a:gd name="connsiteY4" fmla="*/ 5037888 h 5239124"/>
                <a:gd name="connsiteX5" fmla="*/ 677215 w 1512399"/>
                <a:gd name="connsiteY5" fmla="*/ 4946448 h 5239124"/>
                <a:gd name="connsiteX6" fmla="*/ 616255 w 1512399"/>
                <a:gd name="connsiteY6" fmla="*/ 4739184 h 5239124"/>
                <a:gd name="connsiteX7" fmla="*/ 561391 w 1512399"/>
                <a:gd name="connsiteY7" fmla="*/ 4641648 h 5239124"/>
                <a:gd name="connsiteX8" fmla="*/ 506527 w 1512399"/>
                <a:gd name="connsiteY8" fmla="*/ 4440480 h 5239124"/>
                <a:gd name="connsiteX9" fmla="*/ 482143 w 1512399"/>
                <a:gd name="connsiteY9" fmla="*/ 4263696 h 5239124"/>
                <a:gd name="connsiteX10" fmla="*/ 488239 w 1512399"/>
                <a:gd name="connsiteY10" fmla="*/ 4019856 h 5239124"/>
                <a:gd name="connsiteX11" fmla="*/ 494335 w 1512399"/>
                <a:gd name="connsiteY11" fmla="*/ 3910128 h 5239124"/>
                <a:gd name="connsiteX12" fmla="*/ 469951 w 1512399"/>
                <a:gd name="connsiteY12" fmla="*/ 3782112 h 5239124"/>
                <a:gd name="connsiteX13" fmla="*/ 494335 w 1512399"/>
                <a:gd name="connsiteY13" fmla="*/ 3666288 h 5239124"/>
                <a:gd name="connsiteX14" fmla="*/ 378511 w 1512399"/>
                <a:gd name="connsiteY14" fmla="*/ 3361488 h 5239124"/>
                <a:gd name="connsiteX15" fmla="*/ 360223 w 1512399"/>
                <a:gd name="connsiteY15" fmla="*/ 3099360 h 5239124"/>
                <a:gd name="connsiteX16" fmla="*/ 335839 w 1512399"/>
                <a:gd name="connsiteY16" fmla="*/ 2910384 h 5239124"/>
                <a:gd name="connsiteX17" fmla="*/ 335839 w 1512399"/>
                <a:gd name="connsiteY17" fmla="*/ 2825040 h 5239124"/>
                <a:gd name="connsiteX18" fmla="*/ 305359 w 1512399"/>
                <a:gd name="connsiteY18" fmla="*/ 2764080 h 5239124"/>
                <a:gd name="connsiteX19" fmla="*/ 299263 w 1512399"/>
                <a:gd name="connsiteY19" fmla="*/ 2575104 h 5239124"/>
                <a:gd name="connsiteX20" fmla="*/ 354127 w 1512399"/>
                <a:gd name="connsiteY20" fmla="*/ 2245920 h 5239124"/>
                <a:gd name="connsiteX21" fmla="*/ 372415 w 1512399"/>
                <a:gd name="connsiteY21" fmla="*/ 2081328 h 5239124"/>
                <a:gd name="connsiteX22" fmla="*/ 280975 w 1512399"/>
                <a:gd name="connsiteY22" fmla="*/ 1581456 h 5239124"/>
                <a:gd name="connsiteX23" fmla="*/ 232207 w 1512399"/>
                <a:gd name="connsiteY23" fmla="*/ 1843584 h 5239124"/>
                <a:gd name="connsiteX24" fmla="*/ 250495 w 1512399"/>
                <a:gd name="connsiteY24" fmla="*/ 2111808 h 5239124"/>
                <a:gd name="connsiteX25" fmla="*/ 238303 w 1512399"/>
                <a:gd name="connsiteY25" fmla="*/ 2282496 h 5239124"/>
                <a:gd name="connsiteX26" fmla="*/ 213919 w 1512399"/>
                <a:gd name="connsiteY26" fmla="*/ 2495856 h 5239124"/>
                <a:gd name="connsiteX27" fmla="*/ 238303 w 1512399"/>
                <a:gd name="connsiteY27" fmla="*/ 2727504 h 5239124"/>
                <a:gd name="connsiteX28" fmla="*/ 280975 w 1512399"/>
                <a:gd name="connsiteY28" fmla="*/ 2837232 h 5239124"/>
                <a:gd name="connsiteX29" fmla="*/ 341935 w 1512399"/>
                <a:gd name="connsiteY29" fmla="*/ 2898192 h 5239124"/>
                <a:gd name="connsiteX30" fmla="*/ 335839 w 1512399"/>
                <a:gd name="connsiteY30" fmla="*/ 3160320 h 5239124"/>
                <a:gd name="connsiteX31" fmla="*/ 238303 w 1512399"/>
                <a:gd name="connsiteY31" fmla="*/ 3001824 h 5239124"/>
                <a:gd name="connsiteX32" fmla="*/ 85903 w 1512399"/>
                <a:gd name="connsiteY32" fmla="*/ 2733600 h 5239124"/>
                <a:gd name="connsiteX33" fmla="*/ 31039 w 1512399"/>
                <a:gd name="connsiteY33" fmla="*/ 2416608 h 5239124"/>
                <a:gd name="connsiteX34" fmla="*/ 559 w 1512399"/>
                <a:gd name="connsiteY34" fmla="*/ 2148384 h 5239124"/>
                <a:gd name="connsiteX35" fmla="*/ 12751 w 1512399"/>
                <a:gd name="connsiteY35" fmla="*/ 1831392 h 5239124"/>
                <a:gd name="connsiteX36" fmla="*/ 31039 w 1512399"/>
                <a:gd name="connsiteY36" fmla="*/ 1624128 h 5239124"/>
                <a:gd name="connsiteX37" fmla="*/ 24943 w 1512399"/>
                <a:gd name="connsiteY37" fmla="*/ 1252272 h 5239124"/>
                <a:gd name="connsiteX38" fmla="*/ 110287 w 1512399"/>
                <a:gd name="connsiteY38" fmla="*/ 971856 h 5239124"/>
                <a:gd name="connsiteX39" fmla="*/ 323647 w 1512399"/>
                <a:gd name="connsiteY39" fmla="*/ 886512 h 5239124"/>
                <a:gd name="connsiteX40" fmla="*/ 488239 w 1512399"/>
                <a:gd name="connsiteY40" fmla="*/ 788976 h 5239124"/>
                <a:gd name="connsiteX41" fmla="*/ 506527 w 1512399"/>
                <a:gd name="connsiteY41" fmla="*/ 581712 h 5239124"/>
                <a:gd name="connsiteX42" fmla="*/ 451663 w 1512399"/>
                <a:gd name="connsiteY42" fmla="*/ 496368 h 5239124"/>
                <a:gd name="connsiteX43" fmla="*/ 451663 w 1512399"/>
                <a:gd name="connsiteY43" fmla="*/ 398832 h 5239124"/>
                <a:gd name="connsiteX44" fmla="*/ 476047 w 1512399"/>
                <a:gd name="connsiteY44" fmla="*/ 368352 h 5239124"/>
                <a:gd name="connsiteX45" fmla="*/ 457759 w 1512399"/>
                <a:gd name="connsiteY45" fmla="*/ 270816 h 5239124"/>
                <a:gd name="connsiteX46" fmla="*/ 561391 w 1512399"/>
                <a:gd name="connsiteY46" fmla="*/ 33072 h 5239124"/>
                <a:gd name="connsiteX47" fmla="*/ 805231 w 1512399"/>
                <a:gd name="connsiteY47" fmla="*/ 14784 h 5239124"/>
                <a:gd name="connsiteX48" fmla="*/ 963727 w 1512399"/>
                <a:gd name="connsiteY48" fmla="*/ 154992 h 5239124"/>
                <a:gd name="connsiteX49" fmla="*/ 951535 w 1512399"/>
                <a:gd name="connsiteY49" fmla="*/ 380544 h 5239124"/>
                <a:gd name="connsiteX50" fmla="*/ 982015 w 1512399"/>
                <a:gd name="connsiteY50" fmla="*/ 417120 h 5239124"/>
                <a:gd name="connsiteX51" fmla="*/ 927151 w 1512399"/>
                <a:gd name="connsiteY51" fmla="*/ 551232 h 5239124"/>
                <a:gd name="connsiteX52" fmla="*/ 890575 w 1512399"/>
                <a:gd name="connsiteY52" fmla="*/ 715824 h 5239124"/>
                <a:gd name="connsiteX53" fmla="*/ 939343 w 1512399"/>
                <a:gd name="connsiteY53" fmla="*/ 801168 h 5239124"/>
                <a:gd name="connsiteX54" fmla="*/ 1073455 w 1512399"/>
                <a:gd name="connsiteY54" fmla="*/ 849936 h 5239124"/>
                <a:gd name="connsiteX55" fmla="*/ 1128319 w 1512399"/>
                <a:gd name="connsiteY55" fmla="*/ 904800 h 5239124"/>
                <a:gd name="connsiteX56" fmla="*/ 1268527 w 1512399"/>
                <a:gd name="connsiteY56" fmla="*/ 959664 h 5239124"/>
                <a:gd name="connsiteX57" fmla="*/ 1359967 w 1512399"/>
                <a:gd name="connsiteY57" fmla="*/ 1057200 h 5239124"/>
                <a:gd name="connsiteX58" fmla="*/ 1420927 w 1512399"/>
                <a:gd name="connsiteY58" fmla="*/ 1252272 h 5239124"/>
                <a:gd name="connsiteX59" fmla="*/ 1463599 w 1512399"/>
                <a:gd name="connsiteY59" fmla="*/ 1490016 h 5239124"/>
                <a:gd name="connsiteX60" fmla="*/ 1469695 w 1512399"/>
                <a:gd name="connsiteY60" fmla="*/ 1697280 h 5239124"/>
                <a:gd name="connsiteX61" fmla="*/ 1463599 w 1512399"/>
                <a:gd name="connsiteY61" fmla="*/ 1843584 h 5239124"/>
                <a:gd name="connsiteX62" fmla="*/ 1481887 w 1512399"/>
                <a:gd name="connsiteY62" fmla="*/ 2020368 h 5239124"/>
                <a:gd name="connsiteX63" fmla="*/ 1512367 w 1512399"/>
                <a:gd name="connsiteY63" fmla="*/ 2154480 h 5239124"/>
                <a:gd name="connsiteX64" fmla="*/ 1475791 w 1512399"/>
                <a:gd name="connsiteY64" fmla="*/ 2392224 h 5239124"/>
                <a:gd name="connsiteX65" fmla="*/ 1439215 w 1512399"/>
                <a:gd name="connsiteY65" fmla="*/ 2544624 h 5239124"/>
                <a:gd name="connsiteX66" fmla="*/ 1408735 w 1512399"/>
                <a:gd name="connsiteY66" fmla="*/ 2654352 h 5239124"/>
                <a:gd name="connsiteX67" fmla="*/ 1390447 w 1512399"/>
                <a:gd name="connsiteY67" fmla="*/ 2849424 h 5239124"/>
                <a:gd name="connsiteX68" fmla="*/ 1292911 w 1512399"/>
                <a:gd name="connsiteY68" fmla="*/ 3026208 h 5239124"/>
                <a:gd name="connsiteX69" fmla="*/ 1244143 w 1512399"/>
                <a:gd name="connsiteY69" fmla="*/ 3081072 h 5239124"/>
                <a:gd name="connsiteX70" fmla="*/ 1219759 w 1512399"/>
                <a:gd name="connsiteY70" fmla="*/ 2959152 h 5239124"/>
                <a:gd name="connsiteX71" fmla="*/ 1225855 w 1512399"/>
                <a:gd name="connsiteY71" fmla="*/ 2837232 h 5239124"/>
                <a:gd name="connsiteX72" fmla="*/ 1280719 w 1512399"/>
                <a:gd name="connsiteY72" fmla="*/ 2751888 h 5239124"/>
                <a:gd name="connsiteX73" fmla="*/ 1310691 w 1512399"/>
                <a:gd name="connsiteY73" fmla="*/ 2642160 h 5239124"/>
                <a:gd name="connsiteX74" fmla="*/ 1317295 w 1512399"/>
                <a:gd name="connsiteY74" fmla="*/ 2404416 h 5239124"/>
                <a:gd name="connsiteX75" fmla="*/ 1299007 w 1512399"/>
                <a:gd name="connsiteY75" fmla="*/ 2227632 h 5239124"/>
                <a:gd name="connsiteX76" fmla="*/ 1238047 w 1512399"/>
                <a:gd name="connsiteY76" fmla="*/ 2056944 h 5239124"/>
                <a:gd name="connsiteX77" fmla="*/ 1225855 w 1512399"/>
                <a:gd name="connsiteY77" fmla="*/ 1910640 h 5239124"/>
                <a:gd name="connsiteX78" fmla="*/ 1183183 w 1512399"/>
                <a:gd name="connsiteY78" fmla="*/ 1709472 h 5239124"/>
                <a:gd name="connsiteX79" fmla="*/ 1152703 w 1512399"/>
                <a:gd name="connsiteY79" fmla="*/ 1935024 h 5239124"/>
                <a:gd name="connsiteX80" fmla="*/ 1170991 w 1512399"/>
                <a:gd name="connsiteY80" fmla="*/ 2160576 h 5239124"/>
                <a:gd name="connsiteX81" fmla="*/ 1189279 w 1512399"/>
                <a:gd name="connsiteY81" fmla="*/ 2276400 h 5239124"/>
                <a:gd name="connsiteX82" fmla="*/ 1219759 w 1512399"/>
                <a:gd name="connsiteY82" fmla="*/ 2508048 h 5239124"/>
                <a:gd name="connsiteX83" fmla="*/ 1207567 w 1512399"/>
                <a:gd name="connsiteY83" fmla="*/ 2733600 h 5239124"/>
                <a:gd name="connsiteX84" fmla="*/ 1213663 w 1512399"/>
                <a:gd name="connsiteY84" fmla="*/ 2837232 h 5239124"/>
                <a:gd name="connsiteX85" fmla="*/ 1231951 w 1512399"/>
                <a:gd name="connsiteY85" fmla="*/ 2995728 h 5239124"/>
                <a:gd name="connsiteX86" fmla="*/ 1219759 w 1512399"/>
                <a:gd name="connsiteY86" fmla="*/ 3184704 h 5239124"/>
                <a:gd name="connsiteX87" fmla="*/ 1201471 w 1512399"/>
                <a:gd name="connsiteY87" fmla="*/ 3343200 h 5239124"/>
                <a:gd name="connsiteX88" fmla="*/ 1140511 w 1512399"/>
                <a:gd name="connsiteY88" fmla="*/ 3623616 h 5239124"/>
                <a:gd name="connsiteX89" fmla="*/ 1134415 w 1512399"/>
                <a:gd name="connsiteY89" fmla="*/ 3843072 h 5239124"/>
                <a:gd name="connsiteX90" fmla="*/ 1146607 w 1512399"/>
                <a:gd name="connsiteY90" fmla="*/ 3989376 h 5239124"/>
                <a:gd name="connsiteX91" fmla="*/ 1152703 w 1512399"/>
                <a:gd name="connsiteY91" fmla="*/ 4184448 h 5239124"/>
                <a:gd name="connsiteX92" fmla="*/ 1140511 w 1512399"/>
                <a:gd name="connsiteY92" fmla="*/ 4470960 h 5239124"/>
                <a:gd name="connsiteX93" fmla="*/ 1103935 w 1512399"/>
                <a:gd name="connsiteY93" fmla="*/ 4647744 h 5239124"/>
                <a:gd name="connsiteX94" fmla="*/ 1067359 w 1512399"/>
                <a:gd name="connsiteY94" fmla="*/ 4915968 h 5239124"/>
                <a:gd name="connsiteX95" fmla="*/ 1079551 w 1512399"/>
                <a:gd name="connsiteY95" fmla="*/ 5043984 h 5239124"/>
                <a:gd name="connsiteX96" fmla="*/ 1164895 w 1512399"/>
                <a:gd name="connsiteY96" fmla="*/ 5043984 h 5239124"/>
                <a:gd name="connsiteX97" fmla="*/ 1201471 w 1512399"/>
                <a:gd name="connsiteY97" fmla="*/ 5031792 h 5239124"/>
                <a:gd name="connsiteX98" fmla="*/ 1201471 w 1512399"/>
                <a:gd name="connsiteY98" fmla="*/ 5104944 h 5239124"/>
                <a:gd name="connsiteX99" fmla="*/ 1103935 w 1512399"/>
                <a:gd name="connsiteY99" fmla="*/ 5153712 h 5239124"/>
                <a:gd name="connsiteX100" fmla="*/ 1018591 w 1512399"/>
                <a:gd name="connsiteY100" fmla="*/ 5190288 h 5239124"/>
                <a:gd name="connsiteX101" fmla="*/ 945439 w 1512399"/>
                <a:gd name="connsiteY101" fmla="*/ 5190288 h 5239124"/>
                <a:gd name="connsiteX102" fmla="*/ 914959 w 1512399"/>
                <a:gd name="connsiteY102" fmla="*/ 5184192 h 5239124"/>
                <a:gd name="connsiteX103" fmla="*/ 896671 w 1512399"/>
                <a:gd name="connsiteY103" fmla="*/ 5086656 h 5239124"/>
                <a:gd name="connsiteX104" fmla="*/ 896671 w 1512399"/>
                <a:gd name="connsiteY104" fmla="*/ 4842816 h 5239124"/>
                <a:gd name="connsiteX105" fmla="*/ 884479 w 1512399"/>
                <a:gd name="connsiteY105" fmla="*/ 4666032 h 5239124"/>
                <a:gd name="connsiteX106" fmla="*/ 853999 w 1512399"/>
                <a:gd name="connsiteY106" fmla="*/ 4501440 h 5239124"/>
                <a:gd name="connsiteX107" fmla="*/ 872287 w 1512399"/>
                <a:gd name="connsiteY107" fmla="*/ 4324656 h 5239124"/>
                <a:gd name="connsiteX108" fmla="*/ 866191 w 1512399"/>
                <a:gd name="connsiteY108" fmla="*/ 4111296 h 5239124"/>
                <a:gd name="connsiteX109" fmla="*/ 872287 w 1512399"/>
                <a:gd name="connsiteY109" fmla="*/ 3934512 h 5239124"/>
                <a:gd name="connsiteX110" fmla="*/ 841807 w 1512399"/>
                <a:gd name="connsiteY110" fmla="*/ 3855264 h 5239124"/>
                <a:gd name="connsiteX111" fmla="*/ 829615 w 1512399"/>
                <a:gd name="connsiteY111" fmla="*/ 3623616 h 5239124"/>
                <a:gd name="connsiteX112" fmla="*/ 780847 w 1512399"/>
                <a:gd name="connsiteY112" fmla="*/ 2886000 h 5239124"/>
                <a:gd name="connsiteX113" fmla="*/ 805231 w 1512399"/>
                <a:gd name="connsiteY113" fmla="*/ 3434640 h 5239124"/>
                <a:gd name="connsiteX114" fmla="*/ 762559 w 1512399"/>
                <a:gd name="connsiteY114" fmla="*/ 3928416 h 5239124"/>
                <a:gd name="connsiteX115" fmla="*/ 805231 w 1512399"/>
                <a:gd name="connsiteY115" fmla="*/ 4196640 h 5239124"/>
                <a:gd name="connsiteX116" fmla="*/ 829615 w 1512399"/>
                <a:gd name="connsiteY116" fmla="*/ 4416096 h 5239124"/>
                <a:gd name="connsiteX117" fmla="*/ 805231 w 1512399"/>
                <a:gd name="connsiteY117" fmla="*/ 4659936 h 5239124"/>
                <a:gd name="connsiteX118" fmla="*/ 835711 w 1512399"/>
                <a:gd name="connsiteY118" fmla="*/ 4915968 h 5239124"/>
                <a:gd name="connsiteX119" fmla="*/ 853999 w 1512399"/>
                <a:gd name="connsiteY119" fmla="*/ 5043984 h 5239124"/>
                <a:gd name="connsiteX120" fmla="*/ 853999 w 1512399"/>
                <a:gd name="connsiteY120" fmla="*/ 5196384 h 5239124"/>
                <a:gd name="connsiteX121" fmla="*/ 793039 w 1512399"/>
                <a:gd name="connsiteY121" fmla="*/ 5239056 h 5239124"/>
                <a:gd name="connsiteX0" fmla="*/ 793039 w 1512399"/>
                <a:gd name="connsiteY0" fmla="*/ 5239056 h 5239124"/>
                <a:gd name="connsiteX1" fmla="*/ 646735 w 1512399"/>
                <a:gd name="connsiteY1" fmla="*/ 5190288 h 5239124"/>
                <a:gd name="connsiteX2" fmla="*/ 543103 w 1512399"/>
                <a:gd name="connsiteY2" fmla="*/ 5141520 h 5239124"/>
                <a:gd name="connsiteX3" fmla="*/ 543103 w 1512399"/>
                <a:gd name="connsiteY3" fmla="*/ 5092752 h 5239124"/>
                <a:gd name="connsiteX4" fmla="*/ 634543 w 1512399"/>
                <a:gd name="connsiteY4" fmla="*/ 5037888 h 5239124"/>
                <a:gd name="connsiteX5" fmla="*/ 677215 w 1512399"/>
                <a:gd name="connsiteY5" fmla="*/ 4946448 h 5239124"/>
                <a:gd name="connsiteX6" fmla="*/ 616255 w 1512399"/>
                <a:gd name="connsiteY6" fmla="*/ 4739184 h 5239124"/>
                <a:gd name="connsiteX7" fmla="*/ 561391 w 1512399"/>
                <a:gd name="connsiteY7" fmla="*/ 4641648 h 5239124"/>
                <a:gd name="connsiteX8" fmla="*/ 506527 w 1512399"/>
                <a:gd name="connsiteY8" fmla="*/ 4440480 h 5239124"/>
                <a:gd name="connsiteX9" fmla="*/ 482143 w 1512399"/>
                <a:gd name="connsiteY9" fmla="*/ 4263696 h 5239124"/>
                <a:gd name="connsiteX10" fmla="*/ 488239 w 1512399"/>
                <a:gd name="connsiteY10" fmla="*/ 4019856 h 5239124"/>
                <a:gd name="connsiteX11" fmla="*/ 494335 w 1512399"/>
                <a:gd name="connsiteY11" fmla="*/ 3910128 h 5239124"/>
                <a:gd name="connsiteX12" fmla="*/ 469951 w 1512399"/>
                <a:gd name="connsiteY12" fmla="*/ 3782112 h 5239124"/>
                <a:gd name="connsiteX13" fmla="*/ 494335 w 1512399"/>
                <a:gd name="connsiteY13" fmla="*/ 3666288 h 5239124"/>
                <a:gd name="connsiteX14" fmla="*/ 378511 w 1512399"/>
                <a:gd name="connsiteY14" fmla="*/ 3361488 h 5239124"/>
                <a:gd name="connsiteX15" fmla="*/ 360223 w 1512399"/>
                <a:gd name="connsiteY15" fmla="*/ 3099360 h 5239124"/>
                <a:gd name="connsiteX16" fmla="*/ 335839 w 1512399"/>
                <a:gd name="connsiteY16" fmla="*/ 2910384 h 5239124"/>
                <a:gd name="connsiteX17" fmla="*/ 335839 w 1512399"/>
                <a:gd name="connsiteY17" fmla="*/ 2825040 h 5239124"/>
                <a:gd name="connsiteX18" fmla="*/ 305359 w 1512399"/>
                <a:gd name="connsiteY18" fmla="*/ 2764080 h 5239124"/>
                <a:gd name="connsiteX19" fmla="*/ 299263 w 1512399"/>
                <a:gd name="connsiteY19" fmla="*/ 2575104 h 5239124"/>
                <a:gd name="connsiteX20" fmla="*/ 354127 w 1512399"/>
                <a:gd name="connsiteY20" fmla="*/ 2245920 h 5239124"/>
                <a:gd name="connsiteX21" fmla="*/ 372415 w 1512399"/>
                <a:gd name="connsiteY21" fmla="*/ 2081328 h 5239124"/>
                <a:gd name="connsiteX22" fmla="*/ 280975 w 1512399"/>
                <a:gd name="connsiteY22" fmla="*/ 1581456 h 5239124"/>
                <a:gd name="connsiteX23" fmla="*/ 232207 w 1512399"/>
                <a:gd name="connsiteY23" fmla="*/ 1843584 h 5239124"/>
                <a:gd name="connsiteX24" fmla="*/ 250495 w 1512399"/>
                <a:gd name="connsiteY24" fmla="*/ 2111808 h 5239124"/>
                <a:gd name="connsiteX25" fmla="*/ 238303 w 1512399"/>
                <a:gd name="connsiteY25" fmla="*/ 2282496 h 5239124"/>
                <a:gd name="connsiteX26" fmla="*/ 213919 w 1512399"/>
                <a:gd name="connsiteY26" fmla="*/ 2495856 h 5239124"/>
                <a:gd name="connsiteX27" fmla="*/ 238303 w 1512399"/>
                <a:gd name="connsiteY27" fmla="*/ 2727504 h 5239124"/>
                <a:gd name="connsiteX28" fmla="*/ 280975 w 1512399"/>
                <a:gd name="connsiteY28" fmla="*/ 2837232 h 5239124"/>
                <a:gd name="connsiteX29" fmla="*/ 341935 w 1512399"/>
                <a:gd name="connsiteY29" fmla="*/ 2898192 h 5239124"/>
                <a:gd name="connsiteX30" fmla="*/ 335839 w 1512399"/>
                <a:gd name="connsiteY30" fmla="*/ 3160320 h 5239124"/>
                <a:gd name="connsiteX31" fmla="*/ 238303 w 1512399"/>
                <a:gd name="connsiteY31" fmla="*/ 3001824 h 5239124"/>
                <a:gd name="connsiteX32" fmla="*/ 85903 w 1512399"/>
                <a:gd name="connsiteY32" fmla="*/ 2733600 h 5239124"/>
                <a:gd name="connsiteX33" fmla="*/ 31039 w 1512399"/>
                <a:gd name="connsiteY33" fmla="*/ 2416608 h 5239124"/>
                <a:gd name="connsiteX34" fmla="*/ 559 w 1512399"/>
                <a:gd name="connsiteY34" fmla="*/ 2148384 h 5239124"/>
                <a:gd name="connsiteX35" fmla="*/ 12751 w 1512399"/>
                <a:gd name="connsiteY35" fmla="*/ 1831392 h 5239124"/>
                <a:gd name="connsiteX36" fmla="*/ 31039 w 1512399"/>
                <a:gd name="connsiteY36" fmla="*/ 1624128 h 5239124"/>
                <a:gd name="connsiteX37" fmla="*/ 24943 w 1512399"/>
                <a:gd name="connsiteY37" fmla="*/ 1252272 h 5239124"/>
                <a:gd name="connsiteX38" fmla="*/ 110287 w 1512399"/>
                <a:gd name="connsiteY38" fmla="*/ 971856 h 5239124"/>
                <a:gd name="connsiteX39" fmla="*/ 323647 w 1512399"/>
                <a:gd name="connsiteY39" fmla="*/ 886512 h 5239124"/>
                <a:gd name="connsiteX40" fmla="*/ 488239 w 1512399"/>
                <a:gd name="connsiteY40" fmla="*/ 788976 h 5239124"/>
                <a:gd name="connsiteX41" fmla="*/ 506527 w 1512399"/>
                <a:gd name="connsiteY41" fmla="*/ 581712 h 5239124"/>
                <a:gd name="connsiteX42" fmla="*/ 451663 w 1512399"/>
                <a:gd name="connsiteY42" fmla="*/ 496368 h 5239124"/>
                <a:gd name="connsiteX43" fmla="*/ 451663 w 1512399"/>
                <a:gd name="connsiteY43" fmla="*/ 398832 h 5239124"/>
                <a:gd name="connsiteX44" fmla="*/ 476047 w 1512399"/>
                <a:gd name="connsiteY44" fmla="*/ 368352 h 5239124"/>
                <a:gd name="connsiteX45" fmla="*/ 457759 w 1512399"/>
                <a:gd name="connsiteY45" fmla="*/ 270816 h 5239124"/>
                <a:gd name="connsiteX46" fmla="*/ 561391 w 1512399"/>
                <a:gd name="connsiteY46" fmla="*/ 33072 h 5239124"/>
                <a:gd name="connsiteX47" fmla="*/ 805231 w 1512399"/>
                <a:gd name="connsiteY47" fmla="*/ 14784 h 5239124"/>
                <a:gd name="connsiteX48" fmla="*/ 963727 w 1512399"/>
                <a:gd name="connsiteY48" fmla="*/ 154992 h 5239124"/>
                <a:gd name="connsiteX49" fmla="*/ 951535 w 1512399"/>
                <a:gd name="connsiteY49" fmla="*/ 380544 h 5239124"/>
                <a:gd name="connsiteX50" fmla="*/ 982015 w 1512399"/>
                <a:gd name="connsiteY50" fmla="*/ 417120 h 5239124"/>
                <a:gd name="connsiteX51" fmla="*/ 927151 w 1512399"/>
                <a:gd name="connsiteY51" fmla="*/ 551232 h 5239124"/>
                <a:gd name="connsiteX52" fmla="*/ 890575 w 1512399"/>
                <a:gd name="connsiteY52" fmla="*/ 715824 h 5239124"/>
                <a:gd name="connsiteX53" fmla="*/ 939343 w 1512399"/>
                <a:gd name="connsiteY53" fmla="*/ 801168 h 5239124"/>
                <a:gd name="connsiteX54" fmla="*/ 1073455 w 1512399"/>
                <a:gd name="connsiteY54" fmla="*/ 849936 h 5239124"/>
                <a:gd name="connsiteX55" fmla="*/ 1128319 w 1512399"/>
                <a:gd name="connsiteY55" fmla="*/ 904800 h 5239124"/>
                <a:gd name="connsiteX56" fmla="*/ 1268527 w 1512399"/>
                <a:gd name="connsiteY56" fmla="*/ 959664 h 5239124"/>
                <a:gd name="connsiteX57" fmla="*/ 1359967 w 1512399"/>
                <a:gd name="connsiteY57" fmla="*/ 1057200 h 5239124"/>
                <a:gd name="connsiteX58" fmla="*/ 1420927 w 1512399"/>
                <a:gd name="connsiteY58" fmla="*/ 1252272 h 5239124"/>
                <a:gd name="connsiteX59" fmla="*/ 1463599 w 1512399"/>
                <a:gd name="connsiteY59" fmla="*/ 1490016 h 5239124"/>
                <a:gd name="connsiteX60" fmla="*/ 1469695 w 1512399"/>
                <a:gd name="connsiteY60" fmla="*/ 1697280 h 5239124"/>
                <a:gd name="connsiteX61" fmla="*/ 1463599 w 1512399"/>
                <a:gd name="connsiteY61" fmla="*/ 1843584 h 5239124"/>
                <a:gd name="connsiteX62" fmla="*/ 1481887 w 1512399"/>
                <a:gd name="connsiteY62" fmla="*/ 2020368 h 5239124"/>
                <a:gd name="connsiteX63" fmla="*/ 1512367 w 1512399"/>
                <a:gd name="connsiteY63" fmla="*/ 2154480 h 5239124"/>
                <a:gd name="connsiteX64" fmla="*/ 1475791 w 1512399"/>
                <a:gd name="connsiteY64" fmla="*/ 2392224 h 5239124"/>
                <a:gd name="connsiteX65" fmla="*/ 1439215 w 1512399"/>
                <a:gd name="connsiteY65" fmla="*/ 2544624 h 5239124"/>
                <a:gd name="connsiteX66" fmla="*/ 1408735 w 1512399"/>
                <a:gd name="connsiteY66" fmla="*/ 2654352 h 5239124"/>
                <a:gd name="connsiteX67" fmla="*/ 1390447 w 1512399"/>
                <a:gd name="connsiteY67" fmla="*/ 2849424 h 5239124"/>
                <a:gd name="connsiteX68" fmla="*/ 1292911 w 1512399"/>
                <a:gd name="connsiteY68" fmla="*/ 3026208 h 5239124"/>
                <a:gd name="connsiteX69" fmla="*/ 1244143 w 1512399"/>
                <a:gd name="connsiteY69" fmla="*/ 3081072 h 5239124"/>
                <a:gd name="connsiteX70" fmla="*/ 1219759 w 1512399"/>
                <a:gd name="connsiteY70" fmla="*/ 2959152 h 5239124"/>
                <a:gd name="connsiteX71" fmla="*/ 1225855 w 1512399"/>
                <a:gd name="connsiteY71" fmla="*/ 2837232 h 5239124"/>
                <a:gd name="connsiteX72" fmla="*/ 1280719 w 1512399"/>
                <a:gd name="connsiteY72" fmla="*/ 2751888 h 5239124"/>
                <a:gd name="connsiteX73" fmla="*/ 1310691 w 1512399"/>
                <a:gd name="connsiteY73" fmla="*/ 2642160 h 5239124"/>
                <a:gd name="connsiteX74" fmla="*/ 1304595 w 1512399"/>
                <a:gd name="connsiteY74" fmla="*/ 2404416 h 5239124"/>
                <a:gd name="connsiteX75" fmla="*/ 1299007 w 1512399"/>
                <a:gd name="connsiteY75" fmla="*/ 2227632 h 5239124"/>
                <a:gd name="connsiteX76" fmla="*/ 1238047 w 1512399"/>
                <a:gd name="connsiteY76" fmla="*/ 2056944 h 5239124"/>
                <a:gd name="connsiteX77" fmla="*/ 1225855 w 1512399"/>
                <a:gd name="connsiteY77" fmla="*/ 1910640 h 5239124"/>
                <a:gd name="connsiteX78" fmla="*/ 1183183 w 1512399"/>
                <a:gd name="connsiteY78" fmla="*/ 1709472 h 5239124"/>
                <a:gd name="connsiteX79" fmla="*/ 1152703 w 1512399"/>
                <a:gd name="connsiteY79" fmla="*/ 1935024 h 5239124"/>
                <a:gd name="connsiteX80" fmla="*/ 1170991 w 1512399"/>
                <a:gd name="connsiteY80" fmla="*/ 2160576 h 5239124"/>
                <a:gd name="connsiteX81" fmla="*/ 1189279 w 1512399"/>
                <a:gd name="connsiteY81" fmla="*/ 2276400 h 5239124"/>
                <a:gd name="connsiteX82" fmla="*/ 1219759 w 1512399"/>
                <a:gd name="connsiteY82" fmla="*/ 2508048 h 5239124"/>
                <a:gd name="connsiteX83" fmla="*/ 1207567 w 1512399"/>
                <a:gd name="connsiteY83" fmla="*/ 2733600 h 5239124"/>
                <a:gd name="connsiteX84" fmla="*/ 1213663 w 1512399"/>
                <a:gd name="connsiteY84" fmla="*/ 2837232 h 5239124"/>
                <a:gd name="connsiteX85" fmla="*/ 1231951 w 1512399"/>
                <a:gd name="connsiteY85" fmla="*/ 2995728 h 5239124"/>
                <a:gd name="connsiteX86" fmla="*/ 1219759 w 1512399"/>
                <a:gd name="connsiteY86" fmla="*/ 3184704 h 5239124"/>
                <a:gd name="connsiteX87" fmla="*/ 1201471 w 1512399"/>
                <a:gd name="connsiteY87" fmla="*/ 3343200 h 5239124"/>
                <a:gd name="connsiteX88" fmla="*/ 1140511 w 1512399"/>
                <a:gd name="connsiteY88" fmla="*/ 3623616 h 5239124"/>
                <a:gd name="connsiteX89" fmla="*/ 1134415 w 1512399"/>
                <a:gd name="connsiteY89" fmla="*/ 3843072 h 5239124"/>
                <a:gd name="connsiteX90" fmla="*/ 1146607 w 1512399"/>
                <a:gd name="connsiteY90" fmla="*/ 3989376 h 5239124"/>
                <a:gd name="connsiteX91" fmla="*/ 1152703 w 1512399"/>
                <a:gd name="connsiteY91" fmla="*/ 4184448 h 5239124"/>
                <a:gd name="connsiteX92" fmla="*/ 1140511 w 1512399"/>
                <a:gd name="connsiteY92" fmla="*/ 4470960 h 5239124"/>
                <a:gd name="connsiteX93" fmla="*/ 1103935 w 1512399"/>
                <a:gd name="connsiteY93" fmla="*/ 4647744 h 5239124"/>
                <a:gd name="connsiteX94" fmla="*/ 1067359 w 1512399"/>
                <a:gd name="connsiteY94" fmla="*/ 4915968 h 5239124"/>
                <a:gd name="connsiteX95" fmla="*/ 1079551 w 1512399"/>
                <a:gd name="connsiteY95" fmla="*/ 5043984 h 5239124"/>
                <a:gd name="connsiteX96" fmla="*/ 1164895 w 1512399"/>
                <a:gd name="connsiteY96" fmla="*/ 5043984 h 5239124"/>
                <a:gd name="connsiteX97" fmla="*/ 1201471 w 1512399"/>
                <a:gd name="connsiteY97" fmla="*/ 5031792 h 5239124"/>
                <a:gd name="connsiteX98" fmla="*/ 1201471 w 1512399"/>
                <a:gd name="connsiteY98" fmla="*/ 5104944 h 5239124"/>
                <a:gd name="connsiteX99" fmla="*/ 1103935 w 1512399"/>
                <a:gd name="connsiteY99" fmla="*/ 5153712 h 5239124"/>
                <a:gd name="connsiteX100" fmla="*/ 1018591 w 1512399"/>
                <a:gd name="connsiteY100" fmla="*/ 5190288 h 5239124"/>
                <a:gd name="connsiteX101" fmla="*/ 945439 w 1512399"/>
                <a:gd name="connsiteY101" fmla="*/ 5190288 h 5239124"/>
                <a:gd name="connsiteX102" fmla="*/ 914959 w 1512399"/>
                <a:gd name="connsiteY102" fmla="*/ 5184192 h 5239124"/>
                <a:gd name="connsiteX103" fmla="*/ 896671 w 1512399"/>
                <a:gd name="connsiteY103" fmla="*/ 5086656 h 5239124"/>
                <a:gd name="connsiteX104" fmla="*/ 896671 w 1512399"/>
                <a:gd name="connsiteY104" fmla="*/ 4842816 h 5239124"/>
                <a:gd name="connsiteX105" fmla="*/ 884479 w 1512399"/>
                <a:gd name="connsiteY105" fmla="*/ 4666032 h 5239124"/>
                <a:gd name="connsiteX106" fmla="*/ 853999 w 1512399"/>
                <a:gd name="connsiteY106" fmla="*/ 4501440 h 5239124"/>
                <a:gd name="connsiteX107" fmla="*/ 872287 w 1512399"/>
                <a:gd name="connsiteY107" fmla="*/ 4324656 h 5239124"/>
                <a:gd name="connsiteX108" fmla="*/ 866191 w 1512399"/>
                <a:gd name="connsiteY108" fmla="*/ 4111296 h 5239124"/>
                <a:gd name="connsiteX109" fmla="*/ 872287 w 1512399"/>
                <a:gd name="connsiteY109" fmla="*/ 3934512 h 5239124"/>
                <a:gd name="connsiteX110" fmla="*/ 841807 w 1512399"/>
                <a:gd name="connsiteY110" fmla="*/ 3855264 h 5239124"/>
                <a:gd name="connsiteX111" fmla="*/ 829615 w 1512399"/>
                <a:gd name="connsiteY111" fmla="*/ 3623616 h 5239124"/>
                <a:gd name="connsiteX112" fmla="*/ 780847 w 1512399"/>
                <a:gd name="connsiteY112" fmla="*/ 2886000 h 5239124"/>
                <a:gd name="connsiteX113" fmla="*/ 805231 w 1512399"/>
                <a:gd name="connsiteY113" fmla="*/ 3434640 h 5239124"/>
                <a:gd name="connsiteX114" fmla="*/ 762559 w 1512399"/>
                <a:gd name="connsiteY114" fmla="*/ 3928416 h 5239124"/>
                <a:gd name="connsiteX115" fmla="*/ 805231 w 1512399"/>
                <a:gd name="connsiteY115" fmla="*/ 4196640 h 5239124"/>
                <a:gd name="connsiteX116" fmla="*/ 829615 w 1512399"/>
                <a:gd name="connsiteY116" fmla="*/ 4416096 h 5239124"/>
                <a:gd name="connsiteX117" fmla="*/ 805231 w 1512399"/>
                <a:gd name="connsiteY117" fmla="*/ 4659936 h 5239124"/>
                <a:gd name="connsiteX118" fmla="*/ 835711 w 1512399"/>
                <a:gd name="connsiteY118" fmla="*/ 4915968 h 5239124"/>
                <a:gd name="connsiteX119" fmla="*/ 853999 w 1512399"/>
                <a:gd name="connsiteY119" fmla="*/ 5043984 h 5239124"/>
                <a:gd name="connsiteX120" fmla="*/ 853999 w 1512399"/>
                <a:gd name="connsiteY120" fmla="*/ 5196384 h 5239124"/>
                <a:gd name="connsiteX121" fmla="*/ 793039 w 1512399"/>
                <a:gd name="connsiteY121" fmla="*/ 5239056 h 5239124"/>
                <a:gd name="connsiteX0" fmla="*/ 793039 w 1512399"/>
                <a:gd name="connsiteY0" fmla="*/ 5239056 h 5239124"/>
                <a:gd name="connsiteX1" fmla="*/ 646735 w 1512399"/>
                <a:gd name="connsiteY1" fmla="*/ 5190288 h 5239124"/>
                <a:gd name="connsiteX2" fmla="*/ 543103 w 1512399"/>
                <a:gd name="connsiteY2" fmla="*/ 5141520 h 5239124"/>
                <a:gd name="connsiteX3" fmla="*/ 543103 w 1512399"/>
                <a:gd name="connsiteY3" fmla="*/ 5092752 h 5239124"/>
                <a:gd name="connsiteX4" fmla="*/ 634543 w 1512399"/>
                <a:gd name="connsiteY4" fmla="*/ 5037888 h 5239124"/>
                <a:gd name="connsiteX5" fmla="*/ 677215 w 1512399"/>
                <a:gd name="connsiteY5" fmla="*/ 4946448 h 5239124"/>
                <a:gd name="connsiteX6" fmla="*/ 616255 w 1512399"/>
                <a:gd name="connsiteY6" fmla="*/ 4739184 h 5239124"/>
                <a:gd name="connsiteX7" fmla="*/ 561391 w 1512399"/>
                <a:gd name="connsiteY7" fmla="*/ 4641648 h 5239124"/>
                <a:gd name="connsiteX8" fmla="*/ 506527 w 1512399"/>
                <a:gd name="connsiteY8" fmla="*/ 4440480 h 5239124"/>
                <a:gd name="connsiteX9" fmla="*/ 482143 w 1512399"/>
                <a:gd name="connsiteY9" fmla="*/ 4263696 h 5239124"/>
                <a:gd name="connsiteX10" fmla="*/ 488239 w 1512399"/>
                <a:gd name="connsiteY10" fmla="*/ 4019856 h 5239124"/>
                <a:gd name="connsiteX11" fmla="*/ 494335 w 1512399"/>
                <a:gd name="connsiteY11" fmla="*/ 3910128 h 5239124"/>
                <a:gd name="connsiteX12" fmla="*/ 469951 w 1512399"/>
                <a:gd name="connsiteY12" fmla="*/ 3782112 h 5239124"/>
                <a:gd name="connsiteX13" fmla="*/ 494335 w 1512399"/>
                <a:gd name="connsiteY13" fmla="*/ 3666288 h 5239124"/>
                <a:gd name="connsiteX14" fmla="*/ 378511 w 1512399"/>
                <a:gd name="connsiteY14" fmla="*/ 3361488 h 5239124"/>
                <a:gd name="connsiteX15" fmla="*/ 360223 w 1512399"/>
                <a:gd name="connsiteY15" fmla="*/ 3099360 h 5239124"/>
                <a:gd name="connsiteX16" fmla="*/ 335839 w 1512399"/>
                <a:gd name="connsiteY16" fmla="*/ 2910384 h 5239124"/>
                <a:gd name="connsiteX17" fmla="*/ 335839 w 1512399"/>
                <a:gd name="connsiteY17" fmla="*/ 2825040 h 5239124"/>
                <a:gd name="connsiteX18" fmla="*/ 305359 w 1512399"/>
                <a:gd name="connsiteY18" fmla="*/ 2764080 h 5239124"/>
                <a:gd name="connsiteX19" fmla="*/ 299263 w 1512399"/>
                <a:gd name="connsiteY19" fmla="*/ 2575104 h 5239124"/>
                <a:gd name="connsiteX20" fmla="*/ 354127 w 1512399"/>
                <a:gd name="connsiteY20" fmla="*/ 2245920 h 5239124"/>
                <a:gd name="connsiteX21" fmla="*/ 372415 w 1512399"/>
                <a:gd name="connsiteY21" fmla="*/ 2081328 h 5239124"/>
                <a:gd name="connsiteX22" fmla="*/ 280975 w 1512399"/>
                <a:gd name="connsiteY22" fmla="*/ 1581456 h 5239124"/>
                <a:gd name="connsiteX23" fmla="*/ 232207 w 1512399"/>
                <a:gd name="connsiteY23" fmla="*/ 1843584 h 5239124"/>
                <a:gd name="connsiteX24" fmla="*/ 250495 w 1512399"/>
                <a:gd name="connsiteY24" fmla="*/ 2111808 h 5239124"/>
                <a:gd name="connsiteX25" fmla="*/ 238303 w 1512399"/>
                <a:gd name="connsiteY25" fmla="*/ 2282496 h 5239124"/>
                <a:gd name="connsiteX26" fmla="*/ 213919 w 1512399"/>
                <a:gd name="connsiteY26" fmla="*/ 2495856 h 5239124"/>
                <a:gd name="connsiteX27" fmla="*/ 238303 w 1512399"/>
                <a:gd name="connsiteY27" fmla="*/ 2727504 h 5239124"/>
                <a:gd name="connsiteX28" fmla="*/ 280975 w 1512399"/>
                <a:gd name="connsiteY28" fmla="*/ 2837232 h 5239124"/>
                <a:gd name="connsiteX29" fmla="*/ 341935 w 1512399"/>
                <a:gd name="connsiteY29" fmla="*/ 2898192 h 5239124"/>
                <a:gd name="connsiteX30" fmla="*/ 335839 w 1512399"/>
                <a:gd name="connsiteY30" fmla="*/ 3160320 h 5239124"/>
                <a:gd name="connsiteX31" fmla="*/ 238303 w 1512399"/>
                <a:gd name="connsiteY31" fmla="*/ 3001824 h 5239124"/>
                <a:gd name="connsiteX32" fmla="*/ 85903 w 1512399"/>
                <a:gd name="connsiteY32" fmla="*/ 2733600 h 5239124"/>
                <a:gd name="connsiteX33" fmla="*/ 31039 w 1512399"/>
                <a:gd name="connsiteY33" fmla="*/ 2416608 h 5239124"/>
                <a:gd name="connsiteX34" fmla="*/ 559 w 1512399"/>
                <a:gd name="connsiteY34" fmla="*/ 2148384 h 5239124"/>
                <a:gd name="connsiteX35" fmla="*/ 12751 w 1512399"/>
                <a:gd name="connsiteY35" fmla="*/ 1831392 h 5239124"/>
                <a:gd name="connsiteX36" fmla="*/ 31039 w 1512399"/>
                <a:gd name="connsiteY36" fmla="*/ 1624128 h 5239124"/>
                <a:gd name="connsiteX37" fmla="*/ 24943 w 1512399"/>
                <a:gd name="connsiteY37" fmla="*/ 1252272 h 5239124"/>
                <a:gd name="connsiteX38" fmla="*/ 110287 w 1512399"/>
                <a:gd name="connsiteY38" fmla="*/ 971856 h 5239124"/>
                <a:gd name="connsiteX39" fmla="*/ 323647 w 1512399"/>
                <a:gd name="connsiteY39" fmla="*/ 886512 h 5239124"/>
                <a:gd name="connsiteX40" fmla="*/ 488239 w 1512399"/>
                <a:gd name="connsiteY40" fmla="*/ 788976 h 5239124"/>
                <a:gd name="connsiteX41" fmla="*/ 506527 w 1512399"/>
                <a:gd name="connsiteY41" fmla="*/ 581712 h 5239124"/>
                <a:gd name="connsiteX42" fmla="*/ 451663 w 1512399"/>
                <a:gd name="connsiteY42" fmla="*/ 496368 h 5239124"/>
                <a:gd name="connsiteX43" fmla="*/ 451663 w 1512399"/>
                <a:gd name="connsiteY43" fmla="*/ 398832 h 5239124"/>
                <a:gd name="connsiteX44" fmla="*/ 476047 w 1512399"/>
                <a:gd name="connsiteY44" fmla="*/ 368352 h 5239124"/>
                <a:gd name="connsiteX45" fmla="*/ 457759 w 1512399"/>
                <a:gd name="connsiteY45" fmla="*/ 270816 h 5239124"/>
                <a:gd name="connsiteX46" fmla="*/ 561391 w 1512399"/>
                <a:gd name="connsiteY46" fmla="*/ 33072 h 5239124"/>
                <a:gd name="connsiteX47" fmla="*/ 805231 w 1512399"/>
                <a:gd name="connsiteY47" fmla="*/ 14784 h 5239124"/>
                <a:gd name="connsiteX48" fmla="*/ 963727 w 1512399"/>
                <a:gd name="connsiteY48" fmla="*/ 154992 h 5239124"/>
                <a:gd name="connsiteX49" fmla="*/ 951535 w 1512399"/>
                <a:gd name="connsiteY49" fmla="*/ 380544 h 5239124"/>
                <a:gd name="connsiteX50" fmla="*/ 982015 w 1512399"/>
                <a:gd name="connsiteY50" fmla="*/ 417120 h 5239124"/>
                <a:gd name="connsiteX51" fmla="*/ 927151 w 1512399"/>
                <a:gd name="connsiteY51" fmla="*/ 551232 h 5239124"/>
                <a:gd name="connsiteX52" fmla="*/ 890575 w 1512399"/>
                <a:gd name="connsiteY52" fmla="*/ 715824 h 5239124"/>
                <a:gd name="connsiteX53" fmla="*/ 939343 w 1512399"/>
                <a:gd name="connsiteY53" fmla="*/ 801168 h 5239124"/>
                <a:gd name="connsiteX54" fmla="*/ 1073455 w 1512399"/>
                <a:gd name="connsiteY54" fmla="*/ 849936 h 5239124"/>
                <a:gd name="connsiteX55" fmla="*/ 1128319 w 1512399"/>
                <a:gd name="connsiteY55" fmla="*/ 904800 h 5239124"/>
                <a:gd name="connsiteX56" fmla="*/ 1268527 w 1512399"/>
                <a:gd name="connsiteY56" fmla="*/ 959664 h 5239124"/>
                <a:gd name="connsiteX57" fmla="*/ 1359967 w 1512399"/>
                <a:gd name="connsiteY57" fmla="*/ 1057200 h 5239124"/>
                <a:gd name="connsiteX58" fmla="*/ 1420927 w 1512399"/>
                <a:gd name="connsiteY58" fmla="*/ 1252272 h 5239124"/>
                <a:gd name="connsiteX59" fmla="*/ 1463599 w 1512399"/>
                <a:gd name="connsiteY59" fmla="*/ 1490016 h 5239124"/>
                <a:gd name="connsiteX60" fmla="*/ 1469695 w 1512399"/>
                <a:gd name="connsiteY60" fmla="*/ 1697280 h 5239124"/>
                <a:gd name="connsiteX61" fmla="*/ 1463599 w 1512399"/>
                <a:gd name="connsiteY61" fmla="*/ 1843584 h 5239124"/>
                <a:gd name="connsiteX62" fmla="*/ 1481887 w 1512399"/>
                <a:gd name="connsiteY62" fmla="*/ 2020368 h 5239124"/>
                <a:gd name="connsiteX63" fmla="*/ 1512367 w 1512399"/>
                <a:gd name="connsiteY63" fmla="*/ 2154480 h 5239124"/>
                <a:gd name="connsiteX64" fmla="*/ 1475791 w 1512399"/>
                <a:gd name="connsiteY64" fmla="*/ 2392224 h 5239124"/>
                <a:gd name="connsiteX65" fmla="*/ 1439215 w 1512399"/>
                <a:gd name="connsiteY65" fmla="*/ 2544624 h 5239124"/>
                <a:gd name="connsiteX66" fmla="*/ 1408735 w 1512399"/>
                <a:gd name="connsiteY66" fmla="*/ 2654352 h 5239124"/>
                <a:gd name="connsiteX67" fmla="*/ 1390447 w 1512399"/>
                <a:gd name="connsiteY67" fmla="*/ 2849424 h 5239124"/>
                <a:gd name="connsiteX68" fmla="*/ 1292911 w 1512399"/>
                <a:gd name="connsiteY68" fmla="*/ 3026208 h 5239124"/>
                <a:gd name="connsiteX69" fmla="*/ 1244143 w 1512399"/>
                <a:gd name="connsiteY69" fmla="*/ 3081072 h 5239124"/>
                <a:gd name="connsiteX70" fmla="*/ 1219759 w 1512399"/>
                <a:gd name="connsiteY70" fmla="*/ 2959152 h 5239124"/>
                <a:gd name="connsiteX71" fmla="*/ 1225855 w 1512399"/>
                <a:gd name="connsiteY71" fmla="*/ 2837232 h 5239124"/>
                <a:gd name="connsiteX72" fmla="*/ 1280719 w 1512399"/>
                <a:gd name="connsiteY72" fmla="*/ 2751888 h 5239124"/>
                <a:gd name="connsiteX73" fmla="*/ 1310691 w 1512399"/>
                <a:gd name="connsiteY73" fmla="*/ 2642160 h 5239124"/>
                <a:gd name="connsiteX74" fmla="*/ 1304595 w 1512399"/>
                <a:gd name="connsiteY74" fmla="*/ 2404416 h 5239124"/>
                <a:gd name="connsiteX75" fmla="*/ 1283767 w 1512399"/>
                <a:gd name="connsiteY75" fmla="*/ 2227632 h 5239124"/>
                <a:gd name="connsiteX76" fmla="*/ 1238047 w 1512399"/>
                <a:gd name="connsiteY76" fmla="*/ 2056944 h 5239124"/>
                <a:gd name="connsiteX77" fmla="*/ 1225855 w 1512399"/>
                <a:gd name="connsiteY77" fmla="*/ 1910640 h 5239124"/>
                <a:gd name="connsiteX78" fmla="*/ 1183183 w 1512399"/>
                <a:gd name="connsiteY78" fmla="*/ 1709472 h 5239124"/>
                <a:gd name="connsiteX79" fmla="*/ 1152703 w 1512399"/>
                <a:gd name="connsiteY79" fmla="*/ 1935024 h 5239124"/>
                <a:gd name="connsiteX80" fmla="*/ 1170991 w 1512399"/>
                <a:gd name="connsiteY80" fmla="*/ 2160576 h 5239124"/>
                <a:gd name="connsiteX81" fmla="*/ 1189279 w 1512399"/>
                <a:gd name="connsiteY81" fmla="*/ 2276400 h 5239124"/>
                <a:gd name="connsiteX82" fmla="*/ 1219759 w 1512399"/>
                <a:gd name="connsiteY82" fmla="*/ 2508048 h 5239124"/>
                <a:gd name="connsiteX83" fmla="*/ 1207567 w 1512399"/>
                <a:gd name="connsiteY83" fmla="*/ 2733600 h 5239124"/>
                <a:gd name="connsiteX84" fmla="*/ 1213663 w 1512399"/>
                <a:gd name="connsiteY84" fmla="*/ 2837232 h 5239124"/>
                <a:gd name="connsiteX85" fmla="*/ 1231951 w 1512399"/>
                <a:gd name="connsiteY85" fmla="*/ 2995728 h 5239124"/>
                <a:gd name="connsiteX86" fmla="*/ 1219759 w 1512399"/>
                <a:gd name="connsiteY86" fmla="*/ 3184704 h 5239124"/>
                <a:gd name="connsiteX87" fmla="*/ 1201471 w 1512399"/>
                <a:gd name="connsiteY87" fmla="*/ 3343200 h 5239124"/>
                <a:gd name="connsiteX88" fmla="*/ 1140511 w 1512399"/>
                <a:gd name="connsiteY88" fmla="*/ 3623616 h 5239124"/>
                <a:gd name="connsiteX89" fmla="*/ 1134415 w 1512399"/>
                <a:gd name="connsiteY89" fmla="*/ 3843072 h 5239124"/>
                <a:gd name="connsiteX90" fmla="*/ 1146607 w 1512399"/>
                <a:gd name="connsiteY90" fmla="*/ 3989376 h 5239124"/>
                <a:gd name="connsiteX91" fmla="*/ 1152703 w 1512399"/>
                <a:gd name="connsiteY91" fmla="*/ 4184448 h 5239124"/>
                <a:gd name="connsiteX92" fmla="*/ 1140511 w 1512399"/>
                <a:gd name="connsiteY92" fmla="*/ 4470960 h 5239124"/>
                <a:gd name="connsiteX93" fmla="*/ 1103935 w 1512399"/>
                <a:gd name="connsiteY93" fmla="*/ 4647744 h 5239124"/>
                <a:gd name="connsiteX94" fmla="*/ 1067359 w 1512399"/>
                <a:gd name="connsiteY94" fmla="*/ 4915968 h 5239124"/>
                <a:gd name="connsiteX95" fmla="*/ 1079551 w 1512399"/>
                <a:gd name="connsiteY95" fmla="*/ 5043984 h 5239124"/>
                <a:gd name="connsiteX96" fmla="*/ 1164895 w 1512399"/>
                <a:gd name="connsiteY96" fmla="*/ 5043984 h 5239124"/>
                <a:gd name="connsiteX97" fmla="*/ 1201471 w 1512399"/>
                <a:gd name="connsiteY97" fmla="*/ 5031792 h 5239124"/>
                <a:gd name="connsiteX98" fmla="*/ 1201471 w 1512399"/>
                <a:gd name="connsiteY98" fmla="*/ 5104944 h 5239124"/>
                <a:gd name="connsiteX99" fmla="*/ 1103935 w 1512399"/>
                <a:gd name="connsiteY99" fmla="*/ 5153712 h 5239124"/>
                <a:gd name="connsiteX100" fmla="*/ 1018591 w 1512399"/>
                <a:gd name="connsiteY100" fmla="*/ 5190288 h 5239124"/>
                <a:gd name="connsiteX101" fmla="*/ 945439 w 1512399"/>
                <a:gd name="connsiteY101" fmla="*/ 5190288 h 5239124"/>
                <a:gd name="connsiteX102" fmla="*/ 914959 w 1512399"/>
                <a:gd name="connsiteY102" fmla="*/ 5184192 h 5239124"/>
                <a:gd name="connsiteX103" fmla="*/ 896671 w 1512399"/>
                <a:gd name="connsiteY103" fmla="*/ 5086656 h 5239124"/>
                <a:gd name="connsiteX104" fmla="*/ 896671 w 1512399"/>
                <a:gd name="connsiteY104" fmla="*/ 4842816 h 5239124"/>
                <a:gd name="connsiteX105" fmla="*/ 884479 w 1512399"/>
                <a:gd name="connsiteY105" fmla="*/ 4666032 h 5239124"/>
                <a:gd name="connsiteX106" fmla="*/ 853999 w 1512399"/>
                <a:gd name="connsiteY106" fmla="*/ 4501440 h 5239124"/>
                <a:gd name="connsiteX107" fmla="*/ 872287 w 1512399"/>
                <a:gd name="connsiteY107" fmla="*/ 4324656 h 5239124"/>
                <a:gd name="connsiteX108" fmla="*/ 866191 w 1512399"/>
                <a:gd name="connsiteY108" fmla="*/ 4111296 h 5239124"/>
                <a:gd name="connsiteX109" fmla="*/ 872287 w 1512399"/>
                <a:gd name="connsiteY109" fmla="*/ 3934512 h 5239124"/>
                <a:gd name="connsiteX110" fmla="*/ 841807 w 1512399"/>
                <a:gd name="connsiteY110" fmla="*/ 3855264 h 5239124"/>
                <a:gd name="connsiteX111" fmla="*/ 829615 w 1512399"/>
                <a:gd name="connsiteY111" fmla="*/ 3623616 h 5239124"/>
                <a:gd name="connsiteX112" fmla="*/ 780847 w 1512399"/>
                <a:gd name="connsiteY112" fmla="*/ 2886000 h 5239124"/>
                <a:gd name="connsiteX113" fmla="*/ 805231 w 1512399"/>
                <a:gd name="connsiteY113" fmla="*/ 3434640 h 5239124"/>
                <a:gd name="connsiteX114" fmla="*/ 762559 w 1512399"/>
                <a:gd name="connsiteY114" fmla="*/ 3928416 h 5239124"/>
                <a:gd name="connsiteX115" fmla="*/ 805231 w 1512399"/>
                <a:gd name="connsiteY115" fmla="*/ 4196640 h 5239124"/>
                <a:gd name="connsiteX116" fmla="*/ 829615 w 1512399"/>
                <a:gd name="connsiteY116" fmla="*/ 4416096 h 5239124"/>
                <a:gd name="connsiteX117" fmla="*/ 805231 w 1512399"/>
                <a:gd name="connsiteY117" fmla="*/ 4659936 h 5239124"/>
                <a:gd name="connsiteX118" fmla="*/ 835711 w 1512399"/>
                <a:gd name="connsiteY118" fmla="*/ 4915968 h 5239124"/>
                <a:gd name="connsiteX119" fmla="*/ 853999 w 1512399"/>
                <a:gd name="connsiteY119" fmla="*/ 5043984 h 5239124"/>
                <a:gd name="connsiteX120" fmla="*/ 853999 w 1512399"/>
                <a:gd name="connsiteY120" fmla="*/ 5196384 h 5239124"/>
                <a:gd name="connsiteX121" fmla="*/ 793039 w 1512399"/>
                <a:gd name="connsiteY121" fmla="*/ 5239056 h 5239124"/>
                <a:gd name="connsiteX0" fmla="*/ 793039 w 1512399"/>
                <a:gd name="connsiteY0" fmla="*/ 5239056 h 5239124"/>
                <a:gd name="connsiteX1" fmla="*/ 646735 w 1512399"/>
                <a:gd name="connsiteY1" fmla="*/ 5190288 h 5239124"/>
                <a:gd name="connsiteX2" fmla="*/ 543103 w 1512399"/>
                <a:gd name="connsiteY2" fmla="*/ 5141520 h 5239124"/>
                <a:gd name="connsiteX3" fmla="*/ 543103 w 1512399"/>
                <a:gd name="connsiteY3" fmla="*/ 5092752 h 5239124"/>
                <a:gd name="connsiteX4" fmla="*/ 634543 w 1512399"/>
                <a:gd name="connsiteY4" fmla="*/ 5037888 h 5239124"/>
                <a:gd name="connsiteX5" fmla="*/ 677215 w 1512399"/>
                <a:gd name="connsiteY5" fmla="*/ 4946448 h 5239124"/>
                <a:gd name="connsiteX6" fmla="*/ 616255 w 1512399"/>
                <a:gd name="connsiteY6" fmla="*/ 4739184 h 5239124"/>
                <a:gd name="connsiteX7" fmla="*/ 561391 w 1512399"/>
                <a:gd name="connsiteY7" fmla="*/ 4641648 h 5239124"/>
                <a:gd name="connsiteX8" fmla="*/ 506527 w 1512399"/>
                <a:gd name="connsiteY8" fmla="*/ 4440480 h 5239124"/>
                <a:gd name="connsiteX9" fmla="*/ 482143 w 1512399"/>
                <a:gd name="connsiteY9" fmla="*/ 4263696 h 5239124"/>
                <a:gd name="connsiteX10" fmla="*/ 488239 w 1512399"/>
                <a:gd name="connsiteY10" fmla="*/ 4019856 h 5239124"/>
                <a:gd name="connsiteX11" fmla="*/ 494335 w 1512399"/>
                <a:gd name="connsiteY11" fmla="*/ 3910128 h 5239124"/>
                <a:gd name="connsiteX12" fmla="*/ 469951 w 1512399"/>
                <a:gd name="connsiteY12" fmla="*/ 3782112 h 5239124"/>
                <a:gd name="connsiteX13" fmla="*/ 494335 w 1512399"/>
                <a:gd name="connsiteY13" fmla="*/ 3666288 h 5239124"/>
                <a:gd name="connsiteX14" fmla="*/ 378511 w 1512399"/>
                <a:gd name="connsiteY14" fmla="*/ 3361488 h 5239124"/>
                <a:gd name="connsiteX15" fmla="*/ 360223 w 1512399"/>
                <a:gd name="connsiteY15" fmla="*/ 3099360 h 5239124"/>
                <a:gd name="connsiteX16" fmla="*/ 335839 w 1512399"/>
                <a:gd name="connsiteY16" fmla="*/ 2910384 h 5239124"/>
                <a:gd name="connsiteX17" fmla="*/ 335839 w 1512399"/>
                <a:gd name="connsiteY17" fmla="*/ 2825040 h 5239124"/>
                <a:gd name="connsiteX18" fmla="*/ 305359 w 1512399"/>
                <a:gd name="connsiteY18" fmla="*/ 2764080 h 5239124"/>
                <a:gd name="connsiteX19" fmla="*/ 299263 w 1512399"/>
                <a:gd name="connsiteY19" fmla="*/ 2575104 h 5239124"/>
                <a:gd name="connsiteX20" fmla="*/ 354127 w 1512399"/>
                <a:gd name="connsiteY20" fmla="*/ 2245920 h 5239124"/>
                <a:gd name="connsiteX21" fmla="*/ 372415 w 1512399"/>
                <a:gd name="connsiteY21" fmla="*/ 2081328 h 5239124"/>
                <a:gd name="connsiteX22" fmla="*/ 280975 w 1512399"/>
                <a:gd name="connsiteY22" fmla="*/ 1581456 h 5239124"/>
                <a:gd name="connsiteX23" fmla="*/ 232207 w 1512399"/>
                <a:gd name="connsiteY23" fmla="*/ 1843584 h 5239124"/>
                <a:gd name="connsiteX24" fmla="*/ 250495 w 1512399"/>
                <a:gd name="connsiteY24" fmla="*/ 2111808 h 5239124"/>
                <a:gd name="connsiteX25" fmla="*/ 238303 w 1512399"/>
                <a:gd name="connsiteY25" fmla="*/ 2282496 h 5239124"/>
                <a:gd name="connsiteX26" fmla="*/ 213919 w 1512399"/>
                <a:gd name="connsiteY26" fmla="*/ 2495856 h 5239124"/>
                <a:gd name="connsiteX27" fmla="*/ 238303 w 1512399"/>
                <a:gd name="connsiteY27" fmla="*/ 2727504 h 5239124"/>
                <a:gd name="connsiteX28" fmla="*/ 280975 w 1512399"/>
                <a:gd name="connsiteY28" fmla="*/ 2837232 h 5239124"/>
                <a:gd name="connsiteX29" fmla="*/ 341935 w 1512399"/>
                <a:gd name="connsiteY29" fmla="*/ 2898192 h 5239124"/>
                <a:gd name="connsiteX30" fmla="*/ 335839 w 1512399"/>
                <a:gd name="connsiteY30" fmla="*/ 3160320 h 5239124"/>
                <a:gd name="connsiteX31" fmla="*/ 238303 w 1512399"/>
                <a:gd name="connsiteY31" fmla="*/ 3001824 h 5239124"/>
                <a:gd name="connsiteX32" fmla="*/ 85903 w 1512399"/>
                <a:gd name="connsiteY32" fmla="*/ 2733600 h 5239124"/>
                <a:gd name="connsiteX33" fmla="*/ 31039 w 1512399"/>
                <a:gd name="connsiteY33" fmla="*/ 2416608 h 5239124"/>
                <a:gd name="connsiteX34" fmla="*/ 559 w 1512399"/>
                <a:gd name="connsiteY34" fmla="*/ 2148384 h 5239124"/>
                <a:gd name="connsiteX35" fmla="*/ 12751 w 1512399"/>
                <a:gd name="connsiteY35" fmla="*/ 1831392 h 5239124"/>
                <a:gd name="connsiteX36" fmla="*/ 31039 w 1512399"/>
                <a:gd name="connsiteY36" fmla="*/ 1624128 h 5239124"/>
                <a:gd name="connsiteX37" fmla="*/ 24943 w 1512399"/>
                <a:gd name="connsiteY37" fmla="*/ 1252272 h 5239124"/>
                <a:gd name="connsiteX38" fmla="*/ 110287 w 1512399"/>
                <a:gd name="connsiteY38" fmla="*/ 971856 h 5239124"/>
                <a:gd name="connsiteX39" fmla="*/ 323647 w 1512399"/>
                <a:gd name="connsiteY39" fmla="*/ 886512 h 5239124"/>
                <a:gd name="connsiteX40" fmla="*/ 488239 w 1512399"/>
                <a:gd name="connsiteY40" fmla="*/ 788976 h 5239124"/>
                <a:gd name="connsiteX41" fmla="*/ 506527 w 1512399"/>
                <a:gd name="connsiteY41" fmla="*/ 581712 h 5239124"/>
                <a:gd name="connsiteX42" fmla="*/ 451663 w 1512399"/>
                <a:gd name="connsiteY42" fmla="*/ 496368 h 5239124"/>
                <a:gd name="connsiteX43" fmla="*/ 451663 w 1512399"/>
                <a:gd name="connsiteY43" fmla="*/ 398832 h 5239124"/>
                <a:gd name="connsiteX44" fmla="*/ 476047 w 1512399"/>
                <a:gd name="connsiteY44" fmla="*/ 368352 h 5239124"/>
                <a:gd name="connsiteX45" fmla="*/ 457759 w 1512399"/>
                <a:gd name="connsiteY45" fmla="*/ 270816 h 5239124"/>
                <a:gd name="connsiteX46" fmla="*/ 561391 w 1512399"/>
                <a:gd name="connsiteY46" fmla="*/ 33072 h 5239124"/>
                <a:gd name="connsiteX47" fmla="*/ 805231 w 1512399"/>
                <a:gd name="connsiteY47" fmla="*/ 14784 h 5239124"/>
                <a:gd name="connsiteX48" fmla="*/ 963727 w 1512399"/>
                <a:gd name="connsiteY48" fmla="*/ 154992 h 5239124"/>
                <a:gd name="connsiteX49" fmla="*/ 951535 w 1512399"/>
                <a:gd name="connsiteY49" fmla="*/ 380544 h 5239124"/>
                <a:gd name="connsiteX50" fmla="*/ 982015 w 1512399"/>
                <a:gd name="connsiteY50" fmla="*/ 417120 h 5239124"/>
                <a:gd name="connsiteX51" fmla="*/ 927151 w 1512399"/>
                <a:gd name="connsiteY51" fmla="*/ 551232 h 5239124"/>
                <a:gd name="connsiteX52" fmla="*/ 890575 w 1512399"/>
                <a:gd name="connsiteY52" fmla="*/ 715824 h 5239124"/>
                <a:gd name="connsiteX53" fmla="*/ 939343 w 1512399"/>
                <a:gd name="connsiteY53" fmla="*/ 801168 h 5239124"/>
                <a:gd name="connsiteX54" fmla="*/ 1073455 w 1512399"/>
                <a:gd name="connsiteY54" fmla="*/ 849936 h 5239124"/>
                <a:gd name="connsiteX55" fmla="*/ 1128319 w 1512399"/>
                <a:gd name="connsiteY55" fmla="*/ 904800 h 5239124"/>
                <a:gd name="connsiteX56" fmla="*/ 1268527 w 1512399"/>
                <a:gd name="connsiteY56" fmla="*/ 959664 h 5239124"/>
                <a:gd name="connsiteX57" fmla="*/ 1359967 w 1512399"/>
                <a:gd name="connsiteY57" fmla="*/ 1057200 h 5239124"/>
                <a:gd name="connsiteX58" fmla="*/ 1420927 w 1512399"/>
                <a:gd name="connsiteY58" fmla="*/ 1252272 h 5239124"/>
                <a:gd name="connsiteX59" fmla="*/ 1463599 w 1512399"/>
                <a:gd name="connsiteY59" fmla="*/ 1490016 h 5239124"/>
                <a:gd name="connsiteX60" fmla="*/ 1469695 w 1512399"/>
                <a:gd name="connsiteY60" fmla="*/ 1697280 h 5239124"/>
                <a:gd name="connsiteX61" fmla="*/ 1463599 w 1512399"/>
                <a:gd name="connsiteY61" fmla="*/ 1843584 h 5239124"/>
                <a:gd name="connsiteX62" fmla="*/ 1481887 w 1512399"/>
                <a:gd name="connsiteY62" fmla="*/ 2020368 h 5239124"/>
                <a:gd name="connsiteX63" fmla="*/ 1512367 w 1512399"/>
                <a:gd name="connsiteY63" fmla="*/ 2154480 h 5239124"/>
                <a:gd name="connsiteX64" fmla="*/ 1475791 w 1512399"/>
                <a:gd name="connsiteY64" fmla="*/ 2392224 h 5239124"/>
                <a:gd name="connsiteX65" fmla="*/ 1449375 w 1512399"/>
                <a:gd name="connsiteY65" fmla="*/ 2547164 h 5239124"/>
                <a:gd name="connsiteX66" fmla="*/ 1408735 w 1512399"/>
                <a:gd name="connsiteY66" fmla="*/ 2654352 h 5239124"/>
                <a:gd name="connsiteX67" fmla="*/ 1390447 w 1512399"/>
                <a:gd name="connsiteY67" fmla="*/ 2849424 h 5239124"/>
                <a:gd name="connsiteX68" fmla="*/ 1292911 w 1512399"/>
                <a:gd name="connsiteY68" fmla="*/ 3026208 h 5239124"/>
                <a:gd name="connsiteX69" fmla="*/ 1244143 w 1512399"/>
                <a:gd name="connsiteY69" fmla="*/ 3081072 h 5239124"/>
                <a:gd name="connsiteX70" fmla="*/ 1219759 w 1512399"/>
                <a:gd name="connsiteY70" fmla="*/ 2959152 h 5239124"/>
                <a:gd name="connsiteX71" fmla="*/ 1225855 w 1512399"/>
                <a:gd name="connsiteY71" fmla="*/ 2837232 h 5239124"/>
                <a:gd name="connsiteX72" fmla="*/ 1280719 w 1512399"/>
                <a:gd name="connsiteY72" fmla="*/ 2751888 h 5239124"/>
                <a:gd name="connsiteX73" fmla="*/ 1310691 w 1512399"/>
                <a:gd name="connsiteY73" fmla="*/ 2642160 h 5239124"/>
                <a:gd name="connsiteX74" fmla="*/ 1304595 w 1512399"/>
                <a:gd name="connsiteY74" fmla="*/ 2404416 h 5239124"/>
                <a:gd name="connsiteX75" fmla="*/ 1283767 w 1512399"/>
                <a:gd name="connsiteY75" fmla="*/ 2227632 h 5239124"/>
                <a:gd name="connsiteX76" fmla="*/ 1238047 w 1512399"/>
                <a:gd name="connsiteY76" fmla="*/ 2056944 h 5239124"/>
                <a:gd name="connsiteX77" fmla="*/ 1225855 w 1512399"/>
                <a:gd name="connsiteY77" fmla="*/ 1910640 h 5239124"/>
                <a:gd name="connsiteX78" fmla="*/ 1183183 w 1512399"/>
                <a:gd name="connsiteY78" fmla="*/ 1709472 h 5239124"/>
                <a:gd name="connsiteX79" fmla="*/ 1152703 w 1512399"/>
                <a:gd name="connsiteY79" fmla="*/ 1935024 h 5239124"/>
                <a:gd name="connsiteX80" fmla="*/ 1170991 w 1512399"/>
                <a:gd name="connsiteY80" fmla="*/ 2160576 h 5239124"/>
                <a:gd name="connsiteX81" fmla="*/ 1189279 w 1512399"/>
                <a:gd name="connsiteY81" fmla="*/ 2276400 h 5239124"/>
                <a:gd name="connsiteX82" fmla="*/ 1219759 w 1512399"/>
                <a:gd name="connsiteY82" fmla="*/ 2508048 h 5239124"/>
                <a:gd name="connsiteX83" fmla="*/ 1207567 w 1512399"/>
                <a:gd name="connsiteY83" fmla="*/ 2733600 h 5239124"/>
                <a:gd name="connsiteX84" fmla="*/ 1213663 w 1512399"/>
                <a:gd name="connsiteY84" fmla="*/ 2837232 h 5239124"/>
                <a:gd name="connsiteX85" fmla="*/ 1231951 w 1512399"/>
                <a:gd name="connsiteY85" fmla="*/ 2995728 h 5239124"/>
                <a:gd name="connsiteX86" fmla="*/ 1219759 w 1512399"/>
                <a:gd name="connsiteY86" fmla="*/ 3184704 h 5239124"/>
                <a:gd name="connsiteX87" fmla="*/ 1201471 w 1512399"/>
                <a:gd name="connsiteY87" fmla="*/ 3343200 h 5239124"/>
                <a:gd name="connsiteX88" fmla="*/ 1140511 w 1512399"/>
                <a:gd name="connsiteY88" fmla="*/ 3623616 h 5239124"/>
                <a:gd name="connsiteX89" fmla="*/ 1134415 w 1512399"/>
                <a:gd name="connsiteY89" fmla="*/ 3843072 h 5239124"/>
                <a:gd name="connsiteX90" fmla="*/ 1146607 w 1512399"/>
                <a:gd name="connsiteY90" fmla="*/ 3989376 h 5239124"/>
                <a:gd name="connsiteX91" fmla="*/ 1152703 w 1512399"/>
                <a:gd name="connsiteY91" fmla="*/ 4184448 h 5239124"/>
                <a:gd name="connsiteX92" fmla="*/ 1140511 w 1512399"/>
                <a:gd name="connsiteY92" fmla="*/ 4470960 h 5239124"/>
                <a:gd name="connsiteX93" fmla="*/ 1103935 w 1512399"/>
                <a:gd name="connsiteY93" fmla="*/ 4647744 h 5239124"/>
                <a:gd name="connsiteX94" fmla="*/ 1067359 w 1512399"/>
                <a:gd name="connsiteY94" fmla="*/ 4915968 h 5239124"/>
                <a:gd name="connsiteX95" fmla="*/ 1079551 w 1512399"/>
                <a:gd name="connsiteY95" fmla="*/ 5043984 h 5239124"/>
                <a:gd name="connsiteX96" fmla="*/ 1164895 w 1512399"/>
                <a:gd name="connsiteY96" fmla="*/ 5043984 h 5239124"/>
                <a:gd name="connsiteX97" fmla="*/ 1201471 w 1512399"/>
                <a:gd name="connsiteY97" fmla="*/ 5031792 h 5239124"/>
                <a:gd name="connsiteX98" fmla="*/ 1201471 w 1512399"/>
                <a:gd name="connsiteY98" fmla="*/ 5104944 h 5239124"/>
                <a:gd name="connsiteX99" fmla="*/ 1103935 w 1512399"/>
                <a:gd name="connsiteY99" fmla="*/ 5153712 h 5239124"/>
                <a:gd name="connsiteX100" fmla="*/ 1018591 w 1512399"/>
                <a:gd name="connsiteY100" fmla="*/ 5190288 h 5239124"/>
                <a:gd name="connsiteX101" fmla="*/ 945439 w 1512399"/>
                <a:gd name="connsiteY101" fmla="*/ 5190288 h 5239124"/>
                <a:gd name="connsiteX102" fmla="*/ 914959 w 1512399"/>
                <a:gd name="connsiteY102" fmla="*/ 5184192 h 5239124"/>
                <a:gd name="connsiteX103" fmla="*/ 896671 w 1512399"/>
                <a:gd name="connsiteY103" fmla="*/ 5086656 h 5239124"/>
                <a:gd name="connsiteX104" fmla="*/ 896671 w 1512399"/>
                <a:gd name="connsiteY104" fmla="*/ 4842816 h 5239124"/>
                <a:gd name="connsiteX105" fmla="*/ 884479 w 1512399"/>
                <a:gd name="connsiteY105" fmla="*/ 4666032 h 5239124"/>
                <a:gd name="connsiteX106" fmla="*/ 853999 w 1512399"/>
                <a:gd name="connsiteY106" fmla="*/ 4501440 h 5239124"/>
                <a:gd name="connsiteX107" fmla="*/ 872287 w 1512399"/>
                <a:gd name="connsiteY107" fmla="*/ 4324656 h 5239124"/>
                <a:gd name="connsiteX108" fmla="*/ 866191 w 1512399"/>
                <a:gd name="connsiteY108" fmla="*/ 4111296 h 5239124"/>
                <a:gd name="connsiteX109" fmla="*/ 872287 w 1512399"/>
                <a:gd name="connsiteY109" fmla="*/ 3934512 h 5239124"/>
                <a:gd name="connsiteX110" fmla="*/ 841807 w 1512399"/>
                <a:gd name="connsiteY110" fmla="*/ 3855264 h 5239124"/>
                <a:gd name="connsiteX111" fmla="*/ 829615 w 1512399"/>
                <a:gd name="connsiteY111" fmla="*/ 3623616 h 5239124"/>
                <a:gd name="connsiteX112" fmla="*/ 780847 w 1512399"/>
                <a:gd name="connsiteY112" fmla="*/ 2886000 h 5239124"/>
                <a:gd name="connsiteX113" fmla="*/ 805231 w 1512399"/>
                <a:gd name="connsiteY113" fmla="*/ 3434640 h 5239124"/>
                <a:gd name="connsiteX114" fmla="*/ 762559 w 1512399"/>
                <a:gd name="connsiteY114" fmla="*/ 3928416 h 5239124"/>
                <a:gd name="connsiteX115" fmla="*/ 805231 w 1512399"/>
                <a:gd name="connsiteY115" fmla="*/ 4196640 h 5239124"/>
                <a:gd name="connsiteX116" fmla="*/ 829615 w 1512399"/>
                <a:gd name="connsiteY116" fmla="*/ 4416096 h 5239124"/>
                <a:gd name="connsiteX117" fmla="*/ 805231 w 1512399"/>
                <a:gd name="connsiteY117" fmla="*/ 4659936 h 5239124"/>
                <a:gd name="connsiteX118" fmla="*/ 835711 w 1512399"/>
                <a:gd name="connsiteY118" fmla="*/ 4915968 h 5239124"/>
                <a:gd name="connsiteX119" fmla="*/ 853999 w 1512399"/>
                <a:gd name="connsiteY119" fmla="*/ 5043984 h 5239124"/>
                <a:gd name="connsiteX120" fmla="*/ 853999 w 1512399"/>
                <a:gd name="connsiteY120" fmla="*/ 5196384 h 5239124"/>
                <a:gd name="connsiteX121" fmla="*/ 793039 w 1512399"/>
                <a:gd name="connsiteY121" fmla="*/ 5239056 h 5239124"/>
                <a:gd name="connsiteX0" fmla="*/ 793039 w 1512399"/>
                <a:gd name="connsiteY0" fmla="*/ 5239056 h 5239124"/>
                <a:gd name="connsiteX1" fmla="*/ 646735 w 1512399"/>
                <a:gd name="connsiteY1" fmla="*/ 5190288 h 5239124"/>
                <a:gd name="connsiteX2" fmla="*/ 543103 w 1512399"/>
                <a:gd name="connsiteY2" fmla="*/ 5141520 h 5239124"/>
                <a:gd name="connsiteX3" fmla="*/ 543103 w 1512399"/>
                <a:gd name="connsiteY3" fmla="*/ 5092752 h 5239124"/>
                <a:gd name="connsiteX4" fmla="*/ 634543 w 1512399"/>
                <a:gd name="connsiteY4" fmla="*/ 5037888 h 5239124"/>
                <a:gd name="connsiteX5" fmla="*/ 677215 w 1512399"/>
                <a:gd name="connsiteY5" fmla="*/ 4946448 h 5239124"/>
                <a:gd name="connsiteX6" fmla="*/ 616255 w 1512399"/>
                <a:gd name="connsiteY6" fmla="*/ 4739184 h 5239124"/>
                <a:gd name="connsiteX7" fmla="*/ 561391 w 1512399"/>
                <a:gd name="connsiteY7" fmla="*/ 4641648 h 5239124"/>
                <a:gd name="connsiteX8" fmla="*/ 506527 w 1512399"/>
                <a:gd name="connsiteY8" fmla="*/ 4440480 h 5239124"/>
                <a:gd name="connsiteX9" fmla="*/ 482143 w 1512399"/>
                <a:gd name="connsiteY9" fmla="*/ 4263696 h 5239124"/>
                <a:gd name="connsiteX10" fmla="*/ 488239 w 1512399"/>
                <a:gd name="connsiteY10" fmla="*/ 4019856 h 5239124"/>
                <a:gd name="connsiteX11" fmla="*/ 494335 w 1512399"/>
                <a:gd name="connsiteY11" fmla="*/ 3910128 h 5239124"/>
                <a:gd name="connsiteX12" fmla="*/ 469951 w 1512399"/>
                <a:gd name="connsiteY12" fmla="*/ 3782112 h 5239124"/>
                <a:gd name="connsiteX13" fmla="*/ 494335 w 1512399"/>
                <a:gd name="connsiteY13" fmla="*/ 3666288 h 5239124"/>
                <a:gd name="connsiteX14" fmla="*/ 378511 w 1512399"/>
                <a:gd name="connsiteY14" fmla="*/ 3361488 h 5239124"/>
                <a:gd name="connsiteX15" fmla="*/ 360223 w 1512399"/>
                <a:gd name="connsiteY15" fmla="*/ 3099360 h 5239124"/>
                <a:gd name="connsiteX16" fmla="*/ 335839 w 1512399"/>
                <a:gd name="connsiteY16" fmla="*/ 2910384 h 5239124"/>
                <a:gd name="connsiteX17" fmla="*/ 335839 w 1512399"/>
                <a:gd name="connsiteY17" fmla="*/ 2825040 h 5239124"/>
                <a:gd name="connsiteX18" fmla="*/ 305359 w 1512399"/>
                <a:gd name="connsiteY18" fmla="*/ 2764080 h 5239124"/>
                <a:gd name="connsiteX19" fmla="*/ 299263 w 1512399"/>
                <a:gd name="connsiteY19" fmla="*/ 2575104 h 5239124"/>
                <a:gd name="connsiteX20" fmla="*/ 354127 w 1512399"/>
                <a:gd name="connsiteY20" fmla="*/ 2245920 h 5239124"/>
                <a:gd name="connsiteX21" fmla="*/ 372415 w 1512399"/>
                <a:gd name="connsiteY21" fmla="*/ 2081328 h 5239124"/>
                <a:gd name="connsiteX22" fmla="*/ 280975 w 1512399"/>
                <a:gd name="connsiteY22" fmla="*/ 1581456 h 5239124"/>
                <a:gd name="connsiteX23" fmla="*/ 232207 w 1512399"/>
                <a:gd name="connsiteY23" fmla="*/ 1843584 h 5239124"/>
                <a:gd name="connsiteX24" fmla="*/ 250495 w 1512399"/>
                <a:gd name="connsiteY24" fmla="*/ 2111808 h 5239124"/>
                <a:gd name="connsiteX25" fmla="*/ 238303 w 1512399"/>
                <a:gd name="connsiteY25" fmla="*/ 2282496 h 5239124"/>
                <a:gd name="connsiteX26" fmla="*/ 213919 w 1512399"/>
                <a:gd name="connsiteY26" fmla="*/ 2495856 h 5239124"/>
                <a:gd name="connsiteX27" fmla="*/ 238303 w 1512399"/>
                <a:gd name="connsiteY27" fmla="*/ 2727504 h 5239124"/>
                <a:gd name="connsiteX28" fmla="*/ 280975 w 1512399"/>
                <a:gd name="connsiteY28" fmla="*/ 2837232 h 5239124"/>
                <a:gd name="connsiteX29" fmla="*/ 341935 w 1512399"/>
                <a:gd name="connsiteY29" fmla="*/ 2898192 h 5239124"/>
                <a:gd name="connsiteX30" fmla="*/ 335839 w 1512399"/>
                <a:gd name="connsiteY30" fmla="*/ 3160320 h 5239124"/>
                <a:gd name="connsiteX31" fmla="*/ 238303 w 1512399"/>
                <a:gd name="connsiteY31" fmla="*/ 3001824 h 5239124"/>
                <a:gd name="connsiteX32" fmla="*/ 85903 w 1512399"/>
                <a:gd name="connsiteY32" fmla="*/ 2733600 h 5239124"/>
                <a:gd name="connsiteX33" fmla="*/ 31039 w 1512399"/>
                <a:gd name="connsiteY33" fmla="*/ 2416608 h 5239124"/>
                <a:gd name="connsiteX34" fmla="*/ 559 w 1512399"/>
                <a:gd name="connsiteY34" fmla="*/ 2148384 h 5239124"/>
                <a:gd name="connsiteX35" fmla="*/ 12751 w 1512399"/>
                <a:gd name="connsiteY35" fmla="*/ 1831392 h 5239124"/>
                <a:gd name="connsiteX36" fmla="*/ 31039 w 1512399"/>
                <a:gd name="connsiteY36" fmla="*/ 1624128 h 5239124"/>
                <a:gd name="connsiteX37" fmla="*/ 24943 w 1512399"/>
                <a:gd name="connsiteY37" fmla="*/ 1252272 h 5239124"/>
                <a:gd name="connsiteX38" fmla="*/ 110287 w 1512399"/>
                <a:gd name="connsiteY38" fmla="*/ 971856 h 5239124"/>
                <a:gd name="connsiteX39" fmla="*/ 323647 w 1512399"/>
                <a:gd name="connsiteY39" fmla="*/ 886512 h 5239124"/>
                <a:gd name="connsiteX40" fmla="*/ 488239 w 1512399"/>
                <a:gd name="connsiteY40" fmla="*/ 788976 h 5239124"/>
                <a:gd name="connsiteX41" fmla="*/ 506527 w 1512399"/>
                <a:gd name="connsiteY41" fmla="*/ 581712 h 5239124"/>
                <a:gd name="connsiteX42" fmla="*/ 451663 w 1512399"/>
                <a:gd name="connsiteY42" fmla="*/ 496368 h 5239124"/>
                <a:gd name="connsiteX43" fmla="*/ 451663 w 1512399"/>
                <a:gd name="connsiteY43" fmla="*/ 398832 h 5239124"/>
                <a:gd name="connsiteX44" fmla="*/ 476047 w 1512399"/>
                <a:gd name="connsiteY44" fmla="*/ 368352 h 5239124"/>
                <a:gd name="connsiteX45" fmla="*/ 457759 w 1512399"/>
                <a:gd name="connsiteY45" fmla="*/ 270816 h 5239124"/>
                <a:gd name="connsiteX46" fmla="*/ 561391 w 1512399"/>
                <a:gd name="connsiteY46" fmla="*/ 33072 h 5239124"/>
                <a:gd name="connsiteX47" fmla="*/ 805231 w 1512399"/>
                <a:gd name="connsiteY47" fmla="*/ 14784 h 5239124"/>
                <a:gd name="connsiteX48" fmla="*/ 963727 w 1512399"/>
                <a:gd name="connsiteY48" fmla="*/ 154992 h 5239124"/>
                <a:gd name="connsiteX49" fmla="*/ 951535 w 1512399"/>
                <a:gd name="connsiteY49" fmla="*/ 380544 h 5239124"/>
                <a:gd name="connsiteX50" fmla="*/ 982015 w 1512399"/>
                <a:gd name="connsiteY50" fmla="*/ 417120 h 5239124"/>
                <a:gd name="connsiteX51" fmla="*/ 927151 w 1512399"/>
                <a:gd name="connsiteY51" fmla="*/ 551232 h 5239124"/>
                <a:gd name="connsiteX52" fmla="*/ 890575 w 1512399"/>
                <a:gd name="connsiteY52" fmla="*/ 715824 h 5239124"/>
                <a:gd name="connsiteX53" fmla="*/ 939343 w 1512399"/>
                <a:gd name="connsiteY53" fmla="*/ 801168 h 5239124"/>
                <a:gd name="connsiteX54" fmla="*/ 1073455 w 1512399"/>
                <a:gd name="connsiteY54" fmla="*/ 849936 h 5239124"/>
                <a:gd name="connsiteX55" fmla="*/ 1128319 w 1512399"/>
                <a:gd name="connsiteY55" fmla="*/ 904800 h 5239124"/>
                <a:gd name="connsiteX56" fmla="*/ 1268527 w 1512399"/>
                <a:gd name="connsiteY56" fmla="*/ 959664 h 5239124"/>
                <a:gd name="connsiteX57" fmla="*/ 1359967 w 1512399"/>
                <a:gd name="connsiteY57" fmla="*/ 1057200 h 5239124"/>
                <a:gd name="connsiteX58" fmla="*/ 1420927 w 1512399"/>
                <a:gd name="connsiteY58" fmla="*/ 1252272 h 5239124"/>
                <a:gd name="connsiteX59" fmla="*/ 1463599 w 1512399"/>
                <a:gd name="connsiteY59" fmla="*/ 1490016 h 5239124"/>
                <a:gd name="connsiteX60" fmla="*/ 1469695 w 1512399"/>
                <a:gd name="connsiteY60" fmla="*/ 1697280 h 5239124"/>
                <a:gd name="connsiteX61" fmla="*/ 1463599 w 1512399"/>
                <a:gd name="connsiteY61" fmla="*/ 1843584 h 5239124"/>
                <a:gd name="connsiteX62" fmla="*/ 1481887 w 1512399"/>
                <a:gd name="connsiteY62" fmla="*/ 2020368 h 5239124"/>
                <a:gd name="connsiteX63" fmla="*/ 1512367 w 1512399"/>
                <a:gd name="connsiteY63" fmla="*/ 2154480 h 5239124"/>
                <a:gd name="connsiteX64" fmla="*/ 1475791 w 1512399"/>
                <a:gd name="connsiteY64" fmla="*/ 2392224 h 5239124"/>
                <a:gd name="connsiteX65" fmla="*/ 1449375 w 1512399"/>
                <a:gd name="connsiteY65" fmla="*/ 2547164 h 5239124"/>
                <a:gd name="connsiteX66" fmla="*/ 1416355 w 1512399"/>
                <a:gd name="connsiteY66" fmla="*/ 2654352 h 5239124"/>
                <a:gd name="connsiteX67" fmla="*/ 1390447 w 1512399"/>
                <a:gd name="connsiteY67" fmla="*/ 2849424 h 5239124"/>
                <a:gd name="connsiteX68" fmla="*/ 1292911 w 1512399"/>
                <a:gd name="connsiteY68" fmla="*/ 3026208 h 5239124"/>
                <a:gd name="connsiteX69" fmla="*/ 1244143 w 1512399"/>
                <a:gd name="connsiteY69" fmla="*/ 3081072 h 5239124"/>
                <a:gd name="connsiteX70" fmla="*/ 1219759 w 1512399"/>
                <a:gd name="connsiteY70" fmla="*/ 2959152 h 5239124"/>
                <a:gd name="connsiteX71" fmla="*/ 1225855 w 1512399"/>
                <a:gd name="connsiteY71" fmla="*/ 2837232 h 5239124"/>
                <a:gd name="connsiteX72" fmla="*/ 1280719 w 1512399"/>
                <a:gd name="connsiteY72" fmla="*/ 2751888 h 5239124"/>
                <a:gd name="connsiteX73" fmla="*/ 1310691 w 1512399"/>
                <a:gd name="connsiteY73" fmla="*/ 2642160 h 5239124"/>
                <a:gd name="connsiteX74" fmla="*/ 1304595 w 1512399"/>
                <a:gd name="connsiteY74" fmla="*/ 2404416 h 5239124"/>
                <a:gd name="connsiteX75" fmla="*/ 1283767 w 1512399"/>
                <a:gd name="connsiteY75" fmla="*/ 2227632 h 5239124"/>
                <a:gd name="connsiteX76" fmla="*/ 1238047 w 1512399"/>
                <a:gd name="connsiteY76" fmla="*/ 2056944 h 5239124"/>
                <a:gd name="connsiteX77" fmla="*/ 1225855 w 1512399"/>
                <a:gd name="connsiteY77" fmla="*/ 1910640 h 5239124"/>
                <a:gd name="connsiteX78" fmla="*/ 1183183 w 1512399"/>
                <a:gd name="connsiteY78" fmla="*/ 1709472 h 5239124"/>
                <a:gd name="connsiteX79" fmla="*/ 1152703 w 1512399"/>
                <a:gd name="connsiteY79" fmla="*/ 1935024 h 5239124"/>
                <a:gd name="connsiteX80" fmla="*/ 1170991 w 1512399"/>
                <a:gd name="connsiteY80" fmla="*/ 2160576 h 5239124"/>
                <a:gd name="connsiteX81" fmla="*/ 1189279 w 1512399"/>
                <a:gd name="connsiteY81" fmla="*/ 2276400 h 5239124"/>
                <a:gd name="connsiteX82" fmla="*/ 1219759 w 1512399"/>
                <a:gd name="connsiteY82" fmla="*/ 2508048 h 5239124"/>
                <a:gd name="connsiteX83" fmla="*/ 1207567 w 1512399"/>
                <a:gd name="connsiteY83" fmla="*/ 2733600 h 5239124"/>
                <a:gd name="connsiteX84" fmla="*/ 1213663 w 1512399"/>
                <a:gd name="connsiteY84" fmla="*/ 2837232 h 5239124"/>
                <a:gd name="connsiteX85" fmla="*/ 1231951 w 1512399"/>
                <a:gd name="connsiteY85" fmla="*/ 2995728 h 5239124"/>
                <a:gd name="connsiteX86" fmla="*/ 1219759 w 1512399"/>
                <a:gd name="connsiteY86" fmla="*/ 3184704 h 5239124"/>
                <a:gd name="connsiteX87" fmla="*/ 1201471 w 1512399"/>
                <a:gd name="connsiteY87" fmla="*/ 3343200 h 5239124"/>
                <a:gd name="connsiteX88" fmla="*/ 1140511 w 1512399"/>
                <a:gd name="connsiteY88" fmla="*/ 3623616 h 5239124"/>
                <a:gd name="connsiteX89" fmla="*/ 1134415 w 1512399"/>
                <a:gd name="connsiteY89" fmla="*/ 3843072 h 5239124"/>
                <a:gd name="connsiteX90" fmla="*/ 1146607 w 1512399"/>
                <a:gd name="connsiteY90" fmla="*/ 3989376 h 5239124"/>
                <a:gd name="connsiteX91" fmla="*/ 1152703 w 1512399"/>
                <a:gd name="connsiteY91" fmla="*/ 4184448 h 5239124"/>
                <a:gd name="connsiteX92" fmla="*/ 1140511 w 1512399"/>
                <a:gd name="connsiteY92" fmla="*/ 4470960 h 5239124"/>
                <a:gd name="connsiteX93" fmla="*/ 1103935 w 1512399"/>
                <a:gd name="connsiteY93" fmla="*/ 4647744 h 5239124"/>
                <a:gd name="connsiteX94" fmla="*/ 1067359 w 1512399"/>
                <a:gd name="connsiteY94" fmla="*/ 4915968 h 5239124"/>
                <a:gd name="connsiteX95" fmla="*/ 1079551 w 1512399"/>
                <a:gd name="connsiteY95" fmla="*/ 5043984 h 5239124"/>
                <a:gd name="connsiteX96" fmla="*/ 1164895 w 1512399"/>
                <a:gd name="connsiteY96" fmla="*/ 5043984 h 5239124"/>
                <a:gd name="connsiteX97" fmla="*/ 1201471 w 1512399"/>
                <a:gd name="connsiteY97" fmla="*/ 5031792 h 5239124"/>
                <a:gd name="connsiteX98" fmla="*/ 1201471 w 1512399"/>
                <a:gd name="connsiteY98" fmla="*/ 5104944 h 5239124"/>
                <a:gd name="connsiteX99" fmla="*/ 1103935 w 1512399"/>
                <a:gd name="connsiteY99" fmla="*/ 5153712 h 5239124"/>
                <a:gd name="connsiteX100" fmla="*/ 1018591 w 1512399"/>
                <a:gd name="connsiteY100" fmla="*/ 5190288 h 5239124"/>
                <a:gd name="connsiteX101" fmla="*/ 945439 w 1512399"/>
                <a:gd name="connsiteY101" fmla="*/ 5190288 h 5239124"/>
                <a:gd name="connsiteX102" fmla="*/ 914959 w 1512399"/>
                <a:gd name="connsiteY102" fmla="*/ 5184192 h 5239124"/>
                <a:gd name="connsiteX103" fmla="*/ 896671 w 1512399"/>
                <a:gd name="connsiteY103" fmla="*/ 5086656 h 5239124"/>
                <a:gd name="connsiteX104" fmla="*/ 896671 w 1512399"/>
                <a:gd name="connsiteY104" fmla="*/ 4842816 h 5239124"/>
                <a:gd name="connsiteX105" fmla="*/ 884479 w 1512399"/>
                <a:gd name="connsiteY105" fmla="*/ 4666032 h 5239124"/>
                <a:gd name="connsiteX106" fmla="*/ 853999 w 1512399"/>
                <a:gd name="connsiteY106" fmla="*/ 4501440 h 5239124"/>
                <a:gd name="connsiteX107" fmla="*/ 872287 w 1512399"/>
                <a:gd name="connsiteY107" fmla="*/ 4324656 h 5239124"/>
                <a:gd name="connsiteX108" fmla="*/ 866191 w 1512399"/>
                <a:gd name="connsiteY108" fmla="*/ 4111296 h 5239124"/>
                <a:gd name="connsiteX109" fmla="*/ 872287 w 1512399"/>
                <a:gd name="connsiteY109" fmla="*/ 3934512 h 5239124"/>
                <a:gd name="connsiteX110" fmla="*/ 841807 w 1512399"/>
                <a:gd name="connsiteY110" fmla="*/ 3855264 h 5239124"/>
                <a:gd name="connsiteX111" fmla="*/ 829615 w 1512399"/>
                <a:gd name="connsiteY111" fmla="*/ 3623616 h 5239124"/>
                <a:gd name="connsiteX112" fmla="*/ 780847 w 1512399"/>
                <a:gd name="connsiteY112" fmla="*/ 2886000 h 5239124"/>
                <a:gd name="connsiteX113" fmla="*/ 805231 w 1512399"/>
                <a:gd name="connsiteY113" fmla="*/ 3434640 h 5239124"/>
                <a:gd name="connsiteX114" fmla="*/ 762559 w 1512399"/>
                <a:gd name="connsiteY114" fmla="*/ 3928416 h 5239124"/>
                <a:gd name="connsiteX115" fmla="*/ 805231 w 1512399"/>
                <a:gd name="connsiteY115" fmla="*/ 4196640 h 5239124"/>
                <a:gd name="connsiteX116" fmla="*/ 829615 w 1512399"/>
                <a:gd name="connsiteY116" fmla="*/ 4416096 h 5239124"/>
                <a:gd name="connsiteX117" fmla="*/ 805231 w 1512399"/>
                <a:gd name="connsiteY117" fmla="*/ 4659936 h 5239124"/>
                <a:gd name="connsiteX118" fmla="*/ 835711 w 1512399"/>
                <a:gd name="connsiteY118" fmla="*/ 4915968 h 5239124"/>
                <a:gd name="connsiteX119" fmla="*/ 853999 w 1512399"/>
                <a:gd name="connsiteY119" fmla="*/ 5043984 h 5239124"/>
                <a:gd name="connsiteX120" fmla="*/ 853999 w 1512399"/>
                <a:gd name="connsiteY120" fmla="*/ 5196384 h 5239124"/>
                <a:gd name="connsiteX121" fmla="*/ 793039 w 1512399"/>
                <a:gd name="connsiteY121" fmla="*/ 5239056 h 5239124"/>
                <a:gd name="connsiteX0" fmla="*/ 793039 w 1512399"/>
                <a:gd name="connsiteY0" fmla="*/ 5239056 h 5239124"/>
                <a:gd name="connsiteX1" fmla="*/ 646735 w 1512399"/>
                <a:gd name="connsiteY1" fmla="*/ 5190288 h 5239124"/>
                <a:gd name="connsiteX2" fmla="*/ 543103 w 1512399"/>
                <a:gd name="connsiteY2" fmla="*/ 5141520 h 5239124"/>
                <a:gd name="connsiteX3" fmla="*/ 543103 w 1512399"/>
                <a:gd name="connsiteY3" fmla="*/ 5092752 h 5239124"/>
                <a:gd name="connsiteX4" fmla="*/ 634543 w 1512399"/>
                <a:gd name="connsiteY4" fmla="*/ 5037888 h 5239124"/>
                <a:gd name="connsiteX5" fmla="*/ 677215 w 1512399"/>
                <a:gd name="connsiteY5" fmla="*/ 4946448 h 5239124"/>
                <a:gd name="connsiteX6" fmla="*/ 616255 w 1512399"/>
                <a:gd name="connsiteY6" fmla="*/ 4739184 h 5239124"/>
                <a:gd name="connsiteX7" fmla="*/ 561391 w 1512399"/>
                <a:gd name="connsiteY7" fmla="*/ 4641648 h 5239124"/>
                <a:gd name="connsiteX8" fmla="*/ 506527 w 1512399"/>
                <a:gd name="connsiteY8" fmla="*/ 4440480 h 5239124"/>
                <a:gd name="connsiteX9" fmla="*/ 482143 w 1512399"/>
                <a:gd name="connsiteY9" fmla="*/ 4263696 h 5239124"/>
                <a:gd name="connsiteX10" fmla="*/ 488239 w 1512399"/>
                <a:gd name="connsiteY10" fmla="*/ 4019856 h 5239124"/>
                <a:gd name="connsiteX11" fmla="*/ 494335 w 1512399"/>
                <a:gd name="connsiteY11" fmla="*/ 3910128 h 5239124"/>
                <a:gd name="connsiteX12" fmla="*/ 469951 w 1512399"/>
                <a:gd name="connsiteY12" fmla="*/ 3782112 h 5239124"/>
                <a:gd name="connsiteX13" fmla="*/ 494335 w 1512399"/>
                <a:gd name="connsiteY13" fmla="*/ 3666288 h 5239124"/>
                <a:gd name="connsiteX14" fmla="*/ 378511 w 1512399"/>
                <a:gd name="connsiteY14" fmla="*/ 3361488 h 5239124"/>
                <a:gd name="connsiteX15" fmla="*/ 360223 w 1512399"/>
                <a:gd name="connsiteY15" fmla="*/ 3099360 h 5239124"/>
                <a:gd name="connsiteX16" fmla="*/ 335839 w 1512399"/>
                <a:gd name="connsiteY16" fmla="*/ 2910384 h 5239124"/>
                <a:gd name="connsiteX17" fmla="*/ 335839 w 1512399"/>
                <a:gd name="connsiteY17" fmla="*/ 2825040 h 5239124"/>
                <a:gd name="connsiteX18" fmla="*/ 305359 w 1512399"/>
                <a:gd name="connsiteY18" fmla="*/ 2764080 h 5239124"/>
                <a:gd name="connsiteX19" fmla="*/ 299263 w 1512399"/>
                <a:gd name="connsiteY19" fmla="*/ 2575104 h 5239124"/>
                <a:gd name="connsiteX20" fmla="*/ 354127 w 1512399"/>
                <a:gd name="connsiteY20" fmla="*/ 2245920 h 5239124"/>
                <a:gd name="connsiteX21" fmla="*/ 372415 w 1512399"/>
                <a:gd name="connsiteY21" fmla="*/ 2081328 h 5239124"/>
                <a:gd name="connsiteX22" fmla="*/ 280975 w 1512399"/>
                <a:gd name="connsiteY22" fmla="*/ 1581456 h 5239124"/>
                <a:gd name="connsiteX23" fmla="*/ 232207 w 1512399"/>
                <a:gd name="connsiteY23" fmla="*/ 1843584 h 5239124"/>
                <a:gd name="connsiteX24" fmla="*/ 250495 w 1512399"/>
                <a:gd name="connsiteY24" fmla="*/ 2111808 h 5239124"/>
                <a:gd name="connsiteX25" fmla="*/ 238303 w 1512399"/>
                <a:gd name="connsiteY25" fmla="*/ 2282496 h 5239124"/>
                <a:gd name="connsiteX26" fmla="*/ 213919 w 1512399"/>
                <a:gd name="connsiteY26" fmla="*/ 2495856 h 5239124"/>
                <a:gd name="connsiteX27" fmla="*/ 238303 w 1512399"/>
                <a:gd name="connsiteY27" fmla="*/ 2727504 h 5239124"/>
                <a:gd name="connsiteX28" fmla="*/ 280975 w 1512399"/>
                <a:gd name="connsiteY28" fmla="*/ 2837232 h 5239124"/>
                <a:gd name="connsiteX29" fmla="*/ 341935 w 1512399"/>
                <a:gd name="connsiteY29" fmla="*/ 2898192 h 5239124"/>
                <a:gd name="connsiteX30" fmla="*/ 335839 w 1512399"/>
                <a:gd name="connsiteY30" fmla="*/ 3160320 h 5239124"/>
                <a:gd name="connsiteX31" fmla="*/ 238303 w 1512399"/>
                <a:gd name="connsiteY31" fmla="*/ 3001824 h 5239124"/>
                <a:gd name="connsiteX32" fmla="*/ 85903 w 1512399"/>
                <a:gd name="connsiteY32" fmla="*/ 2733600 h 5239124"/>
                <a:gd name="connsiteX33" fmla="*/ 31039 w 1512399"/>
                <a:gd name="connsiteY33" fmla="*/ 2416608 h 5239124"/>
                <a:gd name="connsiteX34" fmla="*/ 559 w 1512399"/>
                <a:gd name="connsiteY34" fmla="*/ 2148384 h 5239124"/>
                <a:gd name="connsiteX35" fmla="*/ 12751 w 1512399"/>
                <a:gd name="connsiteY35" fmla="*/ 1831392 h 5239124"/>
                <a:gd name="connsiteX36" fmla="*/ 31039 w 1512399"/>
                <a:gd name="connsiteY36" fmla="*/ 1624128 h 5239124"/>
                <a:gd name="connsiteX37" fmla="*/ 24943 w 1512399"/>
                <a:gd name="connsiteY37" fmla="*/ 1252272 h 5239124"/>
                <a:gd name="connsiteX38" fmla="*/ 110287 w 1512399"/>
                <a:gd name="connsiteY38" fmla="*/ 971856 h 5239124"/>
                <a:gd name="connsiteX39" fmla="*/ 323647 w 1512399"/>
                <a:gd name="connsiteY39" fmla="*/ 886512 h 5239124"/>
                <a:gd name="connsiteX40" fmla="*/ 488239 w 1512399"/>
                <a:gd name="connsiteY40" fmla="*/ 788976 h 5239124"/>
                <a:gd name="connsiteX41" fmla="*/ 506527 w 1512399"/>
                <a:gd name="connsiteY41" fmla="*/ 581712 h 5239124"/>
                <a:gd name="connsiteX42" fmla="*/ 451663 w 1512399"/>
                <a:gd name="connsiteY42" fmla="*/ 496368 h 5239124"/>
                <a:gd name="connsiteX43" fmla="*/ 451663 w 1512399"/>
                <a:gd name="connsiteY43" fmla="*/ 398832 h 5239124"/>
                <a:gd name="connsiteX44" fmla="*/ 476047 w 1512399"/>
                <a:gd name="connsiteY44" fmla="*/ 368352 h 5239124"/>
                <a:gd name="connsiteX45" fmla="*/ 457759 w 1512399"/>
                <a:gd name="connsiteY45" fmla="*/ 270816 h 5239124"/>
                <a:gd name="connsiteX46" fmla="*/ 561391 w 1512399"/>
                <a:gd name="connsiteY46" fmla="*/ 33072 h 5239124"/>
                <a:gd name="connsiteX47" fmla="*/ 805231 w 1512399"/>
                <a:gd name="connsiteY47" fmla="*/ 14784 h 5239124"/>
                <a:gd name="connsiteX48" fmla="*/ 963727 w 1512399"/>
                <a:gd name="connsiteY48" fmla="*/ 154992 h 5239124"/>
                <a:gd name="connsiteX49" fmla="*/ 951535 w 1512399"/>
                <a:gd name="connsiteY49" fmla="*/ 380544 h 5239124"/>
                <a:gd name="connsiteX50" fmla="*/ 982015 w 1512399"/>
                <a:gd name="connsiteY50" fmla="*/ 417120 h 5239124"/>
                <a:gd name="connsiteX51" fmla="*/ 927151 w 1512399"/>
                <a:gd name="connsiteY51" fmla="*/ 551232 h 5239124"/>
                <a:gd name="connsiteX52" fmla="*/ 890575 w 1512399"/>
                <a:gd name="connsiteY52" fmla="*/ 715824 h 5239124"/>
                <a:gd name="connsiteX53" fmla="*/ 939343 w 1512399"/>
                <a:gd name="connsiteY53" fmla="*/ 801168 h 5239124"/>
                <a:gd name="connsiteX54" fmla="*/ 1073455 w 1512399"/>
                <a:gd name="connsiteY54" fmla="*/ 849936 h 5239124"/>
                <a:gd name="connsiteX55" fmla="*/ 1128319 w 1512399"/>
                <a:gd name="connsiteY55" fmla="*/ 904800 h 5239124"/>
                <a:gd name="connsiteX56" fmla="*/ 1268527 w 1512399"/>
                <a:gd name="connsiteY56" fmla="*/ 959664 h 5239124"/>
                <a:gd name="connsiteX57" fmla="*/ 1359967 w 1512399"/>
                <a:gd name="connsiteY57" fmla="*/ 1057200 h 5239124"/>
                <a:gd name="connsiteX58" fmla="*/ 1420927 w 1512399"/>
                <a:gd name="connsiteY58" fmla="*/ 1252272 h 5239124"/>
                <a:gd name="connsiteX59" fmla="*/ 1463599 w 1512399"/>
                <a:gd name="connsiteY59" fmla="*/ 1490016 h 5239124"/>
                <a:gd name="connsiteX60" fmla="*/ 1469695 w 1512399"/>
                <a:gd name="connsiteY60" fmla="*/ 1697280 h 5239124"/>
                <a:gd name="connsiteX61" fmla="*/ 1463599 w 1512399"/>
                <a:gd name="connsiteY61" fmla="*/ 1843584 h 5239124"/>
                <a:gd name="connsiteX62" fmla="*/ 1481887 w 1512399"/>
                <a:gd name="connsiteY62" fmla="*/ 2020368 h 5239124"/>
                <a:gd name="connsiteX63" fmla="*/ 1512367 w 1512399"/>
                <a:gd name="connsiteY63" fmla="*/ 2154480 h 5239124"/>
                <a:gd name="connsiteX64" fmla="*/ 1475791 w 1512399"/>
                <a:gd name="connsiteY64" fmla="*/ 2392224 h 5239124"/>
                <a:gd name="connsiteX65" fmla="*/ 1449375 w 1512399"/>
                <a:gd name="connsiteY65" fmla="*/ 2547164 h 5239124"/>
                <a:gd name="connsiteX66" fmla="*/ 1416355 w 1512399"/>
                <a:gd name="connsiteY66" fmla="*/ 2654352 h 5239124"/>
                <a:gd name="connsiteX67" fmla="*/ 1392987 w 1512399"/>
                <a:gd name="connsiteY67" fmla="*/ 2882444 h 5239124"/>
                <a:gd name="connsiteX68" fmla="*/ 1292911 w 1512399"/>
                <a:gd name="connsiteY68" fmla="*/ 3026208 h 5239124"/>
                <a:gd name="connsiteX69" fmla="*/ 1244143 w 1512399"/>
                <a:gd name="connsiteY69" fmla="*/ 3081072 h 5239124"/>
                <a:gd name="connsiteX70" fmla="*/ 1219759 w 1512399"/>
                <a:gd name="connsiteY70" fmla="*/ 2959152 h 5239124"/>
                <a:gd name="connsiteX71" fmla="*/ 1225855 w 1512399"/>
                <a:gd name="connsiteY71" fmla="*/ 2837232 h 5239124"/>
                <a:gd name="connsiteX72" fmla="*/ 1280719 w 1512399"/>
                <a:gd name="connsiteY72" fmla="*/ 2751888 h 5239124"/>
                <a:gd name="connsiteX73" fmla="*/ 1310691 w 1512399"/>
                <a:gd name="connsiteY73" fmla="*/ 2642160 h 5239124"/>
                <a:gd name="connsiteX74" fmla="*/ 1304595 w 1512399"/>
                <a:gd name="connsiteY74" fmla="*/ 2404416 h 5239124"/>
                <a:gd name="connsiteX75" fmla="*/ 1283767 w 1512399"/>
                <a:gd name="connsiteY75" fmla="*/ 2227632 h 5239124"/>
                <a:gd name="connsiteX76" fmla="*/ 1238047 w 1512399"/>
                <a:gd name="connsiteY76" fmla="*/ 2056944 h 5239124"/>
                <a:gd name="connsiteX77" fmla="*/ 1225855 w 1512399"/>
                <a:gd name="connsiteY77" fmla="*/ 1910640 h 5239124"/>
                <a:gd name="connsiteX78" fmla="*/ 1183183 w 1512399"/>
                <a:gd name="connsiteY78" fmla="*/ 1709472 h 5239124"/>
                <a:gd name="connsiteX79" fmla="*/ 1152703 w 1512399"/>
                <a:gd name="connsiteY79" fmla="*/ 1935024 h 5239124"/>
                <a:gd name="connsiteX80" fmla="*/ 1170991 w 1512399"/>
                <a:gd name="connsiteY80" fmla="*/ 2160576 h 5239124"/>
                <a:gd name="connsiteX81" fmla="*/ 1189279 w 1512399"/>
                <a:gd name="connsiteY81" fmla="*/ 2276400 h 5239124"/>
                <a:gd name="connsiteX82" fmla="*/ 1219759 w 1512399"/>
                <a:gd name="connsiteY82" fmla="*/ 2508048 h 5239124"/>
                <a:gd name="connsiteX83" fmla="*/ 1207567 w 1512399"/>
                <a:gd name="connsiteY83" fmla="*/ 2733600 h 5239124"/>
                <a:gd name="connsiteX84" fmla="*/ 1213663 w 1512399"/>
                <a:gd name="connsiteY84" fmla="*/ 2837232 h 5239124"/>
                <a:gd name="connsiteX85" fmla="*/ 1231951 w 1512399"/>
                <a:gd name="connsiteY85" fmla="*/ 2995728 h 5239124"/>
                <a:gd name="connsiteX86" fmla="*/ 1219759 w 1512399"/>
                <a:gd name="connsiteY86" fmla="*/ 3184704 h 5239124"/>
                <a:gd name="connsiteX87" fmla="*/ 1201471 w 1512399"/>
                <a:gd name="connsiteY87" fmla="*/ 3343200 h 5239124"/>
                <a:gd name="connsiteX88" fmla="*/ 1140511 w 1512399"/>
                <a:gd name="connsiteY88" fmla="*/ 3623616 h 5239124"/>
                <a:gd name="connsiteX89" fmla="*/ 1134415 w 1512399"/>
                <a:gd name="connsiteY89" fmla="*/ 3843072 h 5239124"/>
                <a:gd name="connsiteX90" fmla="*/ 1146607 w 1512399"/>
                <a:gd name="connsiteY90" fmla="*/ 3989376 h 5239124"/>
                <a:gd name="connsiteX91" fmla="*/ 1152703 w 1512399"/>
                <a:gd name="connsiteY91" fmla="*/ 4184448 h 5239124"/>
                <a:gd name="connsiteX92" fmla="*/ 1140511 w 1512399"/>
                <a:gd name="connsiteY92" fmla="*/ 4470960 h 5239124"/>
                <a:gd name="connsiteX93" fmla="*/ 1103935 w 1512399"/>
                <a:gd name="connsiteY93" fmla="*/ 4647744 h 5239124"/>
                <a:gd name="connsiteX94" fmla="*/ 1067359 w 1512399"/>
                <a:gd name="connsiteY94" fmla="*/ 4915968 h 5239124"/>
                <a:gd name="connsiteX95" fmla="*/ 1079551 w 1512399"/>
                <a:gd name="connsiteY95" fmla="*/ 5043984 h 5239124"/>
                <a:gd name="connsiteX96" fmla="*/ 1164895 w 1512399"/>
                <a:gd name="connsiteY96" fmla="*/ 5043984 h 5239124"/>
                <a:gd name="connsiteX97" fmla="*/ 1201471 w 1512399"/>
                <a:gd name="connsiteY97" fmla="*/ 5031792 h 5239124"/>
                <a:gd name="connsiteX98" fmla="*/ 1201471 w 1512399"/>
                <a:gd name="connsiteY98" fmla="*/ 5104944 h 5239124"/>
                <a:gd name="connsiteX99" fmla="*/ 1103935 w 1512399"/>
                <a:gd name="connsiteY99" fmla="*/ 5153712 h 5239124"/>
                <a:gd name="connsiteX100" fmla="*/ 1018591 w 1512399"/>
                <a:gd name="connsiteY100" fmla="*/ 5190288 h 5239124"/>
                <a:gd name="connsiteX101" fmla="*/ 945439 w 1512399"/>
                <a:gd name="connsiteY101" fmla="*/ 5190288 h 5239124"/>
                <a:gd name="connsiteX102" fmla="*/ 914959 w 1512399"/>
                <a:gd name="connsiteY102" fmla="*/ 5184192 h 5239124"/>
                <a:gd name="connsiteX103" fmla="*/ 896671 w 1512399"/>
                <a:gd name="connsiteY103" fmla="*/ 5086656 h 5239124"/>
                <a:gd name="connsiteX104" fmla="*/ 896671 w 1512399"/>
                <a:gd name="connsiteY104" fmla="*/ 4842816 h 5239124"/>
                <a:gd name="connsiteX105" fmla="*/ 884479 w 1512399"/>
                <a:gd name="connsiteY105" fmla="*/ 4666032 h 5239124"/>
                <a:gd name="connsiteX106" fmla="*/ 853999 w 1512399"/>
                <a:gd name="connsiteY106" fmla="*/ 4501440 h 5239124"/>
                <a:gd name="connsiteX107" fmla="*/ 872287 w 1512399"/>
                <a:gd name="connsiteY107" fmla="*/ 4324656 h 5239124"/>
                <a:gd name="connsiteX108" fmla="*/ 866191 w 1512399"/>
                <a:gd name="connsiteY108" fmla="*/ 4111296 h 5239124"/>
                <a:gd name="connsiteX109" fmla="*/ 872287 w 1512399"/>
                <a:gd name="connsiteY109" fmla="*/ 3934512 h 5239124"/>
                <a:gd name="connsiteX110" fmla="*/ 841807 w 1512399"/>
                <a:gd name="connsiteY110" fmla="*/ 3855264 h 5239124"/>
                <a:gd name="connsiteX111" fmla="*/ 829615 w 1512399"/>
                <a:gd name="connsiteY111" fmla="*/ 3623616 h 5239124"/>
                <a:gd name="connsiteX112" fmla="*/ 780847 w 1512399"/>
                <a:gd name="connsiteY112" fmla="*/ 2886000 h 5239124"/>
                <a:gd name="connsiteX113" fmla="*/ 805231 w 1512399"/>
                <a:gd name="connsiteY113" fmla="*/ 3434640 h 5239124"/>
                <a:gd name="connsiteX114" fmla="*/ 762559 w 1512399"/>
                <a:gd name="connsiteY114" fmla="*/ 3928416 h 5239124"/>
                <a:gd name="connsiteX115" fmla="*/ 805231 w 1512399"/>
                <a:gd name="connsiteY115" fmla="*/ 4196640 h 5239124"/>
                <a:gd name="connsiteX116" fmla="*/ 829615 w 1512399"/>
                <a:gd name="connsiteY116" fmla="*/ 4416096 h 5239124"/>
                <a:gd name="connsiteX117" fmla="*/ 805231 w 1512399"/>
                <a:gd name="connsiteY117" fmla="*/ 4659936 h 5239124"/>
                <a:gd name="connsiteX118" fmla="*/ 835711 w 1512399"/>
                <a:gd name="connsiteY118" fmla="*/ 4915968 h 5239124"/>
                <a:gd name="connsiteX119" fmla="*/ 853999 w 1512399"/>
                <a:gd name="connsiteY119" fmla="*/ 5043984 h 5239124"/>
                <a:gd name="connsiteX120" fmla="*/ 853999 w 1512399"/>
                <a:gd name="connsiteY120" fmla="*/ 5196384 h 5239124"/>
                <a:gd name="connsiteX121" fmla="*/ 793039 w 1512399"/>
                <a:gd name="connsiteY121" fmla="*/ 5239056 h 5239124"/>
                <a:gd name="connsiteX0" fmla="*/ 793039 w 1512399"/>
                <a:gd name="connsiteY0" fmla="*/ 5239056 h 5239124"/>
                <a:gd name="connsiteX1" fmla="*/ 646735 w 1512399"/>
                <a:gd name="connsiteY1" fmla="*/ 5190288 h 5239124"/>
                <a:gd name="connsiteX2" fmla="*/ 543103 w 1512399"/>
                <a:gd name="connsiteY2" fmla="*/ 5141520 h 5239124"/>
                <a:gd name="connsiteX3" fmla="*/ 543103 w 1512399"/>
                <a:gd name="connsiteY3" fmla="*/ 5092752 h 5239124"/>
                <a:gd name="connsiteX4" fmla="*/ 634543 w 1512399"/>
                <a:gd name="connsiteY4" fmla="*/ 5037888 h 5239124"/>
                <a:gd name="connsiteX5" fmla="*/ 677215 w 1512399"/>
                <a:gd name="connsiteY5" fmla="*/ 4946448 h 5239124"/>
                <a:gd name="connsiteX6" fmla="*/ 616255 w 1512399"/>
                <a:gd name="connsiteY6" fmla="*/ 4739184 h 5239124"/>
                <a:gd name="connsiteX7" fmla="*/ 561391 w 1512399"/>
                <a:gd name="connsiteY7" fmla="*/ 4641648 h 5239124"/>
                <a:gd name="connsiteX8" fmla="*/ 506527 w 1512399"/>
                <a:gd name="connsiteY8" fmla="*/ 4440480 h 5239124"/>
                <a:gd name="connsiteX9" fmla="*/ 482143 w 1512399"/>
                <a:gd name="connsiteY9" fmla="*/ 4263696 h 5239124"/>
                <a:gd name="connsiteX10" fmla="*/ 488239 w 1512399"/>
                <a:gd name="connsiteY10" fmla="*/ 4019856 h 5239124"/>
                <a:gd name="connsiteX11" fmla="*/ 494335 w 1512399"/>
                <a:gd name="connsiteY11" fmla="*/ 3910128 h 5239124"/>
                <a:gd name="connsiteX12" fmla="*/ 469951 w 1512399"/>
                <a:gd name="connsiteY12" fmla="*/ 3782112 h 5239124"/>
                <a:gd name="connsiteX13" fmla="*/ 494335 w 1512399"/>
                <a:gd name="connsiteY13" fmla="*/ 3666288 h 5239124"/>
                <a:gd name="connsiteX14" fmla="*/ 378511 w 1512399"/>
                <a:gd name="connsiteY14" fmla="*/ 3361488 h 5239124"/>
                <a:gd name="connsiteX15" fmla="*/ 360223 w 1512399"/>
                <a:gd name="connsiteY15" fmla="*/ 3099360 h 5239124"/>
                <a:gd name="connsiteX16" fmla="*/ 335839 w 1512399"/>
                <a:gd name="connsiteY16" fmla="*/ 2910384 h 5239124"/>
                <a:gd name="connsiteX17" fmla="*/ 335839 w 1512399"/>
                <a:gd name="connsiteY17" fmla="*/ 2825040 h 5239124"/>
                <a:gd name="connsiteX18" fmla="*/ 305359 w 1512399"/>
                <a:gd name="connsiteY18" fmla="*/ 2764080 h 5239124"/>
                <a:gd name="connsiteX19" fmla="*/ 299263 w 1512399"/>
                <a:gd name="connsiteY19" fmla="*/ 2575104 h 5239124"/>
                <a:gd name="connsiteX20" fmla="*/ 354127 w 1512399"/>
                <a:gd name="connsiteY20" fmla="*/ 2245920 h 5239124"/>
                <a:gd name="connsiteX21" fmla="*/ 372415 w 1512399"/>
                <a:gd name="connsiteY21" fmla="*/ 2081328 h 5239124"/>
                <a:gd name="connsiteX22" fmla="*/ 280975 w 1512399"/>
                <a:gd name="connsiteY22" fmla="*/ 1581456 h 5239124"/>
                <a:gd name="connsiteX23" fmla="*/ 232207 w 1512399"/>
                <a:gd name="connsiteY23" fmla="*/ 1843584 h 5239124"/>
                <a:gd name="connsiteX24" fmla="*/ 250495 w 1512399"/>
                <a:gd name="connsiteY24" fmla="*/ 2111808 h 5239124"/>
                <a:gd name="connsiteX25" fmla="*/ 238303 w 1512399"/>
                <a:gd name="connsiteY25" fmla="*/ 2282496 h 5239124"/>
                <a:gd name="connsiteX26" fmla="*/ 213919 w 1512399"/>
                <a:gd name="connsiteY26" fmla="*/ 2495856 h 5239124"/>
                <a:gd name="connsiteX27" fmla="*/ 238303 w 1512399"/>
                <a:gd name="connsiteY27" fmla="*/ 2727504 h 5239124"/>
                <a:gd name="connsiteX28" fmla="*/ 280975 w 1512399"/>
                <a:gd name="connsiteY28" fmla="*/ 2837232 h 5239124"/>
                <a:gd name="connsiteX29" fmla="*/ 341935 w 1512399"/>
                <a:gd name="connsiteY29" fmla="*/ 2898192 h 5239124"/>
                <a:gd name="connsiteX30" fmla="*/ 348539 w 1512399"/>
                <a:gd name="connsiteY30" fmla="*/ 3178100 h 5239124"/>
                <a:gd name="connsiteX31" fmla="*/ 238303 w 1512399"/>
                <a:gd name="connsiteY31" fmla="*/ 3001824 h 5239124"/>
                <a:gd name="connsiteX32" fmla="*/ 85903 w 1512399"/>
                <a:gd name="connsiteY32" fmla="*/ 2733600 h 5239124"/>
                <a:gd name="connsiteX33" fmla="*/ 31039 w 1512399"/>
                <a:gd name="connsiteY33" fmla="*/ 2416608 h 5239124"/>
                <a:gd name="connsiteX34" fmla="*/ 559 w 1512399"/>
                <a:gd name="connsiteY34" fmla="*/ 2148384 h 5239124"/>
                <a:gd name="connsiteX35" fmla="*/ 12751 w 1512399"/>
                <a:gd name="connsiteY35" fmla="*/ 1831392 h 5239124"/>
                <a:gd name="connsiteX36" fmla="*/ 31039 w 1512399"/>
                <a:gd name="connsiteY36" fmla="*/ 1624128 h 5239124"/>
                <a:gd name="connsiteX37" fmla="*/ 24943 w 1512399"/>
                <a:gd name="connsiteY37" fmla="*/ 1252272 h 5239124"/>
                <a:gd name="connsiteX38" fmla="*/ 110287 w 1512399"/>
                <a:gd name="connsiteY38" fmla="*/ 971856 h 5239124"/>
                <a:gd name="connsiteX39" fmla="*/ 323647 w 1512399"/>
                <a:gd name="connsiteY39" fmla="*/ 886512 h 5239124"/>
                <a:gd name="connsiteX40" fmla="*/ 488239 w 1512399"/>
                <a:gd name="connsiteY40" fmla="*/ 788976 h 5239124"/>
                <a:gd name="connsiteX41" fmla="*/ 506527 w 1512399"/>
                <a:gd name="connsiteY41" fmla="*/ 581712 h 5239124"/>
                <a:gd name="connsiteX42" fmla="*/ 451663 w 1512399"/>
                <a:gd name="connsiteY42" fmla="*/ 496368 h 5239124"/>
                <a:gd name="connsiteX43" fmla="*/ 451663 w 1512399"/>
                <a:gd name="connsiteY43" fmla="*/ 398832 h 5239124"/>
                <a:gd name="connsiteX44" fmla="*/ 476047 w 1512399"/>
                <a:gd name="connsiteY44" fmla="*/ 368352 h 5239124"/>
                <a:gd name="connsiteX45" fmla="*/ 457759 w 1512399"/>
                <a:gd name="connsiteY45" fmla="*/ 270816 h 5239124"/>
                <a:gd name="connsiteX46" fmla="*/ 561391 w 1512399"/>
                <a:gd name="connsiteY46" fmla="*/ 33072 h 5239124"/>
                <a:gd name="connsiteX47" fmla="*/ 805231 w 1512399"/>
                <a:gd name="connsiteY47" fmla="*/ 14784 h 5239124"/>
                <a:gd name="connsiteX48" fmla="*/ 963727 w 1512399"/>
                <a:gd name="connsiteY48" fmla="*/ 154992 h 5239124"/>
                <a:gd name="connsiteX49" fmla="*/ 951535 w 1512399"/>
                <a:gd name="connsiteY49" fmla="*/ 380544 h 5239124"/>
                <a:gd name="connsiteX50" fmla="*/ 982015 w 1512399"/>
                <a:gd name="connsiteY50" fmla="*/ 417120 h 5239124"/>
                <a:gd name="connsiteX51" fmla="*/ 927151 w 1512399"/>
                <a:gd name="connsiteY51" fmla="*/ 551232 h 5239124"/>
                <a:gd name="connsiteX52" fmla="*/ 890575 w 1512399"/>
                <a:gd name="connsiteY52" fmla="*/ 715824 h 5239124"/>
                <a:gd name="connsiteX53" fmla="*/ 939343 w 1512399"/>
                <a:gd name="connsiteY53" fmla="*/ 801168 h 5239124"/>
                <a:gd name="connsiteX54" fmla="*/ 1073455 w 1512399"/>
                <a:gd name="connsiteY54" fmla="*/ 849936 h 5239124"/>
                <a:gd name="connsiteX55" fmla="*/ 1128319 w 1512399"/>
                <a:gd name="connsiteY55" fmla="*/ 904800 h 5239124"/>
                <a:gd name="connsiteX56" fmla="*/ 1268527 w 1512399"/>
                <a:gd name="connsiteY56" fmla="*/ 959664 h 5239124"/>
                <a:gd name="connsiteX57" fmla="*/ 1359967 w 1512399"/>
                <a:gd name="connsiteY57" fmla="*/ 1057200 h 5239124"/>
                <a:gd name="connsiteX58" fmla="*/ 1420927 w 1512399"/>
                <a:gd name="connsiteY58" fmla="*/ 1252272 h 5239124"/>
                <a:gd name="connsiteX59" fmla="*/ 1463599 w 1512399"/>
                <a:gd name="connsiteY59" fmla="*/ 1490016 h 5239124"/>
                <a:gd name="connsiteX60" fmla="*/ 1469695 w 1512399"/>
                <a:gd name="connsiteY60" fmla="*/ 1697280 h 5239124"/>
                <a:gd name="connsiteX61" fmla="*/ 1463599 w 1512399"/>
                <a:gd name="connsiteY61" fmla="*/ 1843584 h 5239124"/>
                <a:gd name="connsiteX62" fmla="*/ 1481887 w 1512399"/>
                <a:gd name="connsiteY62" fmla="*/ 2020368 h 5239124"/>
                <a:gd name="connsiteX63" fmla="*/ 1512367 w 1512399"/>
                <a:gd name="connsiteY63" fmla="*/ 2154480 h 5239124"/>
                <a:gd name="connsiteX64" fmla="*/ 1475791 w 1512399"/>
                <a:gd name="connsiteY64" fmla="*/ 2392224 h 5239124"/>
                <a:gd name="connsiteX65" fmla="*/ 1449375 w 1512399"/>
                <a:gd name="connsiteY65" fmla="*/ 2547164 h 5239124"/>
                <a:gd name="connsiteX66" fmla="*/ 1416355 w 1512399"/>
                <a:gd name="connsiteY66" fmla="*/ 2654352 h 5239124"/>
                <a:gd name="connsiteX67" fmla="*/ 1392987 w 1512399"/>
                <a:gd name="connsiteY67" fmla="*/ 2882444 h 5239124"/>
                <a:gd name="connsiteX68" fmla="*/ 1292911 w 1512399"/>
                <a:gd name="connsiteY68" fmla="*/ 3026208 h 5239124"/>
                <a:gd name="connsiteX69" fmla="*/ 1244143 w 1512399"/>
                <a:gd name="connsiteY69" fmla="*/ 3081072 h 5239124"/>
                <a:gd name="connsiteX70" fmla="*/ 1219759 w 1512399"/>
                <a:gd name="connsiteY70" fmla="*/ 2959152 h 5239124"/>
                <a:gd name="connsiteX71" fmla="*/ 1225855 w 1512399"/>
                <a:gd name="connsiteY71" fmla="*/ 2837232 h 5239124"/>
                <a:gd name="connsiteX72" fmla="*/ 1280719 w 1512399"/>
                <a:gd name="connsiteY72" fmla="*/ 2751888 h 5239124"/>
                <a:gd name="connsiteX73" fmla="*/ 1310691 w 1512399"/>
                <a:gd name="connsiteY73" fmla="*/ 2642160 h 5239124"/>
                <a:gd name="connsiteX74" fmla="*/ 1304595 w 1512399"/>
                <a:gd name="connsiteY74" fmla="*/ 2404416 h 5239124"/>
                <a:gd name="connsiteX75" fmla="*/ 1283767 w 1512399"/>
                <a:gd name="connsiteY75" fmla="*/ 2227632 h 5239124"/>
                <a:gd name="connsiteX76" fmla="*/ 1238047 w 1512399"/>
                <a:gd name="connsiteY76" fmla="*/ 2056944 h 5239124"/>
                <a:gd name="connsiteX77" fmla="*/ 1225855 w 1512399"/>
                <a:gd name="connsiteY77" fmla="*/ 1910640 h 5239124"/>
                <a:gd name="connsiteX78" fmla="*/ 1183183 w 1512399"/>
                <a:gd name="connsiteY78" fmla="*/ 1709472 h 5239124"/>
                <a:gd name="connsiteX79" fmla="*/ 1152703 w 1512399"/>
                <a:gd name="connsiteY79" fmla="*/ 1935024 h 5239124"/>
                <a:gd name="connsiteX80" fmla="*/ 1170991 w 1512399"/>
                <a:gd name="connsiteY80" fmla="*/ 2160576 h 5239124"/>
                <a:gd name="connsiteX81" fmla="*/ 1189279 w 1512399"/>
                <a:gd name="connsiteY81" fmla="*/ 2276400 h 5239124"/>
                <a:gd name="connsiteX82" fmla="*/ 1219759 w 1512399"/>
                <a:gd name="connsiteY82" fmla="*/ 2508048 h 5239124"/>
                <a:gd name="connsiteX83" fmla="*/ 1207567 w 1512399"/>
                <a:gd name="connsiteY83" fmla="*/ 2733600 h 5239124"/>
                <a:gd name="connsiteX84" fmla="*/ 1213663 w 1512399"/>
                <a:gd name="connsiteY84" fmla="*/ 2837232 h 5239124"/>
                <a:gd name="connsiteX85" fmla="*/ 1231951 w 1512399"/>
                <a:gd name="connsiteY85" fmla="*/ 2995728 h 5239124"/>
                <a:gd name="connsiteX86" fmla="*/ 1219759 w 1512399"/>
                <a:gd name="connsiteY86" fmla="*/ 3184704 h 5239124"/>
                <a:gd name="connsiteX87" fmla="*/ 1201471 w 1512399"/>
                <a:gd name="connsiteY87" fmla="*/ 3343200 h 5239124"/>
                <a:gd name="connsiteX88" fmla="*/ 1140511 w 1512399"/>
                <a:gd name="connsiteY88" fmla="*/ 3623616 h 5239124"/>
                <a:gd name="connsiteX89" fmla="*/ 1134415 w 1512399"/>
                <a:gd name="connsiteY89" fmla="*/ 3843072 h 5239124"/>
                <a:gd name="connsiteX90" fmla="*/ 1146607 w 1512399"/>
                <a:gd name="connsiteY90" fmla="*/ 3989376 h 5239124"/>
                <a:gd name="connsiteX91" fmla="*/ 1152703 w 1512399"/>
                <a:gd name="connsiteY91" fmla="*/ 4184448 h 5239124"/>
                <a:gd name="connsiteX92" fmla="*/ 1140511 w 1512399"/>
                <a:gd name="connsiteY92" fmla="*/ 4470960 h 5239124"/>
                <a:gd name="connsiteX93" fmla="*/ 1103935 w 1512399"/>
                <a:gd name="connsiteY93" fmla="*/ 4647744 h 5239124"/>
                <a:gd name="connsiteX94" fmla="*/ 1067359 w 1512399"/>
                <a:gd name="connsiteY94" fmla="*/ 4915968 h 5239124"/>
                <a:gd name="connsiteX95" fmla="*/ 1079551 w 1512399"/>
                <a:gd name="connsiteY95" fmla="*/ 5043984 h 5239124"/>
                <a:gd name="connsiteX96" fmla="*/ 1164895 w 1512399"/>
                <a:gd name="connsiteY96" fmla="*/ 5043984 h 5239124"/>
                <a:gd name="connsiteX97" fmla="*/ 1201471 w 1512399"/>
                <a:gd name="connsiteY97" fmla="*/ 5031792 h 5239124"/>
                <a:gd name="connsiteX98" fmla="*/ 1201471 w 1512399"/>
                <a:gd name="connsiteY98" fmla="*/ 5104944 h 5239124"/>
                <a:gd name="connsiteX99" fmla="*/ 1103935 w 1512399"/>
                <a:gd name="connsiteY99" fmla="*/ 5153712 h 5239124"/>
                <a:gd name="connsiteX100" fmla="*/ 1018591 w 1512399"/>
                <a:gd name="connsiteY100" fmla="*/ 5190288 h 5239124"/>
                <a:gd name="connsiteX101" fmla="*/ 945439 w 1512399"/>
                <a:gd name="connsiteY101" fmla="*/ 5190288 h 5239124"/>
                <a:gd name="connsiteX102" fmla="*/ 914959 w 1512399"/>
                <a:gd name="connsiteY102" fmla="*/ 5184192 h 5239124"/>
                <a:gd name="connsiteX103" fmla="*/ 896671 w 1512399"/>
                <a:gd name="connsiteY103" fmla="*/ 5086656 h 5239124"/>
                <a:gd name="connsiteX104" fmla="*/ 896671 w 1512399"/>
                <a:gd name="connsiteY104" fmla="*/ 4842816 h 5239124"/>
                <a:gd name="connsiteX105" fmla="*/ 884479 w 1512399"/>
                <a:gd name="connsiteY105" fmla="*/ 4666032 h 5239124"/>
                <a:gd name="connsiteX106" fmla="*/ 853999 w 1512399"/>
                <a:gd name="connsiteY106" fmla="*/ 4501440 h 5239124"/>
                <a:gd name="connsiteX107" fmla="*/ 872287 w 1512399"/>
                <a:gd name="connsiteY107" fmla="*/ 4324656 h 5239124"/>
                <a:gd name="connsiteX108" fmla="*/ 866191 w 1512399"/>
                <a:gd name="connsiteY108" fmla="*/ 4111296 h 5239124"/>
                <a:gd name="connsiteX109" fmla="*/ 872287 w 1512399"/>
                <a:gd name="connsiteY109" fmla="*/ 3934512 h 5239124"/>
                <a:gd name="connsiteX110" fmla="*/ 841807 w 1512399"/>
                <a:gd name="connsiteY110" fmla="*/ 3855264 h 5239124"/>
                <a:gd name="connsiteX111" fmla="*/ 829615 w 1512399"/>
                <a:gd name="connsiteY111" fmla="*/ 3623616 h 5239124"/>
                <a:gd name="connsiteX112" fmla="*/ 780847 w 1512399"/>
                <a:gd name="connsiteY112" fmla="*/ 2886000 h 5239124"/>
                <a:gd name="connsiteX113" fmla="*/ 805231 w 1512399"/>
                <a:gd name="connsiteY113" fmla="*/ 3434640 h 5239124"/>
                <a:gd name="connsiteX114" fmla="*/ 762559 w 1512399"/>
                <a:gd name="connsiteY114" fmla="*/ 3928416 h 5239124"/>
                <a:gd name="connsiteX115" fmla="*/ 805231 w 1512399"/>
                <a:gd name="connsiteY115" fmla="*/ 4196640 h 5239124"/>
                <a:gd name="connsiteX116" fmla="*/ 829615 w 1512399"/>
                <a:gd name="connsiteY116" fmla="*/ 4416096 h 5239124"/>
                <a:gd name="connsiteX117" fmla="*/ 805231 w 1512399"/>
                <a:gd name="connsiteY117" fmla="*/ 4659936 h 5239124"/>
                <a:gd name="connsiteX118" fmla="*/ 835711 w 1512399"/>
                <a:gd name="connsiteY118" fmla="*/ 4915968 h 5239124"/>
                <a:gd name="connsiteX119" fmla="*/ 853999 w 1512399"/>
                <a:gd name="connsiteY119" fmla="*/ 5043984 h 5239124"/>
                <a:gd name="connsiteX120" fmla="*/ 853999 w 1512399"/>
                <a:gd name="connsiteY120" fmla="*/ 5196384 h 5239124"/>
                <a:gd name="connsiteX121" fmla="*/ 793039 w 1512399"/>
                <a:gd name="connsiteY121" fmla="*/ 5239056 h 5239124"/>
                <a:gd name="connsiteX0" fmla="*/ 793039 w 1512399"/>
                <a:gd name="connsiteY0" fmla="*/ 5239056 h 5239124"/>
                <a:gd name="connsiteX1" fmla="*/ 646735 w 1512399"/>
                <a:gd name="connsiteY1" fmla="*/ 5190288 h 5239124"/>
                <a:gd name="connsiteX2" fmla="*/ 543103 w 1512399"/>
                <a:gd name="connsiteY2" fmla="*/ 5141520 h 5239124"/>
                <a:gd name="connsiteX3" fmla="*/ 543103 w 1512399"/>
                <a:gd name="connsiteY3" fmla="*/ 5092752 h 5239124"/>
                <a:gd name="connsiteX4" fmla="*/ 634543 w 1512399"/>
                <a:gd name="connsiteY4" fmla="*/ 5037888 h 5239124"/>
                <a:gd name="connsiteX5" fmla="*/ 677215 w 1512399"/>
                <a:gd name="connsiteY5" fmla="*/ 4946448 h 5239124"/>
                <a:gd name="connsiteX6" fmla="*/ 616255 w 1512399"/>
                <a:gd name="connsiteY6" fmla="*/ 4739184 h 5239124"/>
                <a:gd name="connsiteX7" fmla="*/ 561391 w 1512399"/>
                <a:gd name="connsiteY7" fmla="*/ 4641648 h 5239124"/>
                <a:gd name="connsiteX8" fmla="*/ 506527 w 1512399"/>
                <a:gd name="connsiteY8" fmla="*/ 4440480 h 5239124"/>
                <a:gd name="connsiteX9" fmla="*/ 482143 w 1512399"/>
                <a:gd name="connsiteY9" fmla="*/ 4263696 h 5239124"/>
                <a:gd name="connsiteX10" fmla="*/ 488239 w 1512399"/>
                <a:gd name="connsiteY10" fmla="*/ 4019856 h 5239124"/>
                <a:gd name="connsiteX11" fmla="*/ 494335 w 1512399"/>
                <a:gd name="connsiteY11" fmla="*/ 3910128 h 5239124"/>
                <a:gd name="connsiteX12" fmla="*/ 469951 w 1512399"/>
                <a:gd name="connsiteY12" fmla="*/ 3782112 h 5239124"/>
                <a:gd name="connsiteX13" fmla="*/ 494335 w 1512399"/>
                <a:gd name="connsiteY13" fmla="*/ 3666288 h 5239124"/>
                <a:gd name="connsiteX14" fmla="*/ 378511 w 1512399"/>
                <a:gd name="connsiteY14" fmla="*/ 3361488 h 5239124"/>
                <a:gd name="connsiteX15" fmla="*/ 360223 w 1512399"/>
                <a:gd name="connsiteY15" fmla="*/ 3099360 h 5239124"/>
                <a:gd name="connsiteX16" fmla="*/ 335839 w 1512399"/>
                <a:gd name="connsiteY16" fmla="*/ 2910384 h 5239124"/>
                <a:gd name="connsiteX17" fmla="*/ 335839 w 1512399"/>
                <a:gd name="connsiteY17" fmla="*/ 2825040 h 5239124"/>
                <a:gd name="connsiteX18" fmla="*/ 305359 w 1512399"/>
                <a:gd name="connsiteY18" fmla="*/ 2764080 h 5239124"/>
                <a:gd name="connsiteX19" fmla="*/ 299263 w 1512399"/>
                <a:gd name="connsiteY19" fmla="*/ 2575104 h 5239124"/>
                <a:gd name="connsiteX20" fmla="*/ 354127 w 1512399"/>
                <a:gd name="connsiteY20" fmla="*/ 2245920 h 5239124"/>
                <a:gd name="connsiteX21" fmla="*/ 372415 w 1512399"/>
                <a:gd name="connsiteY21" fmla="*/ 2081328 h 5239124"/>
                <a:gd name="connsiteX22" fmla="*/ 280975 w 1512399"/>
                <a:gd name="connsiteY22" fmla="*/ 1581456 h 5239124"/>
                <a:gd name="connsiteX23" fmla="*/ 232207 w 1512399"/>
                <a:gd name="connsiteY23" fmla="*/ 1843584 h 5239124"/>
                <a:gd name="connsiteX24" fmla="*/ 250495 w 1512399"/>
                <a:gd name="connsiteY24" fmla="*/ 2111808 h 5239124"/>
                <a:gd name="connsiteX25" fmla="*/ 238303 w 1512399"/>
                <a:gd name="connsiteY25" fmla="*/ 2282496 h 5239124"/>
                <a:gd name="connsiteX26" fmla="*/ 213919 w 1512399"/>
                <a:gd name="connsiteY26" fmla="*/ 2495856 h 5239124"/>
                <a:gd name="connsiteX27" fmla="*/ 238303 w 1512399"/>
                <a:gd name="connsiteY27" fmla="*/ 2727504 h 5239124"/>
                <a:gd name="connsiteX28" fmla="*/ 280975 w 1512399"/>
                <a:gd name="connsiteY28" fmla="*/ 2837232 h 5239124"/>
                <a:gd name="connsiteX29" fmla="*/ 341935 w 1512399"/>
                <a:gd name="connsiteY29" fmla="*/ 2898192 h 5239124"/>
                <a:gd name="connsiteX30" fmla="*/ 348539 w 1512399"/>
                <a:gd name="connsiteY30" fmla="*/ 3178100 h 5239124"/>
                <a:gd name="connsiteX31" fmla="*/ 215443 w 1512399"/>
                <a:gd name="connsiteY31" fmla="*/ 3011984 h 5239124"/>
                <a:gd name="connsiteX32" fmla="*/ 85903 w 1512399"/>
                <a:gd name="connsiteY32" fmla="*/ 2733600 h 5239124"/>
                <a:gd name="connsiteX33" fmla="*/ 31039 w 1512399"/>
                <a:gd name="connsiteY33" fmla="*/ 2416608 h 5239124"/>
                <a:gd name="connsiteX34" fmla="*/ 559 w 1512399"/>
                <a:gd name="connsiteY34" fmla="*/ 2148384 h 5239124"/>
                <a:gd name="connsiteX35" fmla="*/ 12751 w 1512399"/>
                <a:gd name="connsiteY35" fmla="*/ 1831392 h 5239124"/>
                <a:gd name="connsiteX36" fmla="*/ 31039 w 1512399"/>
                <a:gd name="connsiteY36" fmla="*/ 1624128 h 5239124"/>
                <a:gd name="connsiteX37" fmla="*/ 24943 w 1512399"/>
                <a:gd name="connsiteY37" fmla="*/ 1252272 h 5239124"/>
                <a:gd name="connsiteX38" fmla="*/ 110287 w 1512399"/>
                <a:gd name="connsiteY38" fmla="*/ 971856 h 5239124"/>
                <a:gd name="connsiteX39" fmla="*/ 323647 w 1512399"/>
                <a:gd name="connsiteY39" fmla="*/ 886512 h 5239124"/>
                <a:gd name="connsiteX40" fmla="*/ 488239 w 1512399"/>
                <a:gd name="connsiteY40" fmla="*/ 788976 h 5239124"/>
                <a:gd name="connsiteX41" fmla="*/ 506527 w 1512399"/>
                <a:gd name="connsiteY41" fmla="*/ 581712 h 5239124"/>
                <a:gd name="connsiteX42" fmla="*/ 451663 w 1512399"/>
                <a:gd name="connsiteY42" fmla="*/ 496368 h 5239124"/>
                <a:gd name="connsiteX43" fmla="*/ 451663 w 1512399"/>
                <a:gd name="connsiteY43" fmla="*/ 398832 h 5239124"/>
                <a:gd name="connsiteX44" fmla="*/ 476047 w 1512399"/>
                <a:gd name="connsiteY44" fmla="*/ 368352 h 5239124"/>
                <a:gd name="connsiteX45" fmla="*/ 457759 w 1512399"/>
                <a:gd name="connsiteY45" fmla="*/ 270816 h 5239124"/>
                <a:gd name="connsiteX46" fmla="*/ 561391 w 1512399"/>
                <a:gd name="connsiteY46" fmla="*/ 33072 h 5239124"/>
                <a:gd name="connsiteX47" fmla="*/ 805231 w 1512399"/>
                <a:gd name="connsiteY47" fmla="*/ 14784 h 5239124"/>
                <a:gd name="connsiteX48" fmla="*/ 963727 w 1512399"/>
                <a:gd name="connsiteY48" fmla="*/ 154992 h 5239124"/>
                <a:gd name="connsiteX49" fmla="*/ 951535 w 1512399"/>
                <a:gd name="connsiteY49" fmla="*/ 380544 h 5239124"/>
                <a:gd name="connsiteX50" fmla="*/ 982015 w 1512399"/>
                <a:gd name="connsiteY50" fmla="*/ 417120 h 5239124"/>
                <a:gd name="connsiteX51" fmla="*/ 927151 w 1512399"/>
                <a:gd name="connsiteY51" fmla="*/ 551232 h 5239124"/>
                <a:gd name="connsiteX52" fmla="*/ 890575 w 1512399"/>
                <a:gd name="connsiteY52" fmla="*/ 715824 h 5239124"/>
                <a:gd name="connsiteX53" fmla="*/ 939343 w 1512399"/>
                <a:gd name="connsiteY53" fmla="*/ 801168 h 5239124"/>
                <a:gd name="connsiteX54" fmla="*/ 1073455 w 1512399"/>
                <a:gd name="connsiteY54" fmla="*/ 849936 h 5239124"/>
                <a:gd name="connsiteX55" fmla="*/ 1128319 w 1512399"/>
                <a:gd name="connsiteY55" fmla="*/ 904800 h 5239124"/>
                <a:gd name="connsiteX56" fmla="*/ 1268527 w 1512399"/>
                <a:gd name="connsiteY56" fmla="*/ 959664 h 5239124"/>
                <a:gd name="connsiteX57" fmla="*/ 1359967 w 1512399"/>
                <a:gd name="connsiteY57" fmla="*/ 1057200 h 5239124"/>
                <a:gd name="connsiteX58" fmla="*/ 1420927 w 1512399"/>
                <a:gd name="connsiteY58" fmla="*/ 1252272 h 5239124"/>
                <a:gd name="connsiteX59" fmla="*/ 1463599 w 1512399"/>
                <a:gd name="connsiteY59" fmla="*/ 1490016 h 5239124"/>
                <a:gd name="connsiteX60" fmla="*/ 1469695 w 1512399"/>
                <a:gd name="connsiteY60" fmla="*/ 1697280 h 5239124"/>
                <a:gd name="connsiteX61" fmla="*/ 1463599 w 1512399"/>
                <a:gd name="connsiteY61" fmla="*/ 1843584 h 5239124"/>
                <a:gd name="connsiteX62" fmla="*/ 1481887 w 1512399"/>
                <a:gd name="connsiteY62" fmla="*/ 2020368 h 5239124"/>
                <a:gd name="connsiteX63" fmla="*/ 1512367 w 1512399"/>
                <a:gd name="connsiteY63" fmla="*/ 2154480 h 5239124"/>
                <a:gd name="connsiteX64" fmla="*/ 1475791 w 1512399"/>
                <a:gd name="connsiteY64" fmla="*/ 2392224 h 5239124"/>
                <a:gd name="connsiteX65" fmla="*/ 1449375 w 1512399"/>
                <a:gd name="connsiteY65" fmla="*/ 2547164 h 5239124"/>
                <a:gd name="connsiteX66" fmla="*/ 1416355 w 1512399"/>
                <a:gd name="connsiteY66" fmla="*/ 2654352 h 5239124"/>
                <a:gd name="connsiteX67" fmla="*/ 1392987 w 1512399"/>
                <a:gd name="connsiteY67" fmla="*/ 2882444 h 5239124"/>
                <a:gd name="connsiteX68" fmla="*/ 1292911 w 1512399"/>
                <a:gd name="connsiteY68" fmla="*/ 3026208 h 5239124"/>
                <a:gd name="connsiteX69" fmla="*/ 1244143 w 1512399"/>
                <a:gd name="connsiteY69" fmla="*/ 3081072 h 5239124"/>
                <a:gd name="connsiteX70" fmla="*/ 1219759 w 1512399"/>
                <a:gd name="connsiteY70" fmla="*/ 2959152 h 5239124"/>
                <a:gd name="connsiteX71" fmla="*/ 1225855 w 1512399"/>
                <a:gd name="connsiteY71" fmla="*/ 2837232 h 5239124"/>
                <a:gd name="connsiteX72" fmla="*/ 1280719 w 1512399"/>
                <a:gd name="connsiteY72" fmla="*/ 2751888 h 5239124"/>
                <a:gd name="connsiteX73" fmla="*/ 1310691 w 1512399"/>
                <a:gd name="connsiteY73" fmla="*/ 2642160 h 5239124"/>
                <a:gd name="connsiteX74" fmla="*/ 1304595 w 1512399"/>
                <a:gd name="connsiteY74" fmla="*/ 2404416 h 5239124"/>
                <a:gd name="connsiteX75" fmla="*/ 1283767 w 1512399"/>
                <a:gd name="connsiteY75" fmla="*/ 2227632 h 5239124"/>
                <a:gd name="connsiteX76" fmla="*/ 1238047 w 1512399"/>
                <a:gd name="connsiteY76" fmla="*/ 2056944 h 5239124"/>
                <a:gd name="connsiteX77" fmla="*/ 1225855 w 1512399"/>
                <a:gd name="connsiteY77" fmla="*/ 1910640 h 5239124"/>
                <a:gd name="connsiteX78" fmla="*/ 1183183 w 1512399"/>
                <a:gd name="connsiteY78" fmla="*/ 1709472 h 5239124"/>
                <a:gd name="connsiteX79" fmla="*/ 1152703 w 1512399"/>
                <a:gd name="connsiteY79" fmla="*/ 1935024 h 5239124"/>
                <a:gd name="connsiteX80" fmla="*/ 1170991 w 1512399"/>
                <a:gd name="connsiteY80" fmla="*/ 2160576 h 5239124"/>
                <a:gd name="connsiteX81" fmla="*/ 1189279 w 1512399"/>
                <a:gd name="connsiteY81" fmla="*/ 2276400 h 5239124"/>
                <a:gd name="connsiteX82" fmla="*/ 1219759 w 1512399"/>
                <a:gd name="connsiteY82" fmla="*/ 2508048 h 5239124"/>
                <a:gd name="connsiteX83" fmla="*/ 1207567 w 1512399"/>
                <a:gd name="connsiteY83" fmla="*/ 2733600 h 5239124"/>
                <a:gd name="connsiteX84" fmla="*/ 1213663 w 1512399"/>
                <a:gd name="connsiteY84" fmla="*/ 2837232 h 5239124"/>
                <a:gd name="connsiteX85" fmla="*/ 1231951 w 1512399"/>
                <a:gd name="connsiteY85" fmla="*/ 2995728 h 5239124"/>
                <a:gd name="connsiteX86" fmla="*/ 1219759 w 1512399"/>
                <a:gd name="connsiteY86" fmla="*/ 3184704 h 5239124"/>
                <a:gd name="connsiteX87" fmla="*/ 1201471 w 1512399"/>
                <a:gd name="connsiteY87" fmla="*/ 3343200 h 5239124"/>
                <a:gd name="connsiteX88" fmla="*/ 1140511 w 1512399"/>
                <a:gd name="connsiteY88" fmla="*/ 3623616 h 5239124"/>
                <a:gd name="connsiteX89" fmla="*/ 1134415 w 1512399"/>
                <a:gd name="connsiteY89" fmla="*/ 3843072 h 5239124"/>
                <a:gd name="connsiteX90" fmla="*/ 1146607 w 1512399"/>
                <a:gd name="connsiteY90" fmla="*/ 3989376 h 5239124"/>
                <a:gd name="connsiteX91" fmla="*/ 1152703 w 1512399"/>
                <a:gd name="connsiteY91" fmla="*/ 4184448 h 5239124"/>
                <a:gd name="connsiteX92" fmla="*/ 1140511 w 1512399"/>
                <a:gd name="connsiteY92" fmla="*/ 4470960 h 5239124"/>
                <a:gd name="connsiteX93" fmla="*/ 1103935 w 1512399"/>
                <a:gd name="connsiteY93" fmla="*/ 4647744 h 5239124"/>
                <a:gd name="connsiteX94" fmla="*/ 1067359 w 1512399"/>
                <a:gd name="connsiteY94" fmla="*/ 4915968 h 5239124"/>
                <a:gd name="connsiteX95" fmla="*/ 1079551 w 1512399"/>
                <a:gd name="connsiteY95" fmla="*/ 5043984 h 5239124"/>
                <a:gd name="connsiteX96" fmla="*/ 1164895 w 1512399"/>
                <a:gd name="connsiteY96" fmla="*/ 5043984 h 5239124"/>
                <a:gd name="connsiteX97" fmla="*/ 1201471 w 1512399"/>
                <a:gd name="connsiteY97" fmla="*/ 5031792 h 5239124"/>
                <a:gd name="connsiteX98" fmla="*/ 1201471 w 1512399"/>
                <a:gd name="connsiteY98" fmla="*/ 5104944 h 5239124"/>
                <a:gd name="connsiteX99" fmla="*/ 1103935 w 1512399"/>
                <a:gd name="connsiteY99" fmla="*/ 5153712 h 5239124"/>
                <a:gd name="connsiteX100" fmla="*/ 1018591 w 1512399"/>
                <a:gd name="connsiteY100" fmla="*/ 5190288 h 5239124"/>
                <a:gd name="connsiteX101" fmla="*/ 945439 w 1512399"/>
                <a:gd name="connsiteY101" fmla="*/ 5190288 h 5239124"/>
                <a:gd name="connsiteX102" fmla="*/ 914959 w 1512399"/>
                <a:gd name="connsiteY102" fmla="*/ 5184192 h 5239124"/>
                <a:gd name="connsiteX103" fmla="*/ 896671 w 1512399"/>
                <a:gd name="connsiteY103" fmla="*/ 5086656 h 5239124"/>
                <a:gd name="connsiteX104" fmla="*/ 896671 w 1512399"/>
                <a:gd name="connsiteY104" fmla="*/ 4842816 h 5239124"/>
                <a:gd name="connsiteX105" fmla="*/ 884479 w 1512399"/>
                <a:gd name="connsiteY105" fmla="*/ 4666032 h 5239124"/>
                <a:gd name="connsiteX106" fmla="*/ 853999 w 1512399"/>
                <a:gd name="connsiteY106" fmla="*/ 4501440 h 5239124"/>
                <a:gd name="connsiteX107" fmla="*/ 872287 w 1512399"/>
                <a:gd name="connsiteY107" fmla="*/ 4324656 h 5239124"/>
                <a:gd name="connsiteX108" fmla="*/ 866191 w 1512399"/>
                <a:gd name="connsiteY108" fmla="*/ 4111296 h 5239124"/>
                <a:gd name="connsiteX109" fmla="*/ 872287 w 1512399"/>
                <a:gd name="connsiteY109" fmla="*/ 3934512 h 5239124"/>
                <a:gd name="connsiteX110" fmla="*/ 841807 w 1512399"/>
                <a:gd name="connsiteY110" fmla="*/ 3855264 h 5239124"/>
                <a:gd name="connsiteX111" fmla="*/ 829615 w 1512399"/>
                <a:gd name="connsiteY111" fmla="*/ 3623616 h 5239124"/>
                <a:gd name="connsiteX112" fmla="*/ 780847 w 1512399"/>
                <a:gd name="connsiteY112" fmla="*/ 2886000 h 5239124"/>
                <a:gd name="connsiteX113" fmla="*/ 805231 w 1512399"/>
                <a:gd name="connsiteY113" fmla="*/ 3434640 h 5239124"/>
                <a:gd name="connsiteX114" fmla="*/ 762559 w 1512399"/>
                <a:gd name="connsiteY114" fmla="*/ 3928416 h 5239124"/>
                <a:gd name="connsiteX115" fmla="*/ 805231 w 1512399"/>
                <a:gd name="connsiteY115" fmla="*/ 4196640 h 5239124"/>
                <a:gd name="connsiteX116" fmla="*/ 829615 w 1512399"/>
                <a:gd name="connsiteY116" fmla="*/ 4416096 h 5239124"/>
                <a:gd name="connsiteX117" fmla="*/ 805231 w 1512399"/>
                <a:gd name="connsiteY117" fmla="*/ 4659936 h 5239124"/>
                <a:gd name="connsiteX118" fmla="*/ 835711 w 1512399"/>
                <a:gd name="connsiteY118" fmla="*/ 4915968 h 5239124"/>
                <a:gd name="connsiteX119" fmla="*/ 853999 w 1512399"/>
                <a:gd name="connsiteY119" fmla="*/ 5043984 h 5239124"/>
                <a:gd name="connsiteX120" fmla="*/ 853999 w 1512399"/>
                <a:gd name="connsiteY120" fmla="*/ 5196384 h 5239124"/>
                <a:gd name="connsiteX121" fmla="*/ 793039 w 1512399"/>
                <a:gd name="connsiteY121" fmla="*/ 5239056 h 5239124"/>
                <a:gd name="connsiteX0" fmla="*/ 792555 w 1511915"/>
                <a:gd name="connsiteY0" fmla="*/ 5239056 h 5239124"/>
                <a:gd name="connsiteX1" fmla="*/ 646251 w 1511915"/>
                <a:gd name="connsiteY1" fmla="*/ 5190288 h 5239124"/>
                <a:gd name="connsiteX2" fmla="*/ 542619 w 1511915"/>
                <a:gd name="connsiteY2" fmla="*/ 5141520 h 5239124"/>
                <a:gd name="connsiteX3" fmla="*/ 542619 w 1511915"/>
                <a:gd name="connsiteY3" fmla="*/ 5092752 h 5239124"/>
                <a:gd name="connsiteX4" fmla="*/ 634059 w 1511915"/>
                <a:gd name="connsiteY4" fmla="*/ 5037888 h 5239124"/>
                <a:gd name="connsiteX5" fmla="*/ 676731 w 1511915"/>
                <a:gd name="connsiteY5" fmla="*/ 4946448 h 5239124"/>
                <a:gd name="connsiteX6" fmla="*/ 615771 w 1511915"/>
                <a:gd name="connsiteY6" fmla="*/ 4739184 h 5239124"/>
                <a:gd name="connsiteX7" fmla="*/ 560907 w 1511915"/>
                <a:gd name="connsiteY7" fmla="*/ 4641648 h 5239124"/>
                <a:gd name="connsiteX8" fmla="*/ 506043 w 1511915"/>
                <a:gd name="connsiteY8" fmla="*/ 4440480 h 5239124"/>
                <a:gd name="connsiteX9" fmla="*/ 481659 w 1511915"/>
                <a:gd name="connsiteY9" fmla="*/ 4263696 h 5239124"/>
                <a:gd name="connsiteX10" fmla="*/ 487755 w 1511915"/>
                <a:gd name="connsiteY10" fmla="*/ 4019856 h 5239124"/>
                <a:gd name="connsiteX11" fmla="*/ 493851 w 1511915"/>
                <a:gd name="connsiteY11" fmla="*/ 3910128 h 5239124"/>
                <a:gd name="connsiteX12" fmla="*/ 469467 w 1511915"/>
                <a:gd name="connsiteY12" fmla="*/ 3782112 h 5239124"/>
                <a:gd name="connsiteX13" fmla="*/ 493851 w 1511915"/>
                <a:gd name="connsiteY13" fmla="*/ 3666288 h 5239124"/>
                <a:gd name="connsiteX14" fmla="*/ 378027 w 1511915"/>
                <a:gd name="connsiteY14" fmla="*/ 3361488 h 5239124"/>
                <a:gd name="connsiteX15" fmla="*/ 359739 w 1511915"/>
                <a:gd name="connsiteY15" fmla="*/ 3099360 h 5239124"/>
                <a:gd name="connsiteX16" fmla="*/ 335355 w 1511915"/>
                <a:gd name="connsiteY16" fmla="*/ 2910384 h 5239124"/>
                <a:gd name="connsiteX17" fmla="*/ 335355 w 1511915"/>
                <a:gd name="connsiteY17" fmla="*/ 2825040 h 5239124"/>
                <a:gd name="connsiteX18" fmla="*/ 304875 w 1511915"/>
                <a:gd name="connsiteY18" fmla="*/ 2764080 h 5239124"/>
                <a:gd name="connsiteX19" fmla="*/ 298779 w 1511915"/>
                <a:gd name="connsiteY19" fmla="*/ 2575104 h 5239124"/>
                <a:gd name="connsiteX20" fmla="*/ 353643 w 1511915"/>
                <a:gd name="connsiteY20" fmla="*/ 2245920 h 5239124"/>
                <a:gd name="connsiteX21" fmla="*/ 371931 w 1511915"/>
                <a:gd name="connsiteY21" fmla="*/ 2081328 h 5239124"/>
                <a:gd name="connsiteX22" fmla="*/ 280491 w 1511915"/>
                <a:gd name="connsiteY22" fmla="*/ 1581456 h 5239124"/>
                <a:gd name="connsiteX23" fmla="*/ 231723 w 1511915"/>
                <a:gd name="connsiteY23" fmla="*/ 1843584 h 5239124"/>
                <a:gd name="connsiteX24" fmla="*/ 250011 w 1511915"/>
                <a:gd name="connsiteY24" fmla="*/ 2111808 h 5239124"/>
                <a:gd name="connsiteX25" fmla="*/ 237819 w 1511915"/>
                <a:gd name="connsiteY25" fmla="*/ 2282496 h 5239124"/>
                <a:gd name="connsiteX26" fmla="*/ 213435 w 1511915"/>
                <a:gd name="connsiteY26" fmla="*/ 2495856 h 5239124"/>
                <a:gd name="connsiteX27" fmla="*/ 237819 w 1511915"/>
                <a:gd name="connsiteY27" fmla="*/ 2727504 h 5239124"/>
                <a:gd name="connsiteX28" fmla="*/ 280491 w 1511915"/>
                <a:gd name="connsiteY28" fmla="*/ 2837232 h 5239124"/>
                <a:gd name="connsiteX29" fmla="*/ 341451 w 1511915"/>
                <a:gd name="connsiteY29" fmla="*/ 2898192 h 5239124"/>
                <a:gd name="connsiteX30" fmla="*/ 348055 w 1511915"/>
                <a:gd name="connsiteY30" fmla="*/ 3178100 h 5239124"/>
                <a:gd name="connsiteX31" fmla="*/ 214959 w 1511915"/>
                <a:gd name="connsiteY31" fmla="*/ 3011984 h 5239124"/>
                <a:gd name="connsiteX32" fmla="*/ 85419 w 1511915"/>
                <a:gd name="connsiteY32" fmla="*/ 2733600 h 5239124"/>
                <a:gd name="connsiteX33" fmla="*/ 17855 w 1511915"/>
                <a:gd name="connsiteY33" fmla="*/ 2439468 h 5239124"/>
                <a:gd name="connsiteX34" fmla="*/ 75 w 1511915"/>
                <a:gd name="connsiteY34" fmla="*/ 2148384 h 5239124"/>
                <a:gd name="connsiteX35" fmla="*/ 12267 w 1511915"/>
                <a:gd name="connsiteY35" fmla="*/ 1831392 h 5239124"/>
                <a:gd name="connsiteX36" fmla="*/ 30555 w 1511915"/>
                <a:gd name="connsiteY36" fmla="*/ 1624128 h 5239124"/>
                <a:gd name="connsiteX37" fmla="*/ 24459 w 1511915"/>
                <a:gd name="connsiteY37" fmla="*/ 1252272 h 5239124"/>
                <a:gd name="connsiteX38" fmla="*/ 109803 w 1511915"/>
                <a:gd name="connsiteY38" fmla="*/ 971856 h 5239124"/>
                <a:gd name="connsiteX39" fmla="*/ 323163 w 1511915"/>
                <a:gd name="connsiteY39" fmla="*/ 886512 h 5239124"/>
                <a:gd name="connsiteX40" fmla="*/ 487755 w 1511915"/>
                <a:gd name="connsiteY40" fmla="*/ 788976 h 5239124"/>
                <a:gd name="connsiteX41" fmla="*/ 506043 w 1511915"/>
                <a:gd name="connsiteY41" fmla="*/ 581712 h 5239124"/>
                <a:gd name="connsiteX42" fmla="*/ 451179 w 1511915"/>
                <a:gd name="connsiteY42" fmla="*/ 496368 h 5239124"/>
                <a:gd name="connsiteX43" fmla="*/ 451179 w 1511915"/>
                <a:gd name="connsiteY43" fmla="*/ 398832 h 5239124"/>
                <a:gd name="connsiteX44" fmla="*/ 475563 w 1511915"/>
                <a:gd name="connsiteY44" fmla="*/ 368352 h 5239124"/>
                <a:gd name="connsiteX45" fmla="*/ 457275 w 1511915"/>
                <a:gd name="connsiteY45" fmla="*/ 270816 h 5239124"/>
                <a:gd name="connsiteX46" fmla="*/ 560907 w 1511915"/>
                <a:gd name="connsiteY46" fmla="*/ 33072 h 5239124"/>
                <a:gd name="connsiteX47" fmla="*/ 804747 w 1511915"/>
                <a:gd name="connsiteY47" fmla="*/ 14784 h 5239124"/>
                <a:gd name="connsiteX48" fmla="*/ 963243 w 1511915"/>
                <a:gd name="connsiteY48" fmla="*/ 154992 h 5239124"/>
                <a:gd name="connsiteX49" fmla="*/ 951051 w 1511915"/>
                <a:gd name="connsiteY49" fmla="*/ 380544 h 5239124"/>
                <a:gd name="connsiteX50" fmla="*/ 981531 w 1511915"/>
                <a:gd name="connsiteY50" fmla="*/ 417120 h 5239124"/>
                <a:gd name="connsiteX51" fmla="*/ 926667 w 1511915"/>
                <a:gd name="connsiteY51" fmla="*/ 551232 h 5239124"/>
                <a:gd name="connsiteX52" fmla="*/ 890091 w 1511915"/>
                <a:gd name="connsiteY52" fmla="*/ 715824 h 5239124"/>
                <a:gd name="connsiteX53" fmla="*/ 938859 w 1511915"/>
                <a:gd name="connsiteY53" fmla="*/ 801168 h 5239124"/>
                <a:gd name="connsiteX54" fmla="*/ 1072971 w 1511915"/>
                <a:gd name="connsiteY54" fmla="*/ 849936 h 5239124"/>
                <a:gd name="connsiteX55" fmla="*/ 1127835 w 1511915"/>
                <a:gd name="connsiteY55" fmla="*/ 904800 h 5239124"/>
                <a:gd name="connsiteX56" fmla="*/ 1268043 w 1511915"/>
                <a:gd name="connsiteY56" fmla="*/ 959664 h 5239124"/>
                <a:gd name="connsiteX57" fmla="*/ 1359483 w 1511915"/>
                <a:gd name="connsiteY57" fmla="*/ 1057200 h 5239124"/>
                <a:gd name="connsiteX58" fmla="*/ 1420443 w 1511915"/>
                <a:gd name="connsiteY58" fmla="*/ 1252272 h 5239124"/>
                <a:gd name="connsiteX59" fmla="*/ 1463115 w 1511915"/>
                <a:gd name="connsiteY59" fmla="*/ 1490016 h 5239124"/>
                <a:gd name="connsiteX60" fmla="*/ 1469211 w 1511915"/>
                <a:gd name="connsiteY60" fmla="*/ 1697280 h 5239124"/>
                <a:gd name="connsiteX61" fmla="*/ 1463115 w 1511915"/>
                <a:gd name="connsiteY61" fmla="*/ 1843584 h 5239124"/>
                <a:gd name="connsiteX62" fmla="*/ 1481403 w 1511915"/>
                <a:gd name="connsiteY62" fmla="*/ 2020368 h 5239124"/>
                <a:gd name="connsiteX63" fmla="*/ 1511883 w 1511915"/>
                <a:gd name="connsiteY63" fmla="*/ 2154480 h 5239124"/>
                <a:gd name="connsiteX64" fmla="*/ 1475307 w 1511915"/>
                <a:gd name="connsiteY64" fmla="*/ 2392224 h 5239124"/>
                <a:gd name="connsiteX65" fmla="*/ 1448891 w 1511915"/>
                <a:gd name="connsiteY65" fmla="*/ 2547164 h 5239124"/>
                <a:gd name="connsiteX66" fmla="*/ 1415871 w 1511915"/>
                <a:gd name="connsiteY66" fmla="*/ 2654352 h 5239124"/>
                <a:gd name="connsiteX67" fmla="*/ 1392503 w 1511915"/>
                <a:gd name="connsiteY67" fmla="*/ 2882444 h 5239124"/>
                <a:gd name="connsiteX68" fmla="*/ 1292427 w 1511915"/>
                <a:gd name="connsiteY68" fmla="*/ 3026208 h 5239124"/>
                <a:gd name="connsiteX69" fmla="*/ 1243659 w 1511915"/>
                <a:gd name="connsiteY69" fmla="*/ 3081072 h 5239124"/>
                <a:gd name="connsiteX70" fmla="*/ 1219275 w 1511915"/>
                <a:gd name="connsiteY70" fmla="*/ 2959152 h 5239124"/>
                <a:gd name="connsiteX71" fmla="*/ 1225371 w 1511915"/>
                <a:gd name="connsiteY71" fmla="*/ 2837232 h 5239124"/>
                <a:gd name="connsiteX72" fmla="*/ 1280235 w 1511915"/>
                <a:gd name="connsiteY72" fmla="*/ 2751888 h 5239124"/>
                <a:gd name="connsiteX73" fmla="*/ 1310207 w 1511915"/>
                <a:gd name="connsiteY73" fmla="*/ 2642160 h 5239124"/>
                <a:gd name="connsiteX74" fmla="*/ 1304111 w 1511915"/>
                <a:gd name="connsiteY74" fmla="*/ 2404416 h 5239124"/>
                <a:gd name="connsiteX75" fmla="*/ 1283283 w 1511915"/>
                <a:gd name="connsiteY75" fmla="*/ 2227632 h 5239124"/>
                <a:gd name="connsiteX76" fmla="*/ 1237563 w 1511915"/>
                <a:gd name="connsiteY76" fmla="*/ 2056944 h 5239124"/>
                <a:gd name="connsiteX77" fmla="*/ 1225371 w 1511915"/>
                <a:gd name="connsiteY77" fmla="*/ 1910640 h 5239124"/>
                <a:gd name="connsiteX78" fmla="*/ 1182699 w 1511915"/>
                <a:gd name="connsiteY78" fmla="*/ 1709472 h 5239124"/>
                <a:gd name="connsiteX79" fmla="*/ 1152219 w 1511915"/>
                <a:gd name="connsiteY79" fmla="*/ 1935024 h 5239124"/>
                <a:gd name="connsiteX80" fmla="*/ 1170507 w 1511915"/>
                <a:gd name="connsiteY80" fmla="*/ 2160576 h 5239124"/>
                <a:gd name="connsiteX81" fmla="*/ 1188795 w 1511915"/>
                <a:gd name="connsiteY81" fmla="*/ 2276400 h 5239124"/>
                <a:gd name="connsiteX82" fmla="*/ 1219275 w 1511915"/>
                <a:gd name="connsiteY82" fmla="*/ 2508048 h 5239124"/>
                <a:gd name="connsiteX83" fmla="*/ 1207083 w 1511915"/>
                <a:gd name="connsiteY83" fmla="*/ 2733600 h 5239124"/>
                <a:gd name="connsiteX84" fmla="*/ 1213179 w 1511915"/>
                <a:gd name="connsiteY84" fmla="*/ 2837232 h 5239124"/>
                <a:gd name="connsiteX85" fmla="*/ 1231467 w 1511915"/>
                <a:gd name="connsiteY85" fmla="*/ 2995728 h 5239124"/>
                <a:gd name="connsiteX86" fmla="*/ 1219275 w 1511915"/>
                <a:gd name="connsiteY86" fmla="*/ 3184704 h 5239124"/>
                <a:gd name="connsiteX87" fmla="*/ 1200987 w 1511915"/>
                <a:gd name="connsiteY87" fmla="*/ 3343200 h 5239124"/>
                <a:gd name="connsiteX88" fmla="*/ 1140027 w 1511915"/>
                <a:gd name="connsiteY88" fmla="*/ 3623616 h 5239124"/>
                <a:gd name="connsiteX89" fmla="*/ 1133931 w 1511915"/>
                <a:gd name="connsiteY89" fmla="*/ 3843072 h 5239124"/>
                <a:gd name="connsiteX90" fmla="*/ 1146123 w 1511915"/>
                <a:gd name="connsiteY90" fmla="*/ 3989376 h 5239124"/>
                <a:gd name="connsiteX91" fmla="*/ 1152219 w 1511915"/>
                <a:gd name="connsiteY91" fmla="*/ 4184448 h 5239124"/>
                <a:gd name="connsiteX92" fmla="*/ 1140027 w 1511915"/>
                <a:gd name="connsiteY92" fmla="*/ 4470960 h 5239124"/>
                <a:gd name="connsiteX93" fmla="*/ 1103451 w 1511915"/>
                <a:gd name="connsiteY93" fmla="*/ 4647744 h 5239124"/>
                <a:gd name="connsiteX94" fmla="*/ 1066875 w 1511915"/>
                <a:gd name="connsiteY94" fmla="*/ 4915968 h 5239124"/>
                <a:gd name="connsiteX95" fmla="*/ 1079067 w 1511915"/>
                <a:gd name="connsiteY95" fmla="*/ 5043984 h 5239124"/>
                <a:gd name="connsiteX96" fmla="*/ 1164411 w 1511915"/>
                <a:gd name="connsiteY96" fmla="*/ 5043984 h 5239124"/>
                <a:gd name="connsiteX97" fmla="*/ 1200987 w 1511915"/>
                <a:gd name="connsiteY97" fmla="*/ 5031792 h 5239124"/>
                <a:gd name="connsiteX98" fmla="*/ 1200987 w 1511915"/>
                <a:gd name="connsiteY98" fmla="*/ 5104944 h 5239124"/>
                <a:gd name="connsiteX99" fmla="*/ 1103451 w 1511915"/>
                <a:gd name="connsiteY99" fmla="*/ 5153712 h 5239124"/>
                <a:gd name="connsiteX100" fmla="*/ 1018107 w 1511915"/>
                <a:gd name="connsiteY100" fmla="*/ 5190288 h 5239124"/>
                <a:gd name="connsiteX101" fmla="*/ 944955 w 1511915"/>
                <a:gd name="connsiteY101" fmla="*/ 5190288 h 5239124"/>
                <a:gd name="connsiteX102" fmla="*/ 914475 w 1511915"/>
                <a:gd name="connsiteY102" fmla="*/ 5184192 h 5239124"/>
                <a:gd name="connsiteX103" fmla="*/ 896187 w 1511915"/>
                <a:gd name="connsiteY103" fmla="*/ 5086656 h 5239124"/>
                <a:gd name="connsiteX104" fmla="*/ 896187 w 1511915"/>
                <a:gd name="connsiteY104" fmla="*/ 4842816 h 5239124"/>
                <a:gd name="connsiteX105" fmla="*/ 883995 w 1511915"/>
                <a:gd name="connsiteY105" fmla="*/ 4666032 h 5239124"/>
                <a:gd name="connsiteX106" fmla="*/ 853515 w 1511915"/>
                <a:gd name="connsiteY106" fmla="*/ 4501440 h 5239124"/>
                <a:gd name="connsiteX107" fmla="*/ 871803 w 1511915"/>
                <a:gd name="connsiteY107" fmla="*/ 4324656 h 5239124"/>
                <a:gd name="connsiteX108" fmla="*/ 865707 w 1511915"/>
                <a:gd name="connsiteY108" fmla="*/ 4111296 h 5239124"/>
                <a:gd name="connsiteX109" fmla="*/ 871803 w 1511915"/>
                <a:gd name="connsiteY109" fmla="*/ 3934512 h 5239124"/>
                <a:gd name="connsiteX110" fmla="*/ 841323 w 1511915"/>
                <a:gd name="connsiteY110" fmla="*/ 3855264 h 5239124"/>
                <a:gd name="connsiteX111" fmla="*/ 829131 w 1511915"/>
                <a:gd name="connsiteY111" fmla="*/ 3623616 h 5239124"/>
                <a:gd name="connsiteX112" fmla="*/ 780363 w 1511915"/>
                <a:gd name="connsiteY112" fmla="*/ 2886000 h 5239124"/>
                <a:gd name="connsiteX113" fmla="*/ 804747 w 1511915"/>
                <a:gd name="connsiteY113" fmla="*/ 3434640 h 5239124"/>
                <a:gd name="connsiteX114" fmla="*/ 762075 w 1511915"/>
                <a:gd name="connsiteY114" fmla="*/ 3928416 h 5239124"/>
                <a:gd name="connsiteX115" fmla="*/ 804747 w 1511915"/>
                <a:gd name="connsiteY115" fmla="*/ 4196640 h 5239124"/>
                <a:gd name="connsiteX116" fmla="*/ 829131 w 1511915"/>
                <a:gd name="connsiteY116" fmla="*/ 4416096 h 5239124"/>
                <a:gd name="connsiteX117" fmla="*/ 804747 w 1511915"/>
                <a:gd name="connsiteY117" fmla="*/ 4659936 h 5239124"/>
                <a:gd name="connsiteX118" fmla="*/ 835227 w 1511915"/>
                <a:gd name="connsiteY118" fmla="*/ 4915968 h 5239124"/>
                <a:gd name="connsiteX119" fmla="*/ 853515 w 1511915"/>
                <a:gd name="connsiteY119" fmla="*/ 5043984 h 5239124"/>
                <a:gd name="connsiteX120" fmla="*/ 853515 w 1511915"/>
                <a:gd name="connsiteY120" fmla="*/ 5196384 h 5239124"/>
                <a:gd name="connsiteX121" fmla="*/ 792555 w 1511915"/>
                <a:gd name="connsiteY121" fmla="*/ 5239056 h 5239124"/>
                <a:gd name="connsiteX0" fmla="*/ 792555 w 1511915"/>
                <a:gd name="connsiteY0" fmla="*/ 5239056 h 5239124"/>
                <a:gd name="connsiteX1" fmla="*/ 646251 w 1511915"/>
                <a:gd name="connsiteY1" fmla="*/ 5190288 h 5239124"/>
                <a:gd name="connsiteX2" fmla="*/ 542619 w 1511915"/>
                <a:gd name="connsiteY2" fmla="*/ 5141520 h 5239124"/>
                <a:gd name="connsiteX3" fmla="*/ 542619 w 1511915"/>
                <a:gd name="connsiteY3" fmla="*/ 5092752 h 5239124"/>
                <a:gd name="connsiteX4" fmla="*/ 634059 w 1511915"/>
                <a:gd name="connsiteY4" fmla="*/ 5037888 h 5239124"/>
                <a:gd name="connsiteX5" fmla="*/ 676731 w 1511915"/>
                <a:gd name="connsiteY5" fmla="*/ 4946448 h 5239124"/>
                <a:gd name="connsiteX6" fmla="*/ 615771 w 1511915"/>
                <a:gd name="connsiteY6" fmla="*/ 4739184 h 5239124"/>
                <a:gd name="connsiteX7" fmla="*/ 560907 w 1511915"/>
                <a:gd name="connsiteY7" fmla="*/ 4641648 h 5239124"/>
                <a:gd name="connsiteX8" fmla="*/ 506043 w 1511915"/>
                <a:gd name="connsiteY8" fmla="*/ 4440480 h 5239124"/>
                <a:gd name="connsiteX9" fmla="*/ 481659 w 1511915"/>
                <a:gd name="connsiteY9" fmla="*/ 4263696 h 5239124"/>
                <a:gd name="connsiteX10" fmla="*/ 487755 w 1511915"/>
                <a:gd name="connsiteY10" fmla="*/ 4019856 h 5239124"/>
                <a:gd name="connsiteX11" fmla="*/ 493851 w 1511915"/>
                <a:gd name="connsiteY11" fmla="*/ 3910128 h 5239124"/>
                <a:gd name="connsiteX12" fmla="*/ 469467 w 1511915"/>
                <a:gd name="connsiteY12" fmla="*/ 3782112 h 5239124"/>
                <a:gd name="connsiteX13" fmla="*/ 493851 w 1511915"/>
                <a:gd name="connsiteY13" fmla="*/ 3666288 h 5239124"/>
                <a:gd name="connsiteX14" fmla="*/ 378027 w 1511915"/>
                <a:gd name="connsiteY14" fmla="*/ 3361488 h 5239124"/>
                <a:gd name="connsiteX15" fmla="*/ 359739 w 1511915"/>
                <a:gd name="connsiteY15" fmla="*/ 3099360 h 5239124"/>
                <a:gd name="connsiteX16" fmla="*/ 335355 w 1511915"/>
                <a:gd name="connsiteY16" fmla="*/ 2910384 h 5239124"/>
                <a:gd name="connsiteX17" fmla="*/ 322655 w 1511915"/>
                <a:gd name="connsiteY17" fmla="*/ 2827580 h 5239124"/>
                <a:gd name="connsiteX18" fmla="*/ 304875 w 1511915"/>
                <a:gd name="connsiteY18" fmla="*/ 2764080 h 5239124"/>
                <a:gd name="connsiteX19" fmla="*/ 298779 w 1511915"/>
                <a:gd name="connsiteY19" fmla="*/ 2575104 h 5239124"/>
                <a:gd name="connsiteX20" fmla="*/ 353643 w 1511915"/>
                <a:gd name="connsiteY20" fmla="*/ 2245920 h 5239124"/>
                <a:gd name="connsiteX21" fmla="*/ 371931 w 1511915"/>
                <a:gd name="connsiteY21" fmla="*/ 2081328 h 5239124"/>
                <a:gd name="connsiteX22" fmla="*/ 280491 w 1511915"/>
                <a:gd name="connsiteY22" fmla="*/ 1581456 h 5239124"/>
                <a:gd name="connsiteX23" fmla="*/ 231723 w 1511915"/>
                <a:gd name="connsiteY23" fmla="*/ 1843584 h 5239124"/>
                <a:gd name="connsiteX24" fmla="*/ 250011 w 1511915"/>
                <a:gd name="connsiteY24" fmla="*/ 2111808 h 5239124"/>
                <a:gd name="connsiteX25" fmla="*/ 237819 w 1511915"/>
                <a:gd name="connsiteY25" fmla="*/ 2282496 h 5239124"/>
                <a:gd name="connsiteX26" fmla="*/ 213435 w 1511915"/>
                <a:gd name="connsiteY26" fmla="*/ 2495856 h 5239124"/>
                <a:gd name="connsiteX27" fmla="*/ 237819 w 1511915"/>
                <a:gd name="connsiteY27" fmla="*/ 2727504 h 5239124"/>
                <a:gd name="connsiteX28" fmla="*/ 280491 w 1511915"/>
                <a:gd name="connsiteY28" fmla="*/ 2837232 h 5239124"/>
                <a:gd name="connsiteX29" fmla="*/ 341451 w 1511915"/>
                <a:gd name="connsiteY29" fmla="*/ 2898192 h 5239124"/>
                <a:gd name="connsiteX30" fmla="*/ 348055 w 1511915"/>
                <a:gd name="connsiteY30" fmla="*/ 3178100 h 5239124"/>
                <a:gd name="connsiteX31" fmla="*/ 214959 w 1511915"/>
                <a:gd name="connsiteY31" fmla="*/ 3011984 h 5239124"/>
                <a:gd name="connsiteX32" fmla="*/ 85419 w 1511915"/>
                <a:gd name="connsiteY32" fmla="*/ 2733600 h 5239124"/>
                <a:gd name="connsiteX33" fmla="*/ 17855 w 1511915"/>
                <a:gd name="connsiteY33" fmla="*/ 2439468 h 5239124"/>
                <a:gd name="connsiteX34" fmla="*/ 75 w 1511915"/>
                <a:gd name="connsiteY34" fmla="*/ 2148384 h 5239124"/>
                <a:gd name="connsiteX35" fmla="*/ 12267 w 1511915"/>
                <a:gd name="connsiteY35" fmla="*/ 1831392 h 5239124"/>
                <a:gd name="connsiteX36" fmla="*/ 30555 w 1511915"/>
                <a:gd name="connsiteY36" fmla="*/ 1624128 h 5239124"/>
                <a:gd name="connsiteX37" fmla="*/ 24459 w 1511915"/>
                <a:gd name="connsiteY37" fmla="*/ 1252272 h 5239124"/>
                <a:gd name="connsiteX38" fmla="*/ 109803 w 1511915"/>
                <a:gd name="connsiteY38" fmla="*/ 971856 h 5239124"/>
                <a:gd name="connsiteX39" fmla="*/ 323163 w 1511915"/>
                <a:gd name="connsiteY39" fmla="*/ 886512 h 5239124"/>
                <a:gd name="connsiteX40" fmla="*/ 487755 w 1511915"/>
                <a:gd name="connsiteY40" fmla="*/ 788976 h 5239124"/>
                <a:gd name="connsiteX41" fmla="*/ 506043 w 1511915"/>
                <a:gd name="connsiteY41" fmla="*/ 581712 h 5239124"/>
                <a:gd name="connsiteX42" fmla="*/ 451179 w 1511915"/>
                <a:gd name="connsiteY42" fmla="*/ 496368 h 5239124"/>
                <a:gd name="connsiteX43" fmla="*/ 451179 w 1511915"/>
                <a:gd name="connsiteY43" fmla="*/ 398832 h 5239124"/>
                <a:gd name="connsiteX44" fmla="*/ 475563 w 1511915"/>
                <a:gd name="connsiteY44" fmla="*/ 368352 h 5239124"/>
                <a:gd name="connsiteX45" fmla="*/ 457275 w 1511915"/>
                <a:gd name="connsiteY45" fmla="*/ 270816 h 5239124"/>
                <a:gd name="connsiteX46" fmla="*/ 560907 w 1511915"/>
                <a:gd name="connsiteY46" fmla="*/ 33072 h 5239124"/>
                <a:gd name="connsiteX47" fmla="*/ 804747 w 1511915"/>
                <a:gd name="connsiteY47" fmla="*/ 14784 h 5239124"/>
                <a:gd name="connsiteX48" fmla="*/ 963243 w 1511915"/>
                <a:gd name="connsiteY48" fmla="*/ 154992 h 5239124"/>
                <a:gd name="connsiteX49" fmla="*/ 951051 w 1511915"/>
                <a:gd name="connsiteY49" fmla="*/ 380544 h 5239124"/>
                <a:gd name="connsiteX50" fmla="*/ 981531 w 1511915"/>
                <a:gd name="connsiteY50" fmla="*/ 417120 h 5239124"/>
                <a:gd name="connsiteX51" fmla="*/ 926667 w 1511915"/>
                <a:gd name="connsiteY51" fmla="*/ 551232 h 5239124"/>
                <a:gd name="connsiteX52" fmla="*/ 890091 w 1511915"/>
                <a:gd name="connsiteY52" fmla="*/ 715824 h 5239124"/>
                <a:gd name="connsiteX53" fmla="*/ 938859 w 1511915"/>
                <a:gd name="connsiteY53" fmla="*/ 801168 h 5239124"/>
                <a:gd name="connsiteX54" fmla="*/ 1072971 w 1511915"/>
                <a:gd name="connsiteY54" fmla="*/ 849936 h 5239124"/>
                <a:gd name="connsiteX55" fmla="*/ 1127835 w 1511915"/>
                <a:gd name="connsiteY55" fmla="*/ 904800 h 5239124"/>
                <a:gd name="connsiteX56" fmla="*/ 1268043 w 1511915"/>
                <a:gd name="connsiteY56" fmla="*/ 959664 h 5239124"/>
                <a:gd name="connsiteX57" fmla="*/ 1359483 w 1511915"/>
                <a:gd name="connsiteY57" fmla="*/ 1057200 h 5239124"/>
                <a:gd name="connsiteX58" fmla="*/ 1420443 w 1511915"/>
                <a:gd name="connsiteY58" fmla="*/ 1252272 h 5239124"/>
                <a:gd name="connsiteX59" fmla="*/ 1463115 w 1511915"/>
                <a:gd name="connsiteY59" fmla="*/ 1490016 h 5239124"/>
                <a:gd name="connsiteX60" fmla="*/ 1469211 w 1511915"/>
                <a:gd name="connsiteY60" fmla="*/ 1697280 h 5239124"/>
                <a:gd name="connsiteX61" fmla="*/ 1463115 w 1511915"/>
                <a:gd name="connsiteY61" fmla="*/ 1843584 h 5239124"/>
                <a:gd name="connsiteX62" fmla="*/ 1481403 w 1511915"/>
                <a:gd name="connsiteY62" fmla="*/ 2020368 h 5239124"/>
                <a:gd name="connsiteX63" fmla="*/ 1511883 w 1511915"/>
                <a:gd name="connsiteY63" fmla="*/ 2154480 h 5239124"/>
                <a:gd name="connsiteX64" fmla="*/ 1475307 w 1511915"/>
                <a:gd name="connsiteY64" fmla="*/ 2392224 h 5239124"/>
                <a:gd name="connsiteX65" fmla="*/ 1448891 w 1511915"/>
                <a:gd name="connsiteY65" fmla="*/ 2547164 h 5239124"/>
                <a:gd name="connsiteX66" fmla="*/ 1415871 w 1511915"/>
                <a:gd name="connsiteY66" fmla="*/ 2654352 h 5239124"/>
                <a:gd name="connsiteX67" fmla="*/ 1392503 w 1511915"/>
                <a:gd name="connsiteY67" fmla="*/ 2882444 h 5239124"/>
                <a:gd name="connsiteX68" fmla="*/ 1292427 w 1511915"/>
                <a:gd name="connsiteY68" fmla="*/ 3026208 h 5239124"/>
                <a:gd name="connsiteX69" fmla="*/ 1243659 w 1511915"/>
                <a:gd name="connsiteY69" fmla="*/ 3081072 h 5239124"/>
                <a:gd name="connsiteX70" fmla="*/ 1219275 w 1511915"/>
                <a:gd name="connsiteY70" fmla="*/ 2959152 h 5239124"/>
                <a:gd name="connsiteX71" fmla="*/ 1225371 w 1511915"/>
                <a:gd name="connsiteY71" fmla="*/ 2837232 h 5239124"/>
                <a:gd name="connsiteX72" fmla="*/ 1280235 w 1511915"/>
                <a:gd name="connsiteY72" fmla="*/ 2751888 h 5239124"/>
                <a:gd name="connsiteX73" fmla="*/ 1310207 w 1511915"/>
                <a:gd name="connsiteY73" fmla="*/ 2642160 h 5239124"/>
                <a:gd name="connsiteX74" fmla="*/ 1304111 w 1511915"/>
                <a:gd name="connsiteY74" fmla="*/ 2404416 h 5239124"/>
                <a:gd name="connsiteX75" fmla="*/ 1283283 w 1511915"/>
                <a:gd name="connsiteY75" fmla="*/ 2227632 h 5239124"/>
                <a:gd name="connsiteX76" fmla="*/ 1237563 w 1511915"/>
                <a:gd name="connsiteY76" fmla="*/ 2056944 h 5239124"/>
                <a:gd name="connsiteX77" fmla="*/ 1225371 w 1511915"/>
                <a:gd name="connsiteY77" fmla="*/ 1910640 h 5239124"/>
                <a:gd name="connsiteX78" fmla="*/ 1182699 w 1511915"/>
                <a:gd name="connsiteY78" fmla="*/ 1709472 h 5239124"/>
                <a:gd name="connsiteX79" fmla="*/ 1152219 w 1511915"/>
                <a:gd name="connsiteY79" fmla="*/ 1935024 h 5239124"/>
                <a:gd name="connsiteX80" fmla="*/ 1170507 w 1511915"/>
                <a:gd name="connsiteY80" fmla="*/ 2160576 h 5239124"/>
                <a:gd name="connsiteX81" fmla="*/ 1188795 w 1511915"/>
                <a:gd name="connsiteY81" fmla="*/ 2276400 h 5239124"/>
                <a:gd name="connsiteX82" fmla="*/ 1219275 w 1511915"/>
                <a:gd name="connsiteY82" fmla="*/ 2508048 h 5239124"/>
                <a:gd name="connsiteX83" fmla="*/ 1207083 w 1511915"/>
                <a:gd name="connsiteY83" fmla="*/ 2733600 h 5239124"/>
                <a:gd name="connsiteX84" fmla="*/ 1213179 w 1511915"/>
                <a:gd name="connsiteY84" fmla="*/ 2837232 h 5239124"/>
                <a:gd name="connsiteX85" fmla="*/ 1231467 w 1511915"/>
                <a:gd name="connsiteY85" fmla="*/ 2995728 h 5239124"/>
                <a:gd name="connsiteX86" fmla="*/ 1219275 w 1511915"/>
                <a:gd name="connsiteY86" fmla="*/ 3184704 h 5239124"/>
                <a:gd name="connsiteX87" fmla="*/ 1200987 w 1511915"/>
                <a:gd name="connsiteY87" fmla="*/ 3343200 h 5239124"/>
                <a:gd name="connsiteX88" fmla="*/ 1140027 w 1511915"/>
                <a:gd name="connsiteY88" fmla="*/ 3623616 h 5239124"/>
                <a:gd name="connsiteX89" fmla="*/ 1133931 w 1511915"/>
                <a:gd name="connsiteY89" fmla="*/ 3843072 h 5239124"/>
                <a:gd name="connsiteX90" fmla="*/ 1146123 w 1511915"/>
                <a:gd name="connsiteY90" fmla="*/ 3989376 h 5239124"/>
                <a:gd name="connsiteX91" fmla="*/ 1152219 w 1511915"/>
                <a:gd name="connsiteY91" fmla="*/ 4184448 h 5239124"/>
                <a:gd name="connsiteX92" fmla="*/ 1140027 w 1511915"/>
                <a:gd name="connsiteY92" fmla="*/ 4470960 h 5239124"/>
                <a:gd name="connsiteX93" fmla="*/ 1103451 w 1511915"/>
                <a:gd name="connsiteY93" fmla="*/ 4647744 h 5239124"/>
                <a:gd name="connsiteX94" fmla="*/ 1066875 w 1511915"/>
                <a:gd name="connsiteY94" fmla="*/ 4915968 h 5239124"/>
                <a:gd name="connsiteX95" fmla="*/ 1079067 w 1511915"/>
                <a:gd name="connsiteY95" fmla="*/ 5043984 h 5239124"/>
                <a:gd name="connsiteX96" fmla="*/ 1164411 w 1511915"/>
                <a:gd name="connsiteY96" fmla="*/ 5043984 h 5239124"/>
                <a:gd name="connsiteX97" fmla="*/ 1200987 w 1511915"/>
                <a:gd name="connsiteY97" fmla="*/ 5031792 h 5239124"/>
                <a:gd name="connsiteX98" fmla="*/ 1200987 w 1511915"/>
                <a:gd name="connsiteY98" fmla="*/ 5104944 h 5239124"/>
                <a:gd name="connsiteX99" fmla="*/ 1103451 w 1511915"/>
                <a:gd name="connsiteY99" fmla="*/ 5153712 h 5239124"/>
                <a:gd name="connsiteX100" fmla="*/ 1018107 w 1511915"/>
                <a:gd name="connsiteY100" fmla="*/ 5190288 h 5239124"/>
                <a:gd name="connsiteX101" fmla="*/ 944955 w 1511915"/>
                <a:gd name="connsiteY101" fmla="*/ 5190288 h 5239124"/>
                <a:gd name="connsiteX102" fmla="*/ 914475 w 1511915"/>
                <a:gd name="connsiteY102" fmla="*/ 5184192 h 5239124"/>
                <a:gd name="connsiteX103" fmla="*/ 896187 w 1511915"/>
                <a:gd name="connsiteY103" fmla="*/ 5086656 h 5239124"/>
                <a:gd name="connsiteX104" fmla="*/ 896187 w 1511915"/>
                <a:gd name="connsiteY104" fmla="*/ 4842816 h 5239124"/>
                <a:gd name="connsiteX105" fmla="*/ 883995 w 1511915"/>
                <a:gd name="connsiteY105" fmla="*/ 4666032 h 5239124"/>
                <a:gd name="connsiteX106" fmla="*/ 853515 w 1511915"/>
                <a:gd name="connsiteY106" fmla="*/ 4501440 h 5239124"/>
                <a:gd name="connsiteX107" fmla="*/ 871803 w 1511915"/>
                <a:gd name="connsiteY107" fmla="*/ 4324656 h 5239124"/>
                <a:gd name="connsiteX108" fmla="*/ 865707 w 1511915"/>
                <a:gd name="connsiteY108" fmla="*/ 4111296 h 5239124"/>
                <a:gd name="connsiteX109" fmla="*/ 871803 w 1511915"/>
                <a:gd name="connsiteY109" fmla="*/ 3934512 h 5239124"/>
                <a:gd name="connsiteX110" fmla="*/ 841323 w 1511915"/>
                <a:gd name="connsiteY110" fmla="*/ 3855264 h 5239124"/>
                <a:gd name="connsiteX111" fmla="*/ 829131 w 1511915"/>
                <a:gd name="connsiteY111" fmla="*/ 3623616 h 5239124"/>
                <a:gd name="connsiteX112" fmla="*/ 780363 w 1511915"/>
                <a:gd name="connsiteY112" fmla="*/ 2886000 h 5239124"/>
                <a:gd name="connsiteX113" fmla="*/ 804747 w 1511915"/>
                <a:gd name="connsiteY113" fmla="*/ 3434640 h 5239124"/>
                <a:gd name="connsiteX114" fmla="*/ 762075 w 1511915"/>
                <a:gd name="connsiteY114" fmla="*/ 3928416 h 5239124"/>
                <a:gd name="connsiteX115" fmla="*/ 804747 w 1511915"/>
                <a:gd name="connsiteY115" fmla="*/ 4196640 h 5239124"/>
                <a:gd name="connsiteX116" fmla="*/ 829131 w 1511915"/>
                <a:gd name="connsiteY116" fmla="*/ 4416096 h 5239124"/>
                <a:gd name="connsiteX117" fmla="*/ 804747 w 1511915"/>
                <a:gd name="connsiteY117" fmla="*/ 4659936 h 5239124"/>
                <a:gd name="connsiteX118" fmla="*/ 835227 w 1511915"/>
                <a:gd name="connsiteY118" fmla="*/ 4915968 h 5239124"/>
                <a:gd name="connsiteX119" fmla="*/ 853515 w 1511915"/>
                <a:gd name="connsiteY119" fmla="*/ 5043984 h 5239124"/>
                <a:gd name="connsiteX120" fmla="*/ 853515 w 1511915"/>
                <a:gd name="connsiteY120" fmla="*/ 5196384 h 5239124"/>
                <a:gd name="connsiteX121" fmla="*/ 792555 w 1511915"/>
                <a:gd name="connsiteY121" fmla="*/ 5239056 h 5239124"/>
                <a:gd name="connsiteX0" fmla="*/ 792555 w 1511915"/>
                <a:gd name="connsiteY0" fmla="*/ 5239056 h 5239124"/>
                <a:gd name="connsiteX1" fmla="*/ 646251 w 1511915"/>
                <a:gd name="connsiteY1" fmla="*/ 5190288 h 5239124"/>
                <a:gd name="connsiteX2" fmla="*/ 542619 w 1511915"/>
                <a:gd name="connsiteY2" fmla="*/ 5141520 h 5239124"/>
                <a:gd name="connsiteX3" fmla="*/ 542619 w 1511915"/>
                <a:gd name="connsiteY3" fmla="*/ 5092752 h 5239124"/>
                <a:gd name="connsiteX4" fmla="*/ 634059 w 1511915"/>
                <a:gd name="connsiteY4" fmla="*/ 5037888 h 5239124"/>
                <a:gd name="connsiteX5" fmla="*/ 676731 w 1511915"/>
                <a:gd name="connsiteY5" fmla="*/ 4946448 h 5239124"/>
                <a:gd name="connsiteX6" fmla="*/ 615771 w 1511915"/>
                <a:gd name="connsiteY6" fmla="*/ 4739184 h 5239124"/>
                <a:gd name="connsiteX7" fmla="*/ 560907 w 1511915"/>
                <a:gd name="connsiteY7" fmla="*/ 4641648 h 5239124"/>
                <a:gd name="connsiteX8" fmla="*/ 506043 w 1511915"/>
                <a:gd name="connsiteY8" fmla="*/ 4440480 h 5239124"/>
                <a:gd name="connsiteX9" fmla="*/ 481659 w 1511915"/>
                <a:gd name="connsiteY9" fmla="*/ 4263696 h 5239124"/>
                <a:gd name="connsiteX10" fmla="*/ 487755 w 1511915"/>
                <a:gd name="connsiteY10" fmla="*/ 4019856 h 5239124"/>
                <a:gd name="connsiteX11" fmla="*/ 493851 w 1511915"/>
                <a:gd name="connsiteY11" fmla="*/ 3910128 h 5239124"/>
                <a:gd name="connsiteX12" fmla="*/ 469467 w 1511915"/>
                <a:gd name="connsiteY12" fmla="*/ 3782112 h 5239124"/>
                <a:gd name="connsiteX13" fmla="*/ 493851 w 1511915"/>
                <a:gd name="connsiteY13" fmla="*/ 3666288 h 5239124"/>
                <a:gd name="connsiteX14" fmla="*/ 378027 w 1511915"/>
                <a:gd name="connsiteY14" fmla="*/ 3361488 h 5239124"/>
                <a:gd name="connsiteX15" fmla="*/ 359739 w 1511915"/>
                <a:gd name="connsiteY15" fmla="*/ 3099360 h 5239124"/>
                <a:gd name="connsiteX16" fmla="*/ 335355 w 1511915"/>
                <a:gd name="connsiteY16" fmla="*/ 2910384 h 5239124"/>
                <a:gd name="connsiteX17" fmla="*/ 322655 w 1511915"/>
                <a:gd name="connsiteY17" fmla="*/ 2827580 h 5239124"/>
                <a:gd name="connsiteX18" fmla="*/ 304875 w 1511915"/>
                <a:gd name="connsiteY18" fmla="*/ 2764080 h 5239124"/>
                <a:gd name="connsiteX19" fmla="*/ 298779 w 1511915"/>
                <a:gd name="connsiteY19" fmla="*/ 2575104 h 5239124"/>
                <a:gd name="connsiteX20" fmla="*/ 353643 w 1511915"/>
                <a:gd name="connsiteY20" fmla="*/ 2245920 h 5239124"/>
                <a:gd name="connsiteX21" fmla="*/ 371931 w 1511915"/>
                <a:gd name="connsiteY21" fmla="*/ 2081328 h 5239124"/>
                <a:gd name="connsiteX22" fmla="*/ 280491 w 1511915"/>
                <a:gd name="connsiteY22" fmla="*/ 1581456 h 5239124"/>
                <a:gd name="connsiteX23" fmla="*/ 231723 w 1511915"/>
                <a:gd name="connsiteY23" fmla="*/ 1843584 h 5239124"/>
                <a:gd name="connsiteX24" fmla="*/ 250011 w 1511915"/>
                <a:gd name="connsiteY24" fmla="*/ 2111808 h 5239124"/>
                <a:gd name="connsiteX25" fmla="*/ 237819 w 1511915"/>
                <a:gd name="connsiteY25" fmla="*/ 2282496 h 5239124"/>
                <a:gd name="connsiteX26" fmla="*/ 213435 w 1511915"/>
                <a:gd name="connsiteY26" fmla="*/ 2495856 h 5239124"/>
                <a:gd name="connsiteX27" fmla="*/ 237819 w 1511915"/>
                <a:gd name="connsiteY27" fmla="*/ 2727504 h 5239124"/>
                <a:gd name="connsiteX28" fmla="*/ 280491 w 1511915"/>
                <a:gd name="connsiteY28" fmla="*/ 2837232 h 5239124"/>
                <a:gd name="connsiteX29" fmla="*/ 341451 w 1511915"/>
                <a:gd name="connsiteY29" fmla="*/ 2898192 h 5239124"/>
                <a:gd name="connsiteX30" fmla="*/ 348055 w 1511915"/>
                <a:gd name="connsiteY30" fmla="*/ 3178100 h 5239124"/>
                <a:gd name="connsiteX31" fmla="*/ 214959 w 1511915"/>
                <a:gd name="connsiteY31" fmla="*/ 3011984 h 5239124"/>
                <a:gd name="connsiteX32" fmla="*/ 85419 w 1511915"/>
                <a:gd name="connsiteY32" fmla="*/ 2733600 h 5239124"/>
                <a:gd name="connsiteX33" fmla="*/ 17855 w 1511915"/>
                <a:gd name="connsiteY33" fmla="*/ 2439468 h 5239124"/>
                <a:gd name="connsiteX34" fmla="*/ 75 w 1511915"/>
                <a:gd name="connsiteY34" fmla="*/ 2148384 h 5239124"/>
                <a:gd name="connsiteX35" fmla="*/ 12267 w 1511915"/>
                <a:gd name="connsiteY35" fmla="*/ 1831392 h 5239124"/>
                <a:gd name="connsiteX36" fmla="*/ 30555 w 1511915"/>
                <a:gd name="connsiteY36" fmla="*/ 1624128 h 5239124"/>
                <a:gd name="connsiteX37" fmla="*/ 24459 w 1511915"/>
                <a:gd name="connsiteY37" fmla="*/ 1252272 h 5239124"/>
                <a:gd name="connsiteX38" fmla="*/ 109803 w 1511915"/>
                <a:gd name="connsiteY38" fmla="*/ 971856 h 5239124"/>
                <a:gd name="connsiteX39" fmla="*/ 323163 w 1511915"/>
                <a:gd name="connsiteY39" fmla="*/ 886512 h 5239124"/>
                <a:gd name="connsiteX40" fmla="*/ 487755 w 1511915"/>
                <a:gd name="connsiteY40" fmla="*/ 788976 h 5239124"/>
                <a:gd name="connsiteX41" fmla="*/ 506043 w 1511915"/>
                <a:gd name="connsiteY41" fmla="*/ 581712 h 5239124"/>
                <a:gd name="connsiteX42" fmla="*/ 451179 w 1511915"/>
                <a:gd name="connsiteY42" fmla="*/ 496368 h 5239124"/>
                <a:gd name="connsiteX43" fmla="*/ 451179 w 1511915"/>
                <a:gd name="connsiteY43" fmla="*/ 398832 h 5239124"/>
                <a:gd name="connsiteX44" fmla="*/ 475563 w 1511915"/>
                <a:gd name="connsiteY44" fmla="*/ 368352 h 5239124"/>
                <a:gd name="connsiteX45" fmla="*/ 457275 w 1511915"/>
                <a:gd name="connsiteY45" fmla="*/ 270816 h 5239124"/>
                <a:gd name="connsiteX46" fmla="*/ 560907 w 1511915"/>
                <a:gd name="connsiteY46" fmla="*/ 33072 h 5239124"/>
                <a:gd name="connsiteX47" fmla="*/ 804747 w 1511915"/>
                <a:gd name="connsiteY47" fmla="*/ 14784 h 5239124"/>
                <a:gd name="connsiteX48" fmla="*/ 963243 w 1511915"/>
                <a:gd name="connsiteY48" fmla="*/ 154992 h 5239124"/>
                <a:gd name="connsiteX49" fmla="*/ 951051 w 1511915"/>
                <a:gd name="connsiteY49" fmla="*/ 380544 h 5239124"/>
                <a:gd name="connsiteX50" fmla="*/ 981531 w 1511915"/>
                <a:gd name="connsiteY50" fmla="*/ 417120 h 5239124"/>
                <a:gd name="connsiteX51" fmla="*/ 926667 w 1511915"/>
                <a:gd name="connsiteY51" fmla="*/ 551232 h 5239124"/>
                <a:gd name="connsiteX52" fmla="*/ 890091 w 1511915"/>
                <a:gd name="connsiteY52" fmla="*/ 715824 h 5239124"/>
                <a:gd name="connsiteX53" fmla="*/ 938859 w 1511915"/>
                <a:gd name="connsiteY53" fmla="*/ 801168 h 5239124"/>
                <a:gd name="connsiteX54" fmla="*/ 1072971 w 1511915"/>
                <a:gd name="connsiteY54" fmla="*/ 849936 h 5239124"/>
                <a:gd name="connsiteX55" fmla="*/ 1127835 w 1511915"/>
                <a:gd name="connsiteY55" fmla="*/ 904800 h 5239124"/>
                <a:gd name="connsiteX56" fmla="*/ 1268043 w 1511915"/>
                <a:gd name="connsiteY56" fmla="*/ 959664 h 5239124"/>
                <a:gd name="connsiteX57" fmla="*/ 1359483 w 1511915"/>
                <a:gd name="connsiteY57" fmla="*/ 1057200 h 5239124"/>
                <a:gd name="connsiteX58" fmla="*/ 1420443 w 1511915"/>
                <a:gd name="connsiteY58" fmla="*/ 1252272 h 5239124"/>
                <a:gd name="connsiteX59" fmla="*/ 1463115 w 1511915"/>
                <a:gd name="connsiteY59" fmla="*/ 1490016 h 5239124"/>
                <a:gd name="connsiteX60" fmla="*/ 1469211 w 1511915"/>
                <a:gd name="connsiteY60" fmla="*/ 1697280 h 5239124"/>
                <a:gd name="connsiteX61" fmla="*/ 1463115 w 1511915"/>
                <a:gd name="connsiteY61" fmla="*/ 1843584 h 5239124"/>
                <a:gd name="connsiteX62" fmla="*/ 1481403 w 1511915"/>
                <a:gd name="connsiteY62" fmla="*/ 2020368 h 5239124"/>
                <a:gd name="connsiteX63" fmla="*/ 1511883 w 1511915"/>
                <a:gd name="connsiteY63" fmla="*/ 2154480 h 5239124"/>
                <a:gd name="connsiteX64" fmla="*/ 1475307 w 1511915"/>
                <a:gd name="connsiteY64" fmla="*/ 2392224 h 5239124"/>
                <a:gd name="connsiteX65" fmla="*/ 1448891 w 1511915"/>
                <a:gd name="connsiteY65" fmla="*/ 2547164 h 5239124"/>
                <a:gd name="connsiteX66" fmla="*/ 1415871 w 1511915"/>
                <a:gd name="connsiteY66" fmla="*/ 2654352 h 5239124"/>
                <a:gd name="connsiteX67" fmla="*/ 1392503 w 1511915"/>
                <a:gd name="connsiteY67" fmla="*/ 2882444 h 5239124"/>
                <a:gd name="connsiteX68" fmla="*/ 1292427 w 1511915"/>
                <a:gd name="connsiteY68" fmla="*/ 3026208 h 5239124"/>
                <a:gd name="connsiteX69" fmla="*/ 1243659 w 1511915"/>
                <a:gd name="connsiteY69" fmla="*/ 3081072 h 5239124"/>
                <a:gd name="connsiteX70" fmla="*/ 1219275 w 1511915"/>
                <a:gd name="connsiteY70" fmla="*/ 2959152 h 5239124"/>
                <a:gd name="connsiteX71" fmla="*/ 1225371 w 1511915"/>
                <a:gd name="connsiteY71" fmla="*/ 2837232 h 5239124"/>
                <a:gd name="connsiteX72" fmla="*/ 1280235 w 1511915"/>
                <a:gd name="connsiteY72" fmla="*/ 2751888 h 5239124"/>
                <a:gd name="connsiteX73" fmla="*/ 1310207 w 1511915"/>
                <a:gd name="connsiteY73" fmla="*/ 2642160 h 5239124"/>
                <a:gd name="connsiteX74" fmla="*/ 1304111 w 1511915"/>
                <a:gd name="connsiteY74" fmla="*/ 2404416 h 5239124"/>
                <a:gd name="connsiteX75" fmla="*/ 1283283 w 1511915"/>
                <a:gd name="connsiteY75" fmla="*/ 2227632 h 5239124"/>
                <a:gd name="connsiteX76" fmla="*/ 1237563 w 1511915"/>
                <a:gd name="connsiteY76" fmla="*/ 2056944 h 5239124"/>
                <a:gd name="connsiteX77" fmla="*/ 1225371 w 1511915"/>
                <a:gd name="connsiteY77" fmla="*/ 1910640 h 5239124"/>
                <a:gd name="connsiteX78" fmla="*/ 1182699 w 1511915"/>
                <a:gd name="connsiteY78" fmla="*/ 1709472 h 5239124"/>
                <a:gd name="connsiteX79" fmla="*/ 1152219 w 1511915"/>
                <a:gd name="connsiteY79" fmla="*/ 1935024 h 5239124"/>
                <a:gd name="connsiteX80" fmla="*/ 1170507 w 1511915"/>
                <a:gd name="connsiteY80" fmla="*/ 2160576 h 5239124"/>
                <a:gd name="connsiteX81" fmla="*/ 1188795 w 1511915"/>
                <a:gd name="connsiteY81" fmla="*/ 2276400 h 5239124"/>
                <a:gd name="connsiteX82" fmla="*/ 1219275 w 1511915"/>
                <a:gd name="connsiteY82" fmla="*/ 2508048 h 5239124"/>
                <a:gd name="connsiteX83" fmla="*/ 1207083 w 1511915"/>
                <a:gd name="connsiteY83" fmla="*/ 2733600 h 5239124"/>
                <a:gd name="connsiteX84" fmla="*/ 1213179 w 1511915"/>
                <a:gd name="connsiteY84" fmla="*/ 2837232 h 5239124"/>
                <a:gd name="connsiteX85" fmla="*/ 1231467 w 1511915"/>
                <a:gd name="connsiteY85" fmla="*/ 2995728 h 5239124"/>
                <a:gd name="connsiteX86" fmla="*/ 1219275 w 1511915"/>
                <a:gd name="connsiteY86" fmla="*/ 3184704 h 5239124"/>
                <a:gd name="connsiteX87" fmla="*/ 1200987 w 1511915"/>
                <a:gd name="connsiteY87" fmla="*/ 3343200 h 5239124"/>
                <a:gd name="connsiteX88" fmla="*/ 1140027 w 1511915"/>
                <a:gd name="connsiteY88" fmla="*/ 3623616 h 5239124"/>
                <a:gd name="connsiteX89" fmla="*/ 1133931 w 1511915"/>
                <a:gd name="connsiteY89" fmla="*/ 3843072 h 5239124"/>
                <a:gd name="connsiteX90" fmla="*/ 1146123 w 1511915"/>
                <a:gd name="connsiteY90" fmla="*/ 3989376 h 5239124"/>
                <a:gd name="connsiteX91" fmla="*/ 1152219 w 1511915"/>
                <a:gd name="connsiteY91" fmla="*/ 4184448 h 5239124"/>
                <a:gd name="connsiteX92" fmla="*/ 1140027 w 1511915"/>
                <a:gd name="connsiteY92" fmla="*/ 4470960 h 5239124"/>
                <a:gd name="connsiteX93" fmla="*/ 1103451 w 1511915"/>
                <a:gd name="connsiteY93" fmla="*/ 4647744 h 5239124"/>
                <a:gd name="connsiteX94" fmla="*/ 1066875 w 1511915"/>
                <a:gd name="connsiteY94" fmla="*/ 4915968 h 5239124"/>
                <a:gd name="connsiteX95" fmla="*/ 1079067 w 1511915"/>
                <a:gd name="connsiteY95" fmla="*/ 5043984 h 5239124"/>
                <a:gd name="connsiteX96" fmla="*/ 1164411 w 1511915"/>
                <a:gd name="connsiteY96" fmla="*/ 5043984 h 5239124"/>
                <a:gd name="connsiteX97" fmla="*/ 1200987 w 1511915"/>
                <a:gd name="connsiteY97" fmla="*/ 5031792 h 5239124"/>
                <a:gd name="connsiteX98" fmla="*/ 1200987 w 1511915"/>
                <a:gd name="connsiteY98" fmla="*/ 5104944 h 5239124"/>
                <a:gd name="connsiteX99" fmla="*/ 1103451 w 1511915"/>
                <a:gd name="connsiteY99" fmla="*/ 5153712 h 5239124"/>
                <a:gd name="connsiteX100" fmla="*/ 1018107 w 1511915"/>
                <a:gd name="connsiteY100" fmla="*/ 5190288 h 5239124"/>
                <a:gd name="connsiteX101" fmla="*/ 944955 w 1511915"/>
                <a:gd name="connsiteY101" fmla="*/ 5190288 h 5239124"/>
                <a:gd name="connsiteX102" fmla="*/ 914475 w 1511915"/>
                <a:gd name="connsiteY102" fmla="*/ 5184192 h 5239124"/>
                <a:gd name="connsiteX103" fmla="*/ 896187 w 1511915"/>
                <a:gd name="connsiteY103" fmla="*/ 5086656 h 5239124"/>
                <a:gd name="connsiteX104" fmla="*/ 896187 w 1511915"/>
                <a:gd name="connsiteY104" fmla="*/ 4842816 h 5239124"/>
                <a:gd name="connsiteX105" fmla="*/ 883995 w 1511915"/>
                <a:gd name="connsiteY105" fmla="*/ 4666032 h 5239124"/>
                <a:gd name="connsiteX106" fmla="*/ 853515 w 1511915"/>
                <a:gd name="connsiteY106" fmla="*/ 4501440 h 5239124"/>
                <a:gd name="connsiteX107" fmla="*/ 871803 w 1511915"/>
                <a:gd name="connsiteY107" fmla="*/ 4324656 h 5239124"/>
                <a:gd name="connsiteX108" fmla="*/ 865707 w 1511915"/>
                <a:gd name="connsiteY108" fmla="*/ 4111296 h 5239124"/>
                <a:gd name="connsiteX109" fmla="*/ 871803 w 1511915"/>
                <a:gd name="connsiteY109" fmla="*/ 3934512 h 5239124"/>
                <a:gd name="connsiteX110" fmla="*/ 841323 w 1511915"/>
                <a:gd name="connsiteY110" fmla="*/ 3855264 h 5239124"/>
                <a:gd name="connsiteX111" fmla="*/ 829131 w 1511915"/>
                <a:gd name="connsiteY111" fmla="*/ 3623616 h 5239124"/>
                <a:gd name="connsiteX112" fmla="*/ 780363 w 1511915"/>
                <a:gd name="connsiteY112" fmla="*/ 2886000 h 5239124"/>
                <a:gd name="connsiteX113" fmla="*/ 804747 w 1511915"/>
                <a:gd name="connsiteY113" fmla="*/ 3434640 h 5239124"/>
                <a:gd name="connsiteX114" fmla="*/ 762075 w 1511915"/>
                <a:gd name="connsiteY114" fmla="*/ 3928416 h 5239124"/>
                <a:gd name="connsiteX115" fmla="*/ 804747 w 1511915"/>
                <a:gd name="connsiteY115" fmla="*/ 4196640 h 5239124"/>
                <a:gd name="connsiteX116" fmla="*/ 829131 w 1511915"/>
                <a:gd name="connsiteY116" fmla="*/ 4416096 h 5239124"/>
                <a:gd name="connsiteX117" fmla="*/ 804747 w 1511915"/>
                <a:gd name="connsiteY117" fmla="*/ 4659936 h 5239124"/>
                <a:gd name="connsiteX118" fmla="*/ 835227 w 1511915"/>
                <a:gd name="connsiteY118" fmla="*/ 4915968 h 5239124"/>
                <a:gd name="connsiteX119" fmla="*/ 853515 w 1511915"/>
                <a:gd name="connsiteY119" fmla="*/ 5043984 h 5239124"/>
                <a:gd name="connsiteX120" fmla="*/ 853515 w 1511915"/>
                <a:gd name="connsiteY120" fmla="*/ 5196384 h 5239124"/>
                <a:gd name="connsiteX121" fmla="*/ 792555 w 1511915"/>
                <a:gd name="connsiteY121" fmla="*/ 5239056 h 5239124"/>
                <a:gd name="connsiteX0" fmla="*/ 792555 w 1511915"/>
                <a:gd name="connsiteY0" fmla="*/ 5239056 h 5239124"/>
                <a:gd name="connsiteX1" fmla="*/ 646251 w 1511915"/>
                <a:gd name="connsiteY1" fmla="*/ 5190288 h 5239124"/>
                <a:gd name="connsiteX2" fmla="*/ 542619 w 1511915"/>
                <a:gd name="connsiteY2" fmla="*/ 5141520 h 5239124"/>
                <a:gd name="connsiteX3" fmla="*/ 542619 w 1511915"/>
                <a:gd name="connsiteY3" fmla="*/ 5092752 h 5239124"/>
                <a:gd name="connsiteX4" fmla="*/ 634059 w 1511915"/>
                <a:gd name="connsiteY4" fmla="*/ 5037888 h 5239124"/>
                <a:gd name="connsiteX5" fmla="*/ 676731 w 1511915"/>
                <a:gd name="connsiteY5" fmla="*/ 4946448 h 5239124"/>
                <a:gd name="connsiteX6" fmla="*/ 615771 w 1511915"/>
                <a:gd name="connsiteY6" fmla="*/ 4739184 h 5239124"/>
                <a:gd name="connsiteX7" fmla="*/ 560907 w 1511915"/>
                <a:gd name="connsiteY7" fmla="*/ 4641648 h 5239124"/>
                <a:gd name="connsiteX8" fmla="*/ 506043 w 1511915"/>
                <a:gd name="connsiteY8" fmla="*/ 4440480 h 5239124"/>
                <a:gd name="connsiteX9" fmla="*/ 481659 w 1511915"/>
                <a:gd name="connsiteY9" fmla="*/ 4263696 h 5239124"/>
                <a:gd name="connsiteX10" fmla="*/ 487755 w 1511915"/>
                <a:gd name="connsiteY10" fmla="*/ 4019856 h 5239124"/>
                <a:gd name="connsiteX11" fmla="*/ 493851 w 1511915"/>
                <a:gd name="connsiteY11" fmla="*/ 3910128 h 5239124"/>
                <a:gd name="connsiteX12" fmla="*/ 469467 w 1511915"/>
                <a:gd name="connsiteY12" fmla="*/ 3782112 h 5239124"/>
                <a:gd name="connsiteX13" fmla="*/ 493851 w 1511915"/>
                <a:gd name="connsiteY13" fmla="*/ 3666288 h 5239124"/>
                <a:gd name="connsiteX14" fmla="*/ 378027 w 1511915"/>
                <a:gd name="connsiteY14" fmla="*/ 3361488 h 5239124"/>
                <a:gd name="connsiteX15" fmla="*/ 359739 w 1511915"/>
                <a:gd name="connsiteY15" fmla="*/ 3099360 h 5239124"/>
                <a:gd name="connsiteX16" fmla="*/ 335355 w 1511915"/>
                <a:gd name="connsiteY16" fmla="*/ 2910384 h 5239124"/>
                <a:gd name="connsiteX17" fmla="*/ 322655 w 1511915"/>
                <a:gd name="connsiteY17" fmla="*/ 2827580 h 5239124"/>
                <a:gd name="connsiteX18" fmla="*/ 304875 w 1511915"/>
                <a:gd name="connsiteY18" fmla="*/ 2764080 h 5239124"/>
                <a:gd name="connsiteX19" fmla="*/ 298779 w 1511915"/>
                <a:gd name="connsiteY19" fmla="*/ 2575104 h 5239124"/>
                <a:gd name="connsiteX20" fmla="*/ 353643 w 1511915"/>
                <a:gd name="connsiteY20" fmla="*/ 2245920 h 5239124"/>
                <a:gd name="connsiteX21" fmla="*/ 371931 w 1511915"/>
                <a:gd name="connsiteY21" fmla="*/ 2081328 h 5239124"/>
                <a:gd name="connsiteX22" fmla="*/ 280491 w 1511915"/>
                <a:gd name="connsiteY22" fmla="*/ 1581456 h 5239124"/>
                <a:gd name="connsiteX23" fmla="*/ 231723 w 1511915"/>
                <a:gd name="connsiteY23" fmla="*/ 1843584 h 5239124"/>
                <a:gd name="connsiteX24" fmla="*/ 250011 w 1511915"/>
                <a:gd name="connsiteY24" fmla="*/ 2111808 h 5239124"/>
                <a:gd name="connsiteX25" fmla="*/ 237819 w 1511915"/>
                <a:gd name="connsiteY25" fmla="*/ 2282496 h 5239124"/>
                <a:gd name="connsiteX26" fmla="*/ 213435 w 1511915"/>
                <a:gd name="connsiteY26" fmla="*/ 2495856 h 5239124"/>
                <a:gd name="connsiteX27" fmla="*/ 237819 w 1511915"/>
                <a:gd name="connsiteY27" fmla="*/ 2727504 h 5239124"/>
                <a:gd name="connsiteX28" fmla="*/ 280491 w 1511915"/>
                <a:gd name="connsiteY28" fmla="*/ 2837232 h 5239124"/>
                <a:gd name="connsiteX29" fmla="*/ 341451 w 1511915"/>
                <a:gd name="connsiteY29" fmla="*/ 2898192 h 5239124"/>
                <a:gd name="connsiteX30" fmla="*/ 348055 w 1511915"/>
                <a:gd name="connsiteY30" fmla="*/ 3178100 h 5239124"/>
                <a:gd name="connsiteX31" fmla="*/ 214959 w 1511915"/>
                <a:gd name="connsiteY31" fmla="*/ 3011984 h 5239124"/>
                <a:gd name="connsiteX32" fmla="*/ 85419 w 1511915"/>
                <a:gd name="connsiteY32" fmla="*/ 2733600 h 5239124"/>
                <a:gd name="connsiteX33" fmla="*/ 17855 w 1511915"/>
                <a:gd name="connsiteY33" fmla="*/ 2439468 h 5239124"/>
                <a:gd name="connsiteX34" fmla="*/ 75 w 1511915"/>
                <a:gd name="connsiteY34" fmla="*/ 2148384 h 5239124"/>
                <a:gd name="connsiteX35" fmla="*/ 12267 w 1511915"/>
                <a:gd name="connsiteY35" fmla="*/ 1831392 h 5239124"/>
                <a:gd name="connsiteX36" fmla="*/ 30555 w 1511915"/>
                <a:gd name="connsiteY36" fmla="*/ 1624128 h 5239124"/>
                <a:gd name="connsiteX37" fmla="*/ 24459 w 1511915"/>
                <a:gd name="connsiteY37" fmla="*/ 1252272 h 5239124"/>
                <a:gd name="connsiteX38" fmla="*/ 109803 w 1511915"/>
                <a:gd name="connsiteY38" fmla="*/ 971856 h 5239124"/>
                <a:gd name="connsiteX39" fmla="*/ 323163 w 1511915"/>
                <a:gd name="connsiteY39" fmla="*/ 886512 h 5239124"/>
                <a:gd name="connsiteX40" fmla="*/ 487755 w 1511915"/>
                <a:gd name="connsiteY40" fmla="*/ 788976 h 5239124"/>
                <a:gd name="connsiteX41" fmla="*/ 506043 w 1511915"/>
                <a:gd name="connsiteY41" fmla="*/ 581712 h 5239124"/>
                <a:gd name="connsiteX42" fmla="*/ 451179 w 1511915"/>
                <a:gd name="connsiteY42" fmla="*/ 496368 h 5239124"/>
                <a:gd name="connsiteX43" fmla="*/ 451179 w 1511915"/>
                <a:gd name="connsiteY43" fmla="*/ 398832 h 5239124"/>
                <a:gd name="connsiteX44" fmla="*/ 475563 w 1511915"/>
                <a:gd name="connsiteY44" fmla="*/ 368352 h 5239124"/>
                <a:gd name="connsiteX45" fmla="*/ 457275 w 1511915"/>
                <a:gd name="connsiteY45" fmla="*/ 270816 h 5239124"/>
                <a:gd name="connsiteX46" fmla="*/ 560907 w 1511915"/>
                <a:gd name="connsiteY46" fmla="*/ 33072 h 5239124"/>
                <a:gd name="connsiteX47" fmla="*/ 804747 w 1511915"/>
                <a:gd name="connsiteY47" fmla="*/ 14784 h 5239124"/>
                <a:gd name="connsiteX48" fmla="*/ 963243 w 1511915"/>
                <a:gd name="connsiteY48" fmla="*/ 154992 h 5239124"/>
                <a:gd name="connsiteX49" fmla="*/ 951051 w 1511915"/>
                <a:gd name="connsiteY49" fmla="*/ 380544 h 5239124"/>
                <a:gd name="connsiteX50" fmla="*/ 981531 w 1511915"/>
                <a:gd name="connsiteY50" fmla="*/ 417120 h 5239124"/>
                <a:gd name="connsiteX51" fmla="*/ 926667 w 1511915"/>
                <a:gd name="connsiteY51" fmla="*/ 551232 h 5239124"/>
                <a:gd name="connsiteX52" fmla="*/ 890091 w 1511915"/>
                <a:gd name="connsiteY52" fmla="*/ 715824 h 5239124"/>
                <a:gd name="connsiteX53" fmla="*/ 938859 w 1511915"/>
                <a:gd name="connsiteY53" fmla="*/ 801168 h 5239124"/>
                <a:gd name="connsiteX54" fmla="*/ 1072971 w 1511915"/>
                <a:gd name="connsiteY54" fmla="*/ 849936 h 5239124"/>
                <a:gd name="connsiteX55" fmla="*/ 1127835 w 1511915"/>
                <a:gd name="connsiteY55" fmla="*/ 904800 h 5239124"/>
                <a:gd name="connsiteX56" fmla="*/ 1268043 w 1511915"/>
                <a:gd name="connsiteY56" fmla="*/ 959664 h 5239124"/>
                <a:gd name="connsiteX57" fmla="*/ 1359483 w 1511915"/>
                <a:gd name="connsiteY57" fmla="*/ 1057200 h 5239124"/>
                <a:gd name="connsiteX58" fmla="*/ 1420443 w 1511915"/>
                <a:gd name="connsiteY58" fmla="*/ 1252272 h 5239124"/>
                <a:gd name="connsiteX59" fmla="*/ 1463115 w 1511915"/>
                <a:gd name="connsiteY59" fmla="*/ 1490016 h 5239124"/>
                <a:gd name="connsiteX60" fmla="*/ 1469211 w 1511915"/>
                <a:gd name="connsiteY60" fmla="*/ 1697280 h 5239124"/>
                <a:gd name="connsiteX61" fmla="*/ 1463115 w 1511915"/>
                <a:gd name="connsiteY61" fmla="*/ 1843584 h 5239124"/>
                <a:gd name="connsiteX62" fmla="*/ 1481403 w 1511915"/>
                <a:gd name="connsiteY62" fmla="*/ 2020368 h 5239124"/>
                <a:gd name="connsiteX63" fmla="*/ 1511883 w 1511915"/>
                <a:gd name="connsiteY63" fmla="*/ 2154480 h 5239124"/>
                <a:gd name="connsiteX64" fmla="*/ 1475307 w 1511915"/>
                <a:gd name="connsiteY64" fmla="*/ 2392224 h 5239124"/>
                <a:gd name="connsiteX65" fmla="*/ 1448891 w 1511915"/>
                <a:gd name="connsiteY65" fmla="*/ 2547164 h 5239124"/>
                <a:gd name="connsiteX66" fmla="*/ 1415871 w 1511915"/>
                <a:gd name="connsiteY66" fmla="*/ 2654352 h 5239124"/>
                <a:gd name="connsiteX67" fmla="*/ 1392503 w 1511915"/>
                <a:gd name="connsiteY67" fmla="*/ 2882444 h 5239124"/>
                <a:gd name="connsiteX68" fmla="*/ 1292427 w 1511915"/>
                <a:gd name="connsiteY68" fmla="*/ 3026208 h 5239124"/>
                <a:gd name="connsiteX69" fmla="*/ 1243659 w 1511915"/>
                <a:gd name="connsiteY69" fmla="*/ 3081072 h 5239124"/>
                <a:gd name="connsiteX70" fmla="*/ 1219275 w 1511915"/>
                <a:gd name="connsiteY70" fmla="*/ 2959152 h 5239124"/>
                <a:gd name="connsiteX71" fmla="*/ 1225371 w 1511915"/>
                <a:gd name="connsiteY71" fmla="*/ 2837232 h 5239124"/>
                <a:gd name="connsiteX72" fmla="*/ 1280235 w 1511915"/>
                <a:gd name="connsiteY72" fmla="*/ 2751888 h 5239124"/>
                <a:gd name="connsiteX73" fmla="*/ 1310207 w 1511915"/>
                <a:gd name="connsiteY73" fmla="*/ 2642160 h 5239124"/>
                <a:gd name="connsiteX74" fmla="*/ 1304111 w 1511915"/>
                <a:gd name="connsiteY74" fmla="*/ 2404416 h 5239124"/>
                <a:gd name="connsiteX75" fmla="*/ 1283283 w 1511915"/>
                <a:gd name="connsiteY75" fmla="*/ 2227632 h 5239124"/>
                <a:gd name="connsiteX76" fmla="*/ 1237563 w 1511915"/>
                <a:gd name="connsiteY76" fmla="*/ 2056944 h 5239124"/>
                <a:gd name="connsiteX77" fmla="*/ 1225371 w 1511915"/>
                <a:gd name="connsiteY77" fmla="*/ 1910640 h 5239124"/>
                <a:gd name="connsiteX78" fmla="*/ 1182699 w 1511915"/>
                <a:gd name="connsiteY78" fmla="*/ 1709472 h 5239124"/>
                <a:gd name="connsiteX79" fmla="*/ 1152219 w 1511915"/>
                <a:gd name="connsiteY79" fmla="*/ 1935024 h 5239124"/>
                <a:gd name="connsiteX80" fmla="*/ 1170507 w 1511915"/>
                <a:gd name="connsiteY80" fmla="*/ 2160576 h 5239124"/>
                <a:gd name="connsiteX81" fmla="*/ 1188795 w 1511915"/>
                <a:gd name="connsiteY81" fmla="*/ 2276400 h 5239124"/>
                <a:gd name="connsiteX82" fmla="*/ 1219275 w 1511915"/>
                <a:gd name="connsiteY82" fmla="*/ 2508048 h 5239124"/>
                <a:gd name="connsiteX83" fmla="*/ 1207083 w 1511915"/>
                <a:gd name="connsiteY83" fmla="*/ 2733600 h 5239124"/>
                <a:gd name="connsiteX84" fmla="*/ 1213179 w 1511915"/>
                <a:gd name="connsiteY84" fmla="*/ 2837232 h 5239124"/>
                <a:gd name="connsiteX85" fmla="*/ 1231467 w 1511915"/>
                <a:gd name="connsiteY85" fmla="*/ 2995728 h 5239124"/>
                <a:gd name="connsiteX86" fmla="*/ 1219275 w 1511915"/>
                <a:gd name="connsiteY86" fmla="*/ 3184704 h 5239124"/>
                <a:gd name="connsiteX87" fmla="*/ 1200987 w 1511915"/>
                <a:gd name="connsiteY87" fmla="*/ 3343200 h 5239124"/>
                <a:gd name="connsiteX88" fmla="*/ 1140027 w 1511915"/>
                <a:gd name="connsiteY88" fmla="*/ 3623616 h 5239124"/>
                <a:gd name="connsiteX89" fmla="*/ 1133931 w 1511915"/>
                <a:gd name="connsiteY89" fmla="*/ 3843072 h 5239124"/>
                <a:gd name="connsiteX90" fmla="*/ 1146123 w 1511915"/>
                <a:gd name="connsiteY90" fmla="*/ 3989376 h 5239124"/>
                <a:gd name="connsiteX91" fmla="*/ 1152219 w 1511915"/>
                <a:gd name="connsiteY91" fmla="*/ 4184448 h 5239124"/>
                <a:gd name="connsiteX92" fmla="*/ 1140027 w 1511915"/>
                <a:gd name="connsiteY92" fmla="*/ 4470960 h 5239124"/>
                <a:gd name="connsiteX93" fmla="*/ 1103451 w 1511915"/>
                <a:gd name="connsiteY93" fmla="*/ 4647744 h 5239124"/>
                <a:gd name="connsiteX94" fmla="*/ 1066875 w 1511915"/>
                <a:gd name="connsiteY94" fmla="*/ 4915968 h 5239124"/>
                <a:gd name="connsiteX95" fmla="*/ 1079067 w 1511915"/>
                <a:gd name="connsiteY95" fmla="*/ 5043984 h 5239124"/>
                <a:gd name="connsiteX96" fmla="*/ 1164411 w 1511915"/>
                <a:gd name="connsiteY96" fmla="*/ 5043984 h 5239124"/>
                <a:gd name="connsiteX97" fmla="*/ 1200987 w 1511915"/>
                <a:gd name="connsiteY97" fmla="*/ 5031792 h 5239124"/>
                <a:gd name="connsiteX98" fmla="*/ 1200987 w 1511915"/>
                <a:gd name="connsiteY98" fmla="*/ 5104944 h 5239124"/>
                <a:gd name="connsiteX99" fmla="*/ 1103451 w 1511915"/>
                <a:gd name="connsiteY99" fmla="*/ 5153712 h 5239124"/>
                <a:gd name="connsiteX100" fmla="*/ 1018107 w 1511915"/>
                <a:gd name="connsiteY100" fmla="*/ 5190288 h 5239124"/>
                <a:gd name="connsiteX101" fmla="*/ 944955 w 1511915"/>
                <a:gd name="connsiteY101" fmla="*/ 5190288 h 5239124"/>
                <a:gd name="connsiteX102" fmla="*/ 914475 w 1511915"/>
                <a:gd name="connsiteY102" fmla="*/ 5184192 h 5239124"/>
                <a:gd name="connsiteX103" fmla="*/ 896187 w 1511915"/>
                <a:gd name="connsiteY103" fmla="*/ 5086656 h 5239124"/>
                <a:gd name="connsiteX104" fmla="*/ 896187 w 1511915"/>
                <a:gd name="connsiteY104" fmla="*/ 4842816 h 5239124"/>
                <a:gd name="connsiteX105" fmla="*/ 883995 w 1511915"/>
                <a:gd name="connsiteY105" fmla="*/ 4666032 h 5239124"/>
                <a:gd name="connsiteX106" fmla="*/ 853515 w 1511915"/>
                <a:gd name="connsiteY106" fmla="*/ 4501440 h 5239124"/>
                <a:gd name="connsiteX107" fmla="*/ 871803 w 1511915"/>
                <a:gd name="connsiteY107" fmla="*/ 4324656 h 5239124"/>
                <a:gd name="connsiteX108" fmla="*/ 865707 w 1511915"/>
                <a:gd name="connsiteY108" fmla="*/ 4111296 h 5239124"/>
                <a:gd name="connsiteX109" fmla="*/ 871803 w 1511915"/>
                <a:gd name="connsiteY109" fmla="*/ 3934512 h 5239124"/>
                <a:gd name="connsiteX110" fmla="*/ 841323 w 1511915"/>
                <a:gd name="connsiteY110" fmla="*/ 3855264 h 5239124"/>
                <a:gd name="connsiteX111" fmla="*/ 829131 w 1511915"/>
                <a:gd name="connsiteY111" fmla="*/ 3623616 h 5239124"/>
                <a:gd name="connsiteX112" fmla="*/ 780363 w 1511915"/>
                <a:gd name="connsiteY112" fmla="*/ 2886000 h 5239124"/>
                <a:gd name="connsiteX113" fmla="*/ 804747 w 1511915"/>
                <a:gd name="connsiteY113" fmla="*/ 3434640 h 5239124"/>
                <a:gd name="connsiteX114" fmla="*/ 762075 w 1511915"/>
                <a:gd name="connsiteY114" fmla="*/ 3928416 h 5239124"/>
                <a:gd name="connsiteX115" fmla="*/ 804747 w 1511915"/>
                <a:gd name="connsiteY115" fmla="*/ 4196640 h 5239124"/>
                <a:gd name="connsiteX116" fmla="*/ 829131 w 1511915"/>
                <a:gd name="connsiteY116" fmla="*/ 4416096 h 5239124"/>
                <a:gd name="connsiteX117" fmla="*/ 804747 w 1511915"/>
                <a:gd name="connsiteY117" fmla="*/ 4659936 h 5239124"/>
                <a:gd name="connsiteX118" fmla="*/ 835227 w 1511915"/>
                <a:gd name="connsiteY118" fmla="*/ 4915968 h 5239124"/>
                <a:gd name="connsiteX119" fmla="*/ 853515 w 1511915"/>
                <a:gd name="connsiteY119" fmla="*/ 5043984 h 5239124"/>
                <a:gd name="connsiteX120" fmla="*/ 853515 w 1511915"/>
                <a:gd name="connsiteY120" fmla="*/ 5196384 h 5239124"/>
                <a:gd name="connsiteX121" fmla="*/ 792555 w 1511915"/>
                <a:gd name="connsiteY121" fmla="*/ 5239056 h 5239124"/>
                <a:gd name="connsiteX0" fmla="*/ 792555 w 1511915"/>
                <a:gd name="connsiteY0" fmla="*/ 5239056 h 5239124"/>
                <a:gd name="connsiteX1" fmla="*/ 646251 w 1511915"/>
                <a:gd name="connsiteY1" fmla="*/ 5190288 h 5239124"/>
                <a:gd name="connsiteX2" fmla="*/ 542619 w 1511915"/>
                <a:gd name="connsiteY2" fmla="*/ 5141520 h 5239124"/>
                <a:gd name="connsiteX3" fmla="*/ 542619 w 1511915"/>
                <a:gd name="connsiteY3" fmla="*/ 5092752 h 5239124"/>
                <a:gd name="connsiteX4" fmla="*/ 634059 w 1511915"/>
                <a:gd name="connsiteY4" fmla="*/ 5037888 h 5239124"/>
                <a:gd name="connsiteX5" fmla="*/ 676731 w 1511915"/>
                <a:gd name="connsiteY5" fmla="*/ 4946448 h 5239124"/>
                <a:gd name="connsiteX6" fmla="*/ 615771 w 1511915"/>
                <a:gd name="connsiteY6" fmla="*/ 4739184 h 5239124"/>
                <a:gd name="connsiteX7" fmla="*/ 560907 w 1511915"/>
                <a:gd name="connsiteY7" fmla="*/ 4641648 h 5239124"/>
                <a:gd name="connsiteX8" fmla="*/ 506043 w 1511915"/>
                <a:gd name="connsiteY8" fmla="*/ 4440480 h 5239124"/>
                <a:gd name="connsiteX9" fmla="*/ 481659 w 1511915"/>
                <a:gd name="connsiteY9" fmla="*/ 4263696 h 5239124"/>
                <a:gd name="connsiteX10" fmla="*/ 487755 w 1511915"/>
                <a:gd name="connsiteY10" fmla="*/ 4019856 h 5239124"/>
                <a:gd name="connsiteX11" fmla="*/ 493851 w 1511915"/>
                <a:gd name="connsiteY11" fmla="*/ 3910128 h 5239124"/>
                <a:gd name="connsiteX12" fmla="*/ 469467 w 1511915"/>
                <a:gd name="connsiteY12" fmla="*/ 3782112 h 5239124"/>
                <a:gd name="connsiteX13" fmla="*/ 493851 w 1511915"/>
                <a:gd name="connsiteY13" fmla="*/ 3666288 h 5239124"/>
                <a:gd name="connsiteX14" fmla="*/ 378027 w 1511915"/>
                <a:gd name="connsiteY14" fmla="*/ 3361488 h 5239124"/>
                <a:gd name="connsiteX15" fmla="*/ 359739 w 1511915"/>
                <a:gd name="connsiteY15" fmla="*/ 3099360 h 5239124"/>
                <a:gd name="connsiteX16" fmla="*/ 335355 w 1511915"/>
                <a:gd name="connsiteY16" fmla="*/ 2910384 h 5239124"/>
                <a:gd name="connsiteX17" fmla="*/ 322655 w 1511915"/>
                <a:gd name="connsiteY17" fmla="*/ 2827580 h 5239124"/>
                <a:gd name="connsiteX18" fmla="*/ 304875 w 1511915"/>
                <a:gd name="connsiteY18" fmla="*/ 2764080 h 5239124"/>
                <a:gd name="connsiteX19" fmla="*/ 298779 w 1511915"/>
                <a:gd name="connsiteY19" fmla="*/ 2575104 h 5239124"/>
                <a:gd name="connsiteX20" fmla="*/ 353643 w 1511915"/>
                <a:gd name="connsiteY20" fmla="*/ 2245920 h 5239124"/>
                <a:gd name="connsiteX21" fmla="*/ 371931 w 1511915"/>
                <a:gd name="connsiteY21" fmla="*/ 2081328 h 5239124"/>
                <a:gd name="connsiteX22" fmla="*/ 280491 w 1511915"/>
                <a:gd name="connsiteY22" fmla="*/ 1581456 h 5239124"/>
                <a:gd name="connsiteX23" fmla="*/ 231723 w 1511915"/>
                <a:gd name="connsiteY23" fmla="*/ 1843584 h 5239124"/>
                <a:gd name="connsiteX24" fmla="*/ 250011 w 1511915"/>
                <a:gd name="connsiteY24" fmla="*/ 2111808 h 5239124"/>
                <a:gd name="connsiteX25" fmla="*/ 237819 w 1511915"/>
                <a:gd name="connsiteY25" fmla="*/ 2282496 h 5239124"/>
                <a:gd name="connsiteX26" fmla="*/ 213435 w 1511915"/>
                <a:gd name="connsiteY26" fmla="*/ 2495856 h 5239124"/>
                <a:gd name="connsiteX27" fmla="*/ 237819 w 1511915"/>
                <a:gd name="connsiteY27" fmla="*/ 2727504 h 5239124"/>
                <a:gd name="connsiteX28" fmla="*/ 280491 w 1511915"/>
                <a:gd name="connsiteY28" fmla="*/ 2837232 h 5239124"/>
                <a:gd name="connsiteX29" fmla="*/ 341451 w 1511915"/>
                <a:gd name="connsiteY29" fmla="*/ 2898192 h 5239124"/>
                <a:gd name="connsiteX30" fmla="*/ 348055 w 1511915"/>
                <a:gd name="connsiteY30" fmla="*/ 3178100 h 5239124"/>
                <a:gd name="connsiteX31" fmla="*/ 214959 w 1511915"/>
                <a:gd name="connsiteY31" fmla="*/ 3011984 h 5239124"/>
                <a:gd name="connsiteX32" fmla="*/ 85419 w 1511915"/>
                <a:gd name="connsiteY32" fmla="*/ 2733600 h 5239124"/>
                <a:gd name="connsiteX33" fmla="*/ 17855 w 1511915"/>
                <a:gd name="connsiteY33" fmla="*/ 2439468 h 5239124"/>
                <a:gd name="connsiteX34" fmla="*/ 75 w 1511915"/>
                <a:gd name="connsiteY34" fmla="*/ 2148384 h 5239124"/>
                <a:gd name="connsiteX35" fmla="*/ 12267 w 1511915"/>
                <a:gd name="connsiteY35" fmla="*/ 1831392 h 5239124"/>
                <a:gd name="connsiteX36" fmla="*/ 30555 w 1511915"/>
                <a:gd name="connsiteY36" fmla="*/ 1624128 h 5239124"/>
                <a:gd name="connsiteX37" fmla="*/ 24459 w 1511915"/>
                <a:gd name="connsiteY37" fmla="*/ 1252272 h 5239124"/>
                <a:gd name="connsiteX38" fmla="*/ 109803 w 1511915"/>
                <a:gd name="connsiteY38" fmla="*/ 971856 h 5239124"/>
                <a:gd name="connsiteX39" fmla="*/ 323163 w 1511915"/>
                <a:gd name="connsiteY39" fmla="*/ 886512 h 5239124"/>
                <a:gd name="connsiteX40" fmla="*/ 487755 w 1511915"/>
                <a:gd name="connsiteY40" fmla="*/ 788976 h 5239124"/>
                <a:gd name="connsiteX41" fmla="*/ 506043 w 1511915"/>
                <a:gd name="connsiteY41" fmla="*/ 581712 h 5239124"/>
                <a:gd name="connsiteX42" fmla="*/ 451179 w 1511915"/>
                <a:gd name="connsiteY42" fmla="*/ 496368 h 5239124"/>
                <a:gd name="connsiteX43" fmla="*/ 451179 w 1511915"/>
                <a:gd name="connsiteY43" fmla="*/ 398832 h 5239124"/>
                <a:gd name="connsiteX44" fmla="*/ 475563 w 1511915"/>
                <a:gd name="connsiteY44" fmla="*/ 368352 h 5239124"/>
                <a:gd name="connsiteX45" fmla="*/ 457275 w 1511915"/>
                <a:gd name="connsiteY45" fmla="*/ 270816 h 5239124"/>
                <a:gd name="connsiteX46" fmla="*/ 560907 w 1511915"/>
                <a:gd name="connsiteY46" fmla="*/ 33072 h 5239124"/>
                <a:gd name="connsiteX47" fmla="*/ 804747 w 1511915"/>
                <a:gd name="connsiteY47" fmla="*/ 14784 h 5239124"/>
                <a:gd name="connsiteX48" fmla="*/ 963243 w 1511915"/>
                <a:gd name="connsiteY48" fmla="*/ 154992 h 5239124"/>
                <a:gd name="connsiteX49" fmla="*/ 951051 w 1511915"/>
                <a:gd name="connsiteY49" fmla="*/ 380544 h 5239124"/>
                <a:gd name="connsiteX50" fmla="*/ 981531 w 1511915"/>
                <a:gd name="connsiteY50" fmla="*/ 417120 h 5239124"/>
                <a:gd name="connsiteX51" fmla="*/ 926667 w 1511915"/>
                <a:gd name="connsiteY51" fmla="*/ 551232 h 5239124"/>
                <a:gd name="connsiteX52" fmla="*/ 890091 w 1511915"/>
                <a:gd name="connsiteY52" fmla="*/ 715824 h 5239124"/>
                <a:gd name="connsiteX53" fmla="*/ 938859 w 1511915"/>
                <a:gd name="connsiteY53" fmla="*/ 801168 h 5239124"/>
                <a:gd name="connsiteX54" fmla="*/ 1072971 w 1511915"/>
                <a:gd name="connsiteY54" fmla="*/ 849936 h 5239124"/>
                <a:gd name="connsiteX55" fmla="*/ 1127835 w 1511915"/>
                <a:gd name="connsiteY55" fmla="*/ 904800 h 5239124"/>
                <a:gd name="connsiteX56" fmla="*/ 1268043 w 1511915"/>
                <a:gd name="connsiteY56" fmla="*/ 959664 h 5239124"/>
                <a:gd name="connsiteX57" fmla="*/ 1359483 w 1511915"/>
                <a:gd name="connsiteY57" fmla="*/ 1057200 h 5239124"/>
                <a:gd name="connsiteX58" fmla="*/ 1420443 w 1511915"/>
                <a:gd name="connsiteY58" fmla="*/ 1252272 h 5239124"/>
                <a:gd name="connsiteX59" fmla="*/ 1463115 w 1511915"/>
                <a:gd name="connsiteY59" fmla="*/ 1490016 h 5239124"/>
                <a:gd name="connsiteX60" fmla="*/ 1469211 w 1511915"/>
                <a:gd name="connsiteY60" fmla="*/ 1697280 h 5239124"/>
                <a:gd name="connsiteX61" fmla="*/ 1463115 w 1511915"/>
                <a:gd name="connsiteY61" fmla="*/ 1843584 h 5239124"/>
                <a:gd name="connsiteX62" fmla="*/ 1481403 w 1511915"/>
                <a:gd name="connsiteY62" fmla="*/ 2020368 h 5239124"/>
                <a:gd name="connsiteX63" fmla="*/ 1511883 w 1511915"/>
                <a:gd name="connsiteY63" fmla="*/ 2154480 h 5239124"/>
                <a:gd name="connsiteX64" fmla="*/ 1475307 w 1511915"/>
                <a:gd name="connsiteY64" fmla="*/ 2392224 h 5239124"/>
                <a:gd name="connsiteX65" fmla="*/ 1448891 w 1511915"/>
                <a:gd name="connsiteY65" fmla="*/ 2547164 h 5239124"/>
                <a:gd name="connsiteX66" fmla="*/ 1415871 w 1511915"/>
                <a:gd name="connsiteY66" fmla="*/ 2654352 h 5239124"/>
                <a:gd name="connsiteX67" fmla="*/ 1392503 w 1511915"/>
                <a:gd name="connsiteY67" fmla="*/ 2882444 h 5239124"/>
                <a:gd name="connsiteX68" fmla="*/ 1292427 w 1511915"/>
                <a:gd name="connsiteY68" fmla="*/ 3026208 h 5239124"/>
                <a:gd name="connsiteX69" fmla="*/ 1243659 w 1511915"/>
                <a:gd name="connsiteY69" fmla="*/ 3081072 h 5239124"/>
                <a:gd name="connsiteX70" fmla="*/ 1219275 w 1511915"/>
                <a:gd name="connsiteY70" fmla="*/ 2959152 h 5239124"/>
                <a:gd name="connsiteX71" fmla="*/ 1225371 w 1511915"/>
                <a:gd name="connsiteY71" fmla="*/ 2837232 h 5239124"/>
                <a:gd name="connsiteX72" fmla="*/ 1280235 w 1511915"/>
                <a:gd name="connsiteY72" fmla="*/ 2751888 h 5239124"/>
                <a:gd name="connsiteX73" fmla="*/ 1310207 w 1511915"/>
                <a:gd name="connsiteY73" fmla="*/ 2642160 h 5239124"/>
                <a:gd name="connsiteX74" fmla="*/ 1304111 w 1511915"/>
                <a:gd name="connsiteY74" fmla="*/ 2404416 h 5239124"/>
                <a:gd name="connsiteX75" fmla="*/ 1283283 w 1511915"/>
                <a:gd name="connsiteY75" fmla="*/ 2227632 h 5239124"/>
                <a:gd name="connsiteX76" fmla="*/ 1237563 w 1511915"/>
                <a:gd name="connsiteY76" fmla="*/ 2056944 h 5239124"/>
                <a:gd name="connsiteX77" fmla="*/ 1225371 w 1511915"/>
                <a:gd name="connsiteY77" fmla="*/ 1910640 h 5239124"/>
                <a:gd name="connsiteX78" fmla="*/ 1182699 w 1511915"/>
                <a:gd name="connsiteY78" fmla="*/ 1709472 h 5239124"/>
                <a:gd name="connsiteX79" fmla="*/ 1152219 w 1511915"/>
                <a:gd name="connsiteY79" fmla="*/ 1935024 h 5239124"/>
                <a:gd name="connsiteX80" fmla="*/ 1170507 w 1511915"/>
                <a:gd name="connsiteY80" fmla="*/ 2160576 h 5239124"/>
                <a:gd name="connsiteX81" fmla="*/ 1188795 w 1511915"/>
                <a:gd name="connsiteY81" fmla="*/ 2276400 h 5239124"/>
                <a:gd name="connsiteX82" fmla="*/ 1219275 w 1511915"/>
                <a:gd name="connsiteY82" fmla="*/ 2508048 h 5239124"/>
                <a:gd name="connsiteX83" fmla="*/ 1207083 w 1511915"/>
                <a:gd name="connsiteY83" fmla="*/ 2733600 h 5239124"/>
                <a:gd name="connsiteX84" fmla="*/ 1213179 w 1511915"/>
                <a:gd name="connsiteY84" fmla="*/ 2837232 h 5239124"/>
                <a:gd name="connsiteX85" fmla="*/ 1231467 w 1511915"/>
                <a:gd name="connsiteY85" fmla="*/ 2995728 h 5239124"/>
                <a:gd name="connsiteX86" fmla="*/ 1219275 w 1511915"/>
                <a:gd name="connsiteY86" fmla="*/ 3184704 h 5239124"/>
                <a:gd name="connsiteX87" fmla="*/ 1200987 w 1511915"/>
                <a:gd name="connsiteY87" fmla="*/ 3343200 h 5239124"/>
                <a:gd name="connsiteX88" fmla="*/ 1140027 w 1511915"/>
                <a:gd name="connsiteY88" fmla="*/ 3623616 h 5239124"/>
                <a:gd name="connsiteX89" fmla="*/ 1133931 w 1511915"/>
                <a:gd name="connsiteY89" fmla="*/ 3843072 h 5239124"/>
                <a:gd name="connsiteX90" fmla="*/ 1146123 w 1511915"/>
                <a:gd name="connsiteY90" fmla="*/ 3989376 h 5239124"/>
                <a:gd name="connsiteX91" fmla="*/ 1152219 w 1511915"/>
                <a:gd name="connsiteY91" fmla="*/ 4184448 h 5239124"/>
                <a:gd name="connsiteX92" fmla="*/ 1140027 w 1511915"/>
                <a:gd name="connsiteY92" fmla="*/ 4470960 h 5239124"/>
                <a:gd name="connsiteX93" fmla="*/ 1103451 w 1511915"/>
                <a:gd name="connsiteY93" fmla="*/ 4647744 h 5239124"/>
                <a:gd name="connsiteX94" fmla="*/ 1066875 w 1511915"/>
                <a:gd name="connsiteY94" fmla="*/ 4915968 h 5239124"/>
                <a:gd name="connsiteX95" fmla="*/ 1079067 w 1511915"/>
                <a:gd name="connsiteY95" fmla="*/ 5043984 h 5239124"/>
                <a:gd name="connsiteX96" fmla="*/ 1164411 w 1511915"/>
                <a:gd name="connsiteY96" fmla="*/ 5043984 h 5239124"/>
                <a:gd name="connsiteX97" fmla="*/ 1200987 w 1511915"/>
                <a:gd name="connsiteY97" fmla="*/ 5031792 h 5239124"/>
                <a:gd name="connsiteX98" fmla="*/ 1200987 w 1511915"/>
                <a:gd name="connsiteY98" fmla="*/ 5104944 h 5239124"/>
                <a:gd name="connsiteX99" fmla="*/ 1103451 w 1511915"/>
                <a:gd name="connsiteY99" fmla="*/ 5153712 h 5239124"/>
                <a:gd name="connsiteX100" fmla="*/ 1018107 w 1511915"/>
                <a:gd name="connsiteY100" fmla="*/ 5190288 h 5239124"/>
                <a:gd name="connsiteX101" fmla="*/ 944955 w 1511915"/>
                <a:gd name="connsiteY101" fmla="*/ 5190288 h 5239124"/>
                <a:gd name="connsiteX102" fmla="*/ 914475 w 1511915"/>
                <a:gd name="connsiteY102" fmla="*/ 5184192 h 5239124"/>
                <a:gd name="connsiteX103" fmla="*/ 896187 w 1511915"/>
                <a:gd name="connsiteY103" fmla="*/ 5086656 h 5239124"/>
                <a:gd name="connsiteX104" fmla="*/ 896187 w 1511915"/>
                <a:gd name="connsiteY104" fmla="*/ 4842816 h 5239124"/>
                <a:gd name="connsiteX105" fmla="*/ 883995 w 1511915"/>
                <a:gd name="connsiteY105" fmla="*/ 4666032 h 5239124"/>
                <a:gd name="connsiteX106" fmla="*/ 853515 w 1511915"/>
                <a:gd name="connsiteY106" fmla="*/ 4501440 h 5239124"/>
                <a:gd name="connsiteX107" fmla="*/ 871803 w 1511915"/>
                <a:gd name="connsiteY107" fmla="*/ 4324656 h 5239124"/>
                <a:gd name="connsiteX108" fmla="*/ 865707 w 1511915"/>
                <a:gd name="connsiteY108" fmla="*/ 4111296 h 5239124"/>
                <a:gd name="connsiteX109" fmla="*/ 871803 w 1511915"/>
                <a:gd name="connsiteY109" fmla="*/ 3934512 h 5239124"/>
                <a:gd name="connsiteX110" fmla="*/ 841323 w 1511915"/>
                <a:gd name="connsiteY110" fmla="*/ 3855264 h 5239124"/>
                <a:gd name="connsiteX111" fmla="*/ 829131 w 1511915"/>
                <a:gd name="connsiteY111" fmla="*/ 3623616 h 5239124"/>
                <a:gd name="connsiteX112" fmla="*/ 780363 w 1511915"/>
                <a:gd name="connsiteY112" fmla="*/ 2886000 h 5239124"/>
                <a:gd name="connsiteX113" fmla="*/ 804747 w 1511915"/>
                <a:gd name="connsiteY113" fmla="*/ 3434640 h 5239124"/>
                <a:gd name="connsiteX114" fmla="*/ 762075 w 1511915"/>
                <a:gd name="connsiteY114" fmla="*/ 3928416 h 5239124"/>
                <a:gd name="connsiteX115" fmla="*/ 804747 w 1511915"/>
                <a:gd name="connsiteY115" fmla="*/ 4196640 h 5239124"/>
                <a:gd name="connsiteX116" fmla="*/ 829131 w 1511915"/>
                <a:gd name="connsiteY116" fmla="*/ 4416096 h 5239124"/>
                <a:gd name="connsiteX117" fmla="*/ 804747 w 1511915"/>
                <a:gd name="connsiteY117" fmla="*/ 4659936 h 5239124"/>
                <a:gd name="connsiteX118" fmla="*/ 835227 w 1511915"/>
                <a:gd name="connsiteY118" fmla="*/ 4915968 h 5239124"/>
                <a:gd name="connsiteX119" fmla="*/ 853515 w 1511915"/>
                <a:gd name="connsiteY119" fmla="*/ 5043984 h 5239124"/>
                <a:gd name="connsiteX120" fmla="*/ 853515 w 1511915"/>
                <a:gd name="connsiteY120" fmla="*/ 5196384 h 5239124"/>
                <a:gd name="connsiteX121" fmla="*/ 792555 w 1511915"/>
                <a:gd name="connsiteY121" fmla="*/ 5239056 h 5239124"/>
                <a:gd name="connsiteX0" fmla="*/ 792555 w 1511915"/>
                <a:gd name="connsiteY0" fmla="*/ 5239056 h 5239124"/>
                <a:gd name="connsiteX1" fmla="*/ 646251 w 1511915"/>
                <a:gd name="connsiteY1" fmla="*/ 5190288 h 5239124"/>
                <a:gd name="connsiteX2" fmla="*/ 542619 w 1511915"/>
                <a:gd name="connsiteY2" fmla="*/ 5141520 h 5239124"/>
                <a:gd name="connsiteX3" fmla="*/ 542619 w 1511915"/>
                <a:gd name="connsiteY3" fmla="*/ 5092752 h 5239124"/>
                <a:gd name="connsiteX4" fmla="*/ 634059 w 1511915"/>
                <a:gd name="connsiteY4" fmla="*/ 5037888 h 5239124"/>
                <a:gd name="connsiteX5" fmla="*/ 676731 w 1511915"/>
                <a:gd name="connsiteY5" fmla="*/ 4946448 h 5239124"/>
                <a:gd name="connsiteX6" fmla="*/ 615771 w 1511915"/>
                <a:gd name="connsiteY6" fmla="*/ 4739184 h 5239124"/>
                <a:gd name="connsiteX7" fmla="*/ 560907 w 1511915"/>
                <a:gd name="connsiteY7" fmla="*/ 4641648 h 5239124"/>
                <a:gd name="connsiteX8" fmla="*/ 506043 w 1511915"/>
                <a:gd name="connsiteY8" fmla="*/ 4440480 h 5239124"/>
                <a:gd name="connsiteX9" fmla="*/ 481659 w 1511915"/>
                <a:gd name="connsiteY9" fmla="*/ 4263696 h 5239124"/>
                <a:gd name="connsiteX10" fmla="*/ 487755 w 1511915"/>
                <a:gd name="connsiteY10" fmla="*/ 4019856 h 5239124"/>
                <a:gd name="connsiteX11" fmla="*/ 493851 w 1511915"/>
                <a:gd name="connsiteY11" fmla="*/ 3910128 h 5239124"/>
                <a:gd name="connsiteX12" fmla="*/ 469467 w 1511915"/>
                <a:gd name="connsiteY12" fmla="*/ 3782112 h 5239124"/>
                <a:gd name="connsiteX13" fmla="*/ 493851 w 1511915"/>
                <a:gd name="connsiteY13" fmla="*/ 3666288 h 5239124"/>
                <a:gd name="connsiteX14" fmla="*/ 378027 w 1511915"/>
                <a:gd name="connsiteY14" fmla="*/ 3361488 h 5239124"/>
                <a:gd name="connsiteX15" fmla="*/ 359739 w 1511915"/>
                <a:gd name="connsiteY15" fmla="*/ 3099360 h 5239124"/>
                <a:gd name="connsiteX16" fmla="*/ 335355 w 1511915"/>
                <a:gd name="connsiteY16" fmla="*/ 2910384 h 5239124"/>
                <a:gd name="connsiteX17" fmla="*/ 322655 w 1511915"/>
                <a:gd name="connsiteY17" fmla="*/ 2827580 h 5239124"/>
                <a:gd name="connsiteX18" fmla="*/ 304875 w 1511915"/>
                <a:gd name="connsiteY18" fmla="*/ 2764080 h 5239124"/>
                <a:gd name="connsiteX19" fmla="*/ 298779 w 1511915"/>
                <a:gd name="connsiteY19" fmla="*/ 2575104 h 5239124"/>
                <a:gd name="connsiteX20" fmla="*/ 353643 w 1511915"/>
                <a:gd name="connsiteY20" fmla="*/ 2245920 h 5239124"/>
                <a:gd name="connsiteX21" fmla="*/ 371931 w 1511915"/>
                <a:gd name="connsiteY21" fmla="*/ 2081328 h 5239124"/>
                <a:gd name="connsiteX22" fmla="*/ 280491 w 1511915"/>
                <a:gd name="connsiteY22" fmla="*/ 1581456 h 5239124"/>
                <a:gd name="connsiteX23" fmla="*/ 231723 w 1511915"/>
                <a:gd name="connsiteY23" fmla="*/ 1843584 h 5239124"/>
                <a:gd name="connsiteX24" fmla="*/ 250011 w 1511915"/>
                <a:gd name="connsiteY24" fmla="*/ 2111808 h 5239124"/>
                <a:gd name="connsiteX25" fmla="*/ 237819 w 1511915"/>
                <a:gd name="connsiteY25" fmla="*/ 2282496 h 5239124"/>
                <a:gd name="connsiteX26" fmla="*/ 213435 w 1511915"/>
                <a:gd name="connsiteY26" fmla="*/ 2495856 h 5239124"/>
                <a:gd name="connsiteX27" fmla="*/ 237819 w 1511915"/>
                <a:gd name="connsiteY27" fmla="*/ 2727504 h 5239124"/>
                <a:gd name="connsiteX28" fmla="*/ 280491 w 1511915"/>
                <a:gd name="connsiteY28" fmla="*/ 2837232 h 5239124"/>
                <a:gd name="connsiteX29" fmla="*/ 341451 w 1511915"/>
                <a:gd name="connsiteY29" fmla="*/ 2898192 h 5239124"/>
                <a:gd name="connsiteX30" fmla="*/ 348055 w 1511915"/>
                <a:gd name="connsiteY30" fmla="*/ 3178100 h 5239124"/>
                <a:gd name="connsiteX31" fmla="*/ 214959 w 1511915"/>
                <a:gd name="connsiteY31" fmla="*/ 3011984 h 5239124"/>
                <a:gd name="connsiteX32" fmla="*/ 85419 w 1511915"/>
                <a:gd name="connsiteY32" fmla="*/ 2733600 h 5239124"/>
                <a:gd name="connsiteX33" fmla="*/ 17855 w 1511915"/>
                <a:gd name="connsiteY33" fmla="*/ 2439468 h 5239124"/>
                <a:gd name="connsiteX34" fmla="*/ 75 w 1511915"/>
                <a:gd name="connsiteY34" fmla="*/ 2148384 h 5239124"/>
                <a:gd name="connsiteX35" fmla="*/ 12267 w 1511915"/>
                <a:gd name="connsiteY35" fmla="*/ 1831392 h 5239124"/>
                <a:gd name="connsiteX36" fmla="*/ 30555 w 1511915"/>
                <a:gd name="connsiteY36" fmla="*/ 1624128 h 5239124"/>
                <a:gd name="connsiteX37" fmla="*/ 24459 w 1511915"/>
                <a:gd name="connsiteY37" fmla="*/ 1252272 h 5239124"/>
                <a:gd name="connsiteX38" fmla="*/ 109803 w 1511915"/>
                <a:gd name="connsiteY38" fmla="*/ 971856 h 5239124"/>
                <a:gd name="connsiteX39" fmla="*/ 323163 w 1511915"/>
                <a:gd name="connsiteY39" fmla="*/ 886512 h 5239124"/>
                <a:gd name="connsiteX40" fmla="*/ 487755 w 1511915"/>
                <a:gd name="connsiteY40" fmla="*/ 788976 h 5239124"/>
                <a:gd name="connsiteX41" fmla="*/ 506043 w 1511915"/>
                <a:gd name="connsiteY41" fmla="*/ 581712 h 5239124"/>
                <a:gd name="connsiteX42" fmla="*/ 451179 w 1511915"/>
                <a:gd name="connsiteY42" fmla="*/ 496368 h 5239124"/>
                <a:gd name="connsiteX43" fmla="*/ 451179 w 1511915"/>
                <a:gd name="connsiteY43" fmla="*/ 398832 h 5239124"/>
                <a:gd name="connsiteX44" fmla="*/ 475563 w 1511915"/>
                <a:gd name="connsiteY44" fmla="*/ 368352 h 5239124"/>
                <a:gd name="connsiteX45" fmla="*/ 457275 w 1511915"/>
                <a:gd name="connsiteY45" fmla="*/ 270816 h 5239124"/>
                <a:gd name="connsiteX46" fmla="*/ 560907 w 1511915"/>
                <a:gd name="connsiteY46" fmla="*/ 33072 h 5239124"/>
                <a:gd name="connsiteX47" fmla="*/ 804747 w 1511915"/>
                <a:gd name="connsiteY47" fmla="*/ 14784 h 5239124"/>
                <a:gd name="connsiteX48" fmla="*/ 963243 w 1511915"/>
                <a:gd name="connsiteY48" fmla="*/ 154992 h 5239124"/>
                <a:gd name="connsiteX49" fmla="*/ 951051 w 1511915"/>
                <a:gd name="connsiteY49" fmla="*/ 380544 h 5239124"/>
                <a:gd name="connsiteX50" fmla="*/ 981531 w 1511915"/>
                <a:gd name="connsiteY50" fmla="*/ 417120 h 5239124"/>
                <a:gd name="connsiteX51" fmla="*/ 926667 w 1511915"/>
                <a:gd name="connsiteY51" fmla="*/ 551232 h 5239124"/>
                <a:gd name="connsiteX52" fmla="*/ 890091 w 1511915"/>
                <a:gd name="connsiteY52" fmla="*/ 715824 h 5239124"/>
                <a:gd name="connsiteX53" fmla="*/ 938859 w 1511915"/>
                <a:gd name="connsiteY53" fmla="*/ 801168 h 5239124"/>
                <a:gd name="connsiteX54" fmla="*/ 1072971 w 1511915"/>
                <a:gd name="connsiteY54" fmla="*/ 849936 h 5239124"/>
                <a:gd name="connsiteX55" fmla="*/ 1127835 w 1511915"/>
                <a:gd name="connsiteY55" fmla="*/ 904800 h 5239124"/>
                <a:gd name="connsiteX56" fmla="*/ 1268043 w 1511915"/>
                <a:gd name="connsiteY56" fmla="*/ 959664 h 5239124"/>
                <a:gd name="connsiteX57" fmla="*/ 1359483 w 1511915"/>
                <a:gd name="connsiteY57" fmla="*/ 1057200 h 5239124"/>
                <a:gd name="connsiteX58" fmla="*/ 1420443 w 1511915"/>
                <a:gd name="connsiteY58" fmla="*/ 1252272 h 5239124"/>
                <a:gd name="connsiteX59" fmla="*/ 1463115 w 1511915"/>
                <a:gd name="connsiteY59" fmla="*/ 1490016 h 5239124"/>
                <a:gd name="connsiteX60" fmla="*/ 1469211 w 1511915"/>
                <a:gd name="connsiteY60" fmla="*/ 1697280 h 5239124"/>
                <a:gd name="connsiteX61" fmla="*/ 1463115 w 1511915"/>
                <a:gd name="connsiteY61" fmla="*/ 1843584 h 5239124"/>
                <a:gd name="connsiteX62" fmla="*/ 1481403 w 1511915"/>
                <a:gd name="connsiteY62" fmla="*/ 2020368 h 5239124"/>
                <a:gd name="connsiteX63" fmla="*/ 1511883 w 1511915"/>
                <a:gd name="connsiteY63" fmla="*/ 2154480 h 5239124"/>
                <a:gd name="connsiteX64" fmla="*/ 1475307 w 1511915"/>
                <a:gd name="connsiteY64" fmla="*/ 2392224 h 5239124"/>
                <a:gd name="connsiteX65" fmla="*/ 1448891 w 1511915"/>
                <a:gd name="connsiteY65" fmla="*/ 2547164 h 5239124"/>
                <a:gd name="connsiteX66" fmla="*/ 1415871 w 1511915"/>
                <a:gd name="connsiteY66" fmla="*/ 2654352 h 5239124"/>
                <a:gd name="connsiteX67" fmla="*/ 1392503 w 1511915"/>
                <a:gd name="connsiteY67" fmla="*/ 2882444 h 5239124"/>
                <a:gd name="connsiteX68" fmla="*/ 1292427 w 1511915"/>
                <a:gd name="connsiteY68" fmla="*/ 3026208 h 5239124"/>
                <a:gd name="connsiteX69" fmla="*/ 1243659 w 1511915"/>
                <a:gd name="connsiteY69" fmla="*/ 3081072 h 5239124"/>
                <a:gd name="connsiteX70" fmla="*/ 1219275 w 1511915"/>
                <a:gd name="connsiteY70" fmla="*/ 2959152 h 5239124"/>
                <a:gd name="connsiteX71" fmla="*/ 1225371 w 1511915"/>
                <a:gd name="connsiteY71" fmla="*/ 2837232 h 5239124"/>
                <a:gd name="connsiteX72" fmla="*/ 1280235 w 1511915"/>
                <a:gd name="connsiteY72" fmla="*/ 2751888 h 5239124"/>
                <a:gd name="connsiteX73" fmla="*/ 1310207 w 1511915"/>
                <a:gd name="connsiteY73" fmla="*/ 2642160 h 5239124"/>
                <a:gd name="connsiteX74" fmla="*/ 1304111 w 1511915"/>
                <a:gd name="connsiteY74" fmla="*/ 2404416 h 5239124"/>
                <a:gd name="connsiteX75" fmla="*/ 1283283 w 1511915"/>
                <a:gd name="connsiteY75" fmla="*/ 2227632 h 5239124"/>
                <a:gd name="connsiteX76" fmla="*/ 1237563 w 1511915"/>
                <a:gd name="connsiteY76" fmla="*/ 2056944 h 5239124"/>
                <a:gd name="connsiteX77" fmla="*/ 1225371 w 1511915"/>
                <a:gd name="connsiteY77" fmla="*/ 1910640 h 5239124"/>
                <a:gd name="connsiteX78" fmla="*/ 1182699 w 1511915"/>
                <a:gd name="connsiteY78" fmla="*/ 1709472 h 5239124"/>
                <a:gd name="connsiteX79" fmla="*/ 1152219 w 1511915"/>
                <a:gd name="connsiteY79" fmla="*/ 1935024 h 5239124"/>
                <a:gd name="connsiteX80" fmla="*/ 1170507 w 1511915"/>
                <a:gd name="connsiteY80" fmla="*/ 2160576 h 5239124"/>
                <a:gd name="connsiteX81" fmla="*/ 1188795 w 1511915"/>
                <a:gd name="connsiteY81" fmla="*/ 2276400 h 5239124"/>
                <a:gd name="connsiteX82" fmla="*/ 1219275 w 1511915"/>
                <a:gd name="connsiteY82" fmla="*/ 2508048 h 5239124"/>
                <a:gd name="connsiteX83" fmla="*/ 1207083 w 1511915"/>
                <a:gd name="connsiteY83" fmla="*/ 2733600 h 5239124"/>
                <a:gd name="connsiteX84" fmla="*/ 1213179 w 1511915"/>
                <a:gd name="connsiteY84" fmla="*/ 2837232 h 5239124"/>
                <a:gd name="connsiteX85" fmla="*/ 1231467 w 1511915"/>
                <a:gd name="connsiteY85" fmla="*/ 2995728 h 5239124"/>
                <a:gd name="connsiteX86" fmla="*/ 1219275 w 1511915"/>
                <a:gd name="connsiteY86" fmla="*/ 3184704 h 5239124"/>
                <a:gd name="connsiteX87" fmla="*/ 1200987 w 1511915"/>
                <a:gd name="connsiteY87" fmla="*/ 3343200 h 5239124"/>
                <a:gd name="connsiteX88" fmla="*/ 1140027 w 1511915"/>
                <a:gd name="connsiteY88" fmla="*/ 3623616 h 5239124"/>
                <a:gd name="connsiteX89" fmla="*/ 1133931 w 1511915"/>
                <a:gd name="connsiteY89" fmla="*/ 3843072 h 5239124"/>
                <a:gd name="connsiteX90" fmla="*/ 1146123 w 1511915"/>
                <a:gd name="connsiteY90" fmla="*/ 3989376 h 5239124"/>
                <a:gd name="connsiteX91" fmla="*/ 1152219 w 1511915"/>
                <a:gd name="connsiteY91" fmla="*/ 4184448 h 5239124"/>
                <a:gd name="connsiteX92" fmla="*/ 1140027 w 1511915"/>
                <a:gd name="connsiteY92" fmla="*/ 4470960 h 5239124"/>
                <a:gd name="connsiteX93" fmla="*/ 1103451 w 1511915"/>
                <a:gd name="connsiteY93" fmla="*/ 4647744 h 5239124"/>
                <a:gd name="connsiteX94" fmla="*/ 1066875 w 1511915"/>
                <a:gd name="connsiteY94" fmla="*/ 4915968 h 5239124"/>
                <a:gd name="connsiteX95" fmla="*/ 1079067 w 1511915"/>
                <a:gd name="connsiteY95" fmla="*/ 5043984 h 5239124"/>
                <a:gd name="connsiteX96" fmla="*/ 1164411 w 1511915"/>
                <a:gd name="connsiteY96" fmla="*/ 5043984 h 5239124"/>
                <a:gd name="connsiteX97" fmla="*/ 1200987 w 1511915"/>
                <a:gd name="connsiteY97" fmla="*/ 5031792 h 5239124"/>
                <a:gd name="connsiteX98" fmla="*/ 1200987 w 1511915"/>
                <a:gd name="connsiteY98" fmla="*/ 5104944 h 5239124"/>
                <a:gd name="connsiteX99" fmla="*/ 1103451 w 1511915"/>
                <a:gd name="connsiteY99" fmla="*/ 5153712 h 5239124"/>
                <a:gd name="connsiteX100" fmla="*/ 1018107 w 1511915"/>
                <a:gd name="connsiteY100" fmla="*/ 5190288 h 5239124"/>
                <a:gd name="connsiteX101" fmla="*/ 944955 w 1511915"/>
                <a:gd name="connsiteY101" fmla="*/ 5190288 h 5239124"/>
                <a:gd name="connsiteX102" fmla="*/ 914475 w 1511915"/>
                <a:gd name="connsiteY102" fmla="*/ 5184192 h 5239124"/>
                <a:gd name="connsiteX103" fmla="*/ 896187 w 1511915"/>
                <a:gd name="connsiteY103" fmla="*/ 5086656 h 5239124"/>
                <a:gd name="connsiteX104" fmla="*/ 896187 w 1511915"/>
                <a:gd name="connsiteY104" fmla="*/ 4842816 h 5239124"/>
                <a:gd name="connsiteX105" fmla="*/ 883995 w 1511915"/>
                <a:gd name="connsiteY105" fmla="*/ 4666032 h 5239124"/>
                <a:gd name="connsiteX106" fmla="*/ 853515 w 1511915"/>
                <a:gd name="connsiteY106" fmla="*/ 4501440 h 5239124"/>
                <a:gd name="connsiteX107" fmla="*/ 871803 w 1511915"/>
                <a:gd name="connsiteY107" fmla="*/ 4324656 h 5239124"/>
                <a:gd name="connsiteX108" fmla="*/ 865707 w 1511915"/>
                <a:gd name="connsiteY108" fmla="*/ 4111296 h 5239124"/>
                <a:gd name="connsiteX109" fmla="*/ 871803 w 1511915"/>
                <a:gd name="connsiteY109" fmla="*/ 3934512 h 5239124"/>
                <a:gd name="connsiteX110" fmla="*/ 841323 w 1511915"/>
                <a:gd name="connsiteY110" fmla="*/ 3855264 h 5239124"/>
                <a:gd name="connsiteX111" fmla="*/ 829131 w 1511915"/>
                <a:gd name="connsiteY111" fmla="*/ 3623616 h 5239124"/>
                <a:gd name="connsiteX112" fmla="*/ 780363 w 1511915"/>
                <a:gd name="connsiteY112" fmla="*/ 2886000 h 5239124"/>
                <a:gd name="connsiteX113" fmla="*/ 804747 w 1511915"/>
                <a:gd name="connsiteY113" fmla="*/ 3434640 h 5239124"/>
                <a:gd name="connsiteX114" fmla="*/ 762075 w 1511915"/>
                <a:gd name="connsiteY114" fmla="*/ 3928416 h 5239124"/>
                <a:gd name="connsiteX115" fmla="*/ 804747 w 1511915"/>
                <a:gd name="connsiteY115" fmla="*/ 4196640 h 5239124"/>
                <a:gd name="connsiteX116" fmla="*/ 829131 w 1511915"/>
                <a:gd name="connsiteY116" fmla="*/ 4416096 h 5239124"/>
                <a:gd name="connsiteX117" fmla="*/ 804747 w 1511915"/>
                <a:gd name="connsiteY117" fmla="*/ 4659936 h 5239124"/>
                <a:gd name="connsiteX118" fmla="*/ 835227 w 1511915"/>
                <a:gd name="connsiteY118" fmla="*/ 4915968 h 5239124"/>
                <a:gd name="connsiteX119" fmla="*/ 853515 w 1511915"/>
                <a:gd name="connsiteY119" fmla="*/ 5043984 h 5239124"/>
                <a:gd name="connsiteX120" fmla="*/ 853515 w 1511915"/>
                <a:gd name="connsiteY120" fmla="*/ 5196384 h 5239124"/>
                <a:gd name="connsiteX121" fmla="*/ 792555 w 1511915"/>
                <a:gd name="connsiteY121" fmla="*/ 5239056 h 5239124"/>
                <a:gd name="connsiteX0" fmla="*/ 792555 w 1511915"/>
                <a:gd name="connsiteY0" fmla="*/ 5239056 h 5239124"/>
                <a:gd name="connsiteX1" fmla="*/ 646251 w 1511915"/>
                <a:gd name="connsiteY1" fmla="*/ 5190288 h 5239124"/>
                <a:gd name="connsiteX2" fmla="*/ 542619 w 1511915"/>
                <a:gd name="connsiteY2" fmla="*/ 5141520 h 5239124"/>
                <a:gd name="connsiteX3" fmla="*/ 542619 w 1511915"/>
                <a:gd name="connsiteY3" fmla="*/ 5092752 h 5239124"/>
                <a:gd name="connsiteX4" fmla="*/ 634059 w 1511915"/>
                <a:gd name="connsiteY4" fmla="*/ 5037888 h 5239124"/>
                <a:gd name="connsiteX5" fmla="*/ 676731 w 1511915"/>
                <a:gd name="connsiteY5" fmla="*/ 4946448 h 5239124"/>
                <a:gd name="connsiteX6" fmla="*/ 615771 w 1511915"/>
                <a:gd name="connsiteY6" fmla="*/ 4739184 h 5239124"/>
                <a:gd name="connsiteX7" fmla="*/ 560907 w 1511915"/>
                <a:gd name="connsiteY7" fmla="*/ 4641648 h 5239124"/>
                <a:gd name="connsiteX8" fmla="*/ 506043 w 1511915"/>
                <a:gd name="connsiteY8" fmla="*/ 4440480 h 5239124"/>
                <a:gd name="connsiteX9" fmla="*/ 481659 w 1511915"/>
                <a:gd name="connsiteY9" fmla="*/ 4263696 h 5239124"/>
                <a:gd name="connsiteX10" fmla="*/ 487755 w 1511915"/>
                <a:gd name="connsiteY10" fmla="*/ 4019856 h 5239124"/>
                <a:gd name="connsiteX11" fmla="*/ 493851 w 1511915"/>
                <a:gd name="connsiteY11" fmla="*/ 3910128 h 5239124"/>
                <a:gd name="connsiteX12" fmla="*/ 469467 w 1511915"/>
                <a:gd name="connsiteY12" fmla="*/ 3782112 h 5239124"/>
                <a:gd name="connsiteX13" fmla="*/ 493851 w 1511915"/>
                <a:gd name="connsiteY13" fmla="*/ 3666288 h 5239124"/>
                <a:gd name="connsiteX14" fmla="*/ 378027 w 1511915"/>
                <a:gd name="connsiteY14" fmla="*/ 3361488 h 5239124"/>
                <a:gd name="connsiteX15" fmla="*/ 359739 w 1511915"/>
                <a:gd name="connsiteY15" fmla="*/ 3099360 h 5239124"/>
                <a:gd name="connsiteX16" fmla="*/ 335355 w 1511915"/>
                <a:gd name="connsiteY16" fmla="*/ 2910384 h 5239124"/>
                <a:gd name="connsiteX17" fmla="*/ 322655 w 1511915"/>
                <a:gd name="connsiteY17" fmla="*/ 2827580 h 5239124"/>
                <a:gd name="connsiteX18" fmla="*/ 304875 w 1511915"/>
                <a:gd name="connsiteY18" fmla="*/ 2764080 h 5239124"/>
                <a:gd name="connsiteX19" fmla="*/ 298779 w 1511915"/>
                <a:gd name="connsiteY19" fmla="*/ 2575104 h 5239124"/>
                <a:gd name="connsiteX20" fmla="*/ 353643 w 1511915"/>
                <a:gd name="connsiteY20" fmla="*/ 2245920 h 5239124"/>
                <a:gd name="connsiteX21" fmla="*/ 371931 w 1511915"/>
                <a:gd name="connsiteY21" fmla="*/ 2081328 h 5239124"/>
                <a:gd name="connsiteX22" fmla="*/ 280491 w 1511915"/>
                <a:gd name="connsiteY22" fmla="*/ 1581456 h 5239124"/>
                <a:gd name="connsiteX23" fmla="*/ 231723 w 1511915"/>
                <a:gd name="connsiteY23" fmla="*/ 1843584 h 5239124"/>
                <a:gd name="connsiteX24" fmla="*/ 250011 w 1511915"/>
                <a:gd name="connsiteY24" fmla="*/ 2111808 h 5239124"/>
                <a:gd name="connsiteX25" fmla="*/ 237819 w 1511915"/>
                <a:gd name="connsiteY25" fmla="*/ 2282496 h 5239124"/>
                <a:gd name="connsiteX26" fmla="*/ 213435 w 1511915"/>
                <a:gd name="connsiteY26" fmla="*/ 2495856 h 5239124"/>
                <a:gd name="connsiteX27" fmla="*/ 237819 w 1511915"/>
                <a:gd name="connsiteY27" fmla="*/ 2727504 h 5239124"/>
                <a:gd name="connsiteX28" fmla="*/ 280491 w 1511915"/>
                <a:gd name="connsiteY28" fmla="*/ 2837232 h 5239124"/>
                <a:gd name="connsiteX29" fmla="*/ 341451 w 1511915"/>
                <a:gd name="connsiteY29" fmla="*/ 2898192 h 5239124"/>
                <a:gd name="connsiteX30" fmla="*/ 348055 w 1511915"/>
                <a:gd name="connsiteY30" fmla="*/ 3178100 h 5239124"/>
                <a:gd name="connsiteX31" fmla="*/ 214959 w 1511915"/>
                <a:gd name="connsiteY31" fmla="*/ 3011984 h 5239124"/>
                <a:gd name="connsiteX32" fmla="*/ 85419 w 1511915"/>
                <a:gd name="connsiteY32" fmla="*/ 2733600 h 5239124"/>
                <a:gd name="connsiteX33" fmla="*/ 17855 w 1511915"/>
                <a:gd name="connsiteY33" fmla="*/ 2439468 h 5239124"/>
                <a:gd name="connsiteX34" fmla="*/ 75 w 1511915"/>
                <a:gd name="connsiteY34" fmla="*/ 2148384 h 5239124"/>
                <a:gd name="connsiteX35" fmla="*/ 12267 w 1511915"/>
                <a:gd name="connsiteY35" fmla="*/ 1831392 h 5239124"/>
                <a:gd name="connsiteX36" fmla="*/ 30555 w 1511915"/>
                <a:gd name="connsiteY36" fmla="*/ 1624128 h 5239124"/>
                <a:gd name="connsiteX37" fmla="*/ 24459 w 1511915"/>
                <a:gd name="connsiteY37" fmla="*/ 1252272 h 5239124"/>
                <a:gd name="connsiteX38" fmla="*/ 109803 w 1511915"/>
                <a:gd name="connsiteY38" fmla="*/ 971856 h 5239124"/>
                <a:gd name="connsiteX39" fmla="*/ 323163 w 1511915"/>
                <a:gd name="connsiteY39" fmla="*/ 886512 h 5239124"/>
                <a:gd name="connsiteX40" fmla="*/ 487755 w 1511915"/>
                <a:gd name="connsiteY40" fmla="*/ 788976 h 5239124"/>
                <a:gd name="connsiteX41" fmla="*/ 506043 w 1511915"/>
                <a:gd name="connsiteY41" fmla="*/ 581712 h 5239124"/>
                <a:gd name="connsiteX42" fmla="*/ 451179 w 1511915"/>
                <a:gd name="connsiteY42" fmla="*/ 496368 h 5239124"/>
                <a:gd name="connsiteX43" fmla="*/ 451179 w 1511915"/>
                <a:gd name="connsiteY43" fmla="*/ 398832 h 5239124"/>
                <a:gd name="connsiteX44" fmla="*/ 475563 w 1511915"/>
                <a:gd name="connsiteY44" fmla="*/ 368352 h 5239124"/>
                <a:gd name="connsiteX45" fmla="*/ 457275 w 1511915"/>
                <a:gd name="connsiteY45" fmla="*/ 270816 h 5239124"/>
                <a:gd name="connsiteX46" fmla="*/ 560907 w 1511915"/>
                <a:gd name="connsiteY46" fmla="*/ 33072 h 5239124"/>
                <a:gd name="connsiteX47" fmla="*/ 804747 w 1511915"/>
                <a:gd name="connsiteY47" fmla="*/ 14784 h 5239124"/>
                <a:gd name="connsiteX48" fmla="*/ 963243 w 1511915"/>
                <a:gd name="connsiteY48" fmla="*/ 154992 h 5239124"/>
                <a:gd name="connsiteX49" fmla="*/ 951051 w 1511915"/>
                <a:gd name="connsiteY49" fmla="*/ 380544 h 5239124"/>
                <a:gd name="connsiteX50" fmla="*/ 981531 w 1511915"/>
                <a:gd name="connsiteY50" fmla="*/ 417120 h 5239124"/>
                <a:gd name="connsiteX51" fmla="*/ 926667 w 1511915"/>
                <a:gd name="connsiteY51" fmla="*/ 551232 h 5239124"/>
                <a:gd name="connsiteX52" fmla="*/ 890091 w 1511915"/>
                <a:gd name="connsiteY52" fmla="*/ 715824 h 5239124"/>
                <a:gd name="connsiteX53" fmla="*/ 938859 w 1511915"/>
                <a:gd name="connsiteY53" fmla="*/ 801168 h 5239124"/>
                <a:gd name="connsiteX54" fmla="*/ 1072971 w 1511915"/>
                <a:gd name="connsiteY54" fmla="*/ 849936 h 5239124"/>
                <a:gd name="connsiteX55" fmla="*/ 1127835 w 1511915"/>
                <a:gd name="connsiteY55" fmla="*/ 904800 h 5239124"/>
                <a:gd name="connsiteX56" fmla="*/ 1268043 w 1511915"/>
                <a:gd name="connsiteY56" fmla="*/ 959664 h 5239124"/>
                <a:gd name="connsiteX57" fmla="*/ 1359483 w 1511915"/>
                <a:gd name="connsiteY57" fmla="*/ 1057200 h 5239124"/>
                <a:gd name="connsiteX58" fmla="*/ 1420443 w 1511915"/>
                <a:gd name="connsiteY58" fmla="*/ 1252272 h 5239124"/>
                <a:gd name="connsiteX59" fmla="*/ 1463115 w 1511915"/>
                <a:gd name="connsiteY59" fmla="*/ 1490016 h 5239124"/>
                <a:gd name="connsiteX60" fmla="*/ 1469211 w 1511915"/>
                <a:gd name="connsiteY60" fmla="*/ 1697280 h 5239124"/>
                <a:gd name="connsiteX61" fmla="*/ 1463115 w 1511915"/>
                <a:gd name="connsiteY61" fmla="*/ 1843584 h 5239124"/>
                <a:gd name="connsiteX62" fmla="*/ 1481403 w 1511915"/>
                <a:gd name="connsiteY62" fmla="*/ 2020368 h 5239124"/>
                <a:gd name="connsiteX63" fmla="*/ 1511883 w 1511915"/>
                <a:gd name="connsiteY63" fmla="*/ 2154480 h 5239124"/>
                <a:gd name="connsiteX64" fmla="*/ 1475307 w 1511915"/>
                <a:gd name="connsiteY64" fmla="*/ 2392224 h 5239124"/>
                <a:gd name="connsiteX65" fmla="*/ 1448891 w 1511915"/>
                <a:gd name="connsiteY65" fmla="*/ 2547164 h 5239124"/>
                <a:gd name="connsiteX66" fmla="*/ 1415871 w 1511915"/>
                <a:gd name="connsiteY66" fmla="*/ 2654352 h 5239124"/>
                <a:gd name="connsiteX67" fmla="*/ 1392503 w 1511915"/>
                <a:gd name="connsiteY67" fmla="*/ 2882444 h 5239124"/>
                <a:gd name="connsiteX68" fmla="*/ 1292427 w 1511915"/>
                <a:gd name="connsiteY68" fmla="*/ 3026208 h 5239124"/>
                <a:gd name="connsiteX69" fmla="*/ 1243659 w 1511915"/>
                <a:gd name="connsiteY69" fmla="*/ 3081072 h 5239124"/>
                <a:gd name="connsiteX70" fmla="*/ 1219275 w 1511915"/>
                <a:gd name="connsiteY70" fmla="*/ 2959152 h 5239124"/>
                <a:gd name="connsiteX71" fmla="*/ 1225371 w 1511915"/>
                <a:gd name="connsiteY71" fmla="*/ 2837232 h 5239124"/>
                <a:gd name="connsiteX72" fmla="*/ 1280235 w 1511915"/>
                <a:gd name="connsiteY72" fmla="*/ 2751888 h 5239124"/>
                <a:gd name="connsiteX73" fmla="*/ 1310207 w 1511915"/>
                <a:gd name="connsiteY73" fmla="*/ 2642160 h 5239124"/>
                <a:gd name="connsiteX74" fmla="*/ 1304111 w 1511915"/>
                <a:gd name="connsiteY74" fmla="*/ 2404416 h 5239124"/>
                <a:gd name="connsiteX75" fmla="*/ 1283283 w 1511915"/>
                <a:gd name="connsiteY75" fmla="*/ 2227632 h 5239124"/>
                <a:gd name="connsiteX76" fmla="*/ 1237563 w 1511915"/>
                <a:gd name="connsiteY76" fmla="*/ 2056944 h 5239124"/>
                <a:gd name="connsiteX77" fmla="*/ 1225371 w 1511915"/>
                <a:gd name="connsiteY77" fmla="*/ 1910640 h 5239124"/>
                <a:gd name="connsiteX78" fmla="*/ 1182699 w 1511915"/>
                <a:gd name="connsiteY78" fmla="*/ 1709472 h 5239124"/>
                <a:gd name="connsiteX79" fmla="*/ 1152219 w 1511915"/>
                <a:gd name="connsiteY79" fmla="*/ 1935024 h 5239124"/>
                <a:gd name="connsiteX80" fmla="*/ 1170507 w 1511915"/>
                <a:gd name="connsiteY80" fmla="*/ 2160576 h 5239124"/>
                <a:gd name="connsiteX81" fmla="*/ 1188795 w 1511915"/>
                <a:gd name="connsiteY81" fmla="*/ 2276400 h 5239124"/>
                <a:gd name="connsiteX82" fmla="*/ 1219275 w 1511915"/>
                <a:gd name="connsiteY82" fmla="*/ 2508048 h 5239124"/>
                <a:gd name="connsiteX83" fmla="*/ 1207083 w 1511915"/>
                <a:gd name="connsiteY83" fmla="*/ 2733600 h 5239124"/>
                <a:gd name="connsiteX84" fmla="*/ 1213179 w 1511915"/>
                <a:gd name="connsiteY84" fmla="*/ 2837232 h 5239124"/>
                <a:gd name="connsiteX85" fmla="*/ 1231467 w 1511915"/>
                <a:gd name="connsiteY85" fmla="*/ 2995728 h 5239124"/>
                <a:gd name="connsiteX86" fmla="*/ 1219275 w 1511915"/>
                <a:gd name="connsiteY86" fmla="*/ 3184704 h 5239124"/>
                <a:gd name="connsiteX87" fmla="*/ 1200987 w 1511915"/>
                <a:gd name="connsiteY87" fmla="*/ 3343200 h 5239124"/>
                <a:gd name="connsiteX88" fmla="*/ 1140027 w 1511915"/>
                <a:gd name="connsiteY88" fmla="*/ 3623616 h 5239124"/>
                <a:gd name="connsiteX89" fmla="*/ 1133931 w 1511915"/>
                <a:gd name="connsiteY89" fmla="*/ 3843072 h 5239124"/>
                <a:gd name="connsiteX90" fmla="*/ 1146123 w 1511915"/>
                <a:gd name="connsiteY90" fmla="*/ 3989376 h 5239124"/>
                <a:gd name="connsiteX91" fmla="*/ 1152219 w 1511915"/>
                <a:gd name="connsiteY91" fmla="*/ 4184448 h 5239124"/>
                <a:gd name="connsiteX92" fmla="*/ 1140027 w 1511915"/>
                <a:gd name="connsiteY92" fmla="*/ 4470960 h 5239124"/>
                <a:gd name="connsiteX93" fmla="*/ 1103451 w 1511915"/>
                <a:gd name="connsiteY93" fmla="*/ 4647744 h 5239124"/>
                <a:gd name="connsiteX94" fmla="*/ 1066875 w 1511915"/>
                <a:gd name="connsiteY94" fmla="*/ 4915968 h 5239124"/>
                <a:gd name="connsiteX95" fmla="*/ 1079067 w 1511915"/>
                <a:gd name="connsiteY95" fmla="*/ 5043984 h 5239124"/>
                <a:gd name="connsiteX96" fmla="*/ 1164411 w 1511915"/>
                <a:gd name="connsiteY96" fmla="*/ 5043984 h 5239124"/>
                <a:gd name="connsiteX97" fmla="*/ 1200987 w 1511915"/>
                <a:gd name="connsiteY97" fmla="*/ 5031792 h 5239124"/>
                <a:gd name="connsiteX98" fmla="*/ 1200987 w 1511915"/>
                <a:gd name="connsiteY98" fmla="*/ 5104944 h 5239124"/>
                <a:gd name="connsiteX99" fmla="*/ 1103451 w 1511915"/>
                <a:gd name="connsiteY99" fmla="*/ 5153712 h 5239124"/>
                <a:gd name="connsiteX100" fmla="*/ 1018107 w 1511915"/>
                <a:gd name="connsiteY100" fmla="*/ 5190288 h 5239124"/>
                <a:gd name="connsiteX101" fmla="*/ 944955 w 1511915"/>
                <a:gd name="connsiteY101" fmla="*/ 5190288 h 5239124"/>
                <a:gd name="connsiteX102" fmla="*/ 914475 w 1511915"/>
                <a:gd name="connsiteY102" fmla="*/ 5184192 h 5239124"/>
                <a:gd name="connsiteX103" fmla="*/ 896187 w 1511915"/>
                <a:gd name="connsiteY103" fmla="*/ 5086656 h 5239124"/>
                <a:gd name="connsiteX104" fmla="*/ 896187 w 1511915"/>
                <a:gd name="connsiteY104" fmla="*/ 4842816 h 5239124"/>
                <a:gd name="connsiteX105" fmla="*/ 883995 w 1511915"/>
                <a:gd name="connsiteY105" fmla="*/ 4666032 h 5239124"/>
                <a:gd name="connsiteX106" fmla="*/ 853515 w 1511915"/>
                <a:gd name="connsiteY106" fmla="*/ 4501440 h 5239124"/>
                <a:gd name="connsiteX107" fmla="*/ 871803 w 1511915"/>
                <a:gd name="connsiteY107" fmla="*/ 4324656 h 5239124"/>
                <a:gd name="connsiteX108" fmla="*/ 865707 w 1511915"/>
                <a:gd name="connsiteY108" fmla="*/ 4111296 h 5239124"/>
                <a:gd name="connsiteX109" fmla="*/ 871803 w 1511915"/>
                <a:gd name="connsiteY109" fmla="*/ 3934512 h 5239124"/>
                <a:gd name="connsiteX110" fmla="*/ 841323 w 1511915"/>
                <a:gd name="connsiteY110" fmla="*/ 3855264 h 5239124"/>
                <a:gd name="connsiteX111" fmla="*/ 829131 w 1511915"/>
                <a:gd name="connsiteY111" fmla="*/ 3623616 h 5239124"/>
                <a:gd name="connsiteX112" fmla="*/ 780363 w 1511915"/>
                <a:gd name="connsiteY112" fmla="*/ 2886000 h 5239124"/>
                <a:gd name="connsiteX113" fmla="*/ 804747 w 1511915"/>
                <a:gd name="connsiteY113" fmla="*/ 3434640 h 5239124"/>
                <a:gd name="connsiteX114" fmla="*/ 762075 w 1511915"/>
                <a:gd name="connsiteY114" fmla="*/ 3928416 h 5239124"/>
                <a:gd name="connsiteX115" fmla="*/ 804747 w 1511915"/>
                <a:gd name="connsiteY115" fmla="*/ 4196640 h 5239124"/>
                <a:gd name="connsiteX116" fmla="*/ 829131 w 1511915"/>
                <a:gd name="connsiteY116" fmla="*/ 4416096 h 5239124"/>
                <a:gd name="connsiteX117" fmla="*/ 804747 w 1511915"/>
                <a:gd name="connsiteY117" fmla="*/ 4659936 h 5239124"/>
                <a:gd name="connsiteX118" fmla="*/ 835227 w 1511915"/>
                <a:gd name="connsiteY118" fmla="*/ 4915968 h 5239124"/>
                <a:gd name="connsiteX119" fmla="*/ 853515 w 1511915"/>
                <a:gd name="connsiteY119" fmla="*/ 5043984 h 5239124"/>
                <a:gd name="connsiteX120" fmla="*/ 853515 w 1511915"/>
                <a:gd name="connsiteY120" fmla="*/ 5196384 h 5239124"/>
                <a:gd name="connsiteX121" fmla="*/ 792555 w 1511915"/>
                <a:gd name="connsiteY121" fmla="*/ 5239056 h 5239124"/>
                <a:gd name="connsiteX0" fmla="*/ 792555 w 1511915"/>
                <a:gd name="connsiteY0" fmla="*/ 5239056 h 5239124"/>
                <a:gd name="connsiteX1" fmla="*/ 646251 w 1511915"/>
                <a:gd name="connsiteY1" fmla="*/ 5190288 h 5239124"/>
                <a:gd name="connsiteX2" fmla="*/ 542619 w 1511915"/>
                <a:gd name="connsiteY2" fmla="*/ 5141520 h 5239124"/>
                <a:gd name="connsiteX3" fmla="*/ 542619 w 1511915"/>
                <a:gd name="connsiteY3" fmla="*/ 5092752 h 5239124"/>
                <a:gd name="connsiteX4" fmla="*/ 634059 w 1511915"/>
                <a:gd name="connsiteY4" fmla="*/ 5037888 h 5239124"/>
                <a:gd name="connsiteX5" fmla="*/ 676731 w 1511915"/>
                <a:gd name="connsiteY5" fmla="*/ 4946448 h 5239124"/>
                <a:gd name="connsiteX6" fmla="*/ 615771 w 1511915"/>
                <a:gd name="connsiteY6" fmla="*/ 4739184 h 5239124"/>
                <a:gd name="connsiteX7" fmla="*/ 560907 w 1511915"/>
                <a:gd name="connsiteY7" fmla="*/ 4641648 h 5239124"/>
                <a:gd name="connsiteX8" fmla="*/ 506043 w 1511915"/>
                <a:gd name="connsiteY8" fmla="*/ 4440480 h 5239124"/>
                <a:gd name="connsiteX9" fmla="*/ 481659 w 1511915"/>
                <a:gd name="connsiteY9" fmla="*/ 4263696 h 5239124"/>
                <a:gd name="connsiteX10" fmla="*/ 487755 w 1511915"/>
                <a:gd name="connsiteY10" fmla="*/ 4019856 h 5239124"/>
                <a:gd name="connsiteX11" fmla="*/ 493851 w 1511915"/>
                <a:gd name="connsiteY11" fmla="*/ 3910128 h 5239124"/>
                <a:gd name="connsiteX12" fmla="*/ 469467 w 1511915"/>
                <a:gd name="connsiteY12" fmla="*/ 3782112 h 5239124"/>
                <a:gd name="connsiteX13" fmla="*/ 493851 w 1511915"/>
                <a:gd name="connsiteY13" fmla="*/ 3666288 h 5239124"/>
                <a:gd name="connsiteX14" fmla="*/ 378027 w 1511915"/>
                <a:gd name="connsiteY14" fmla="*/ 3361488 h 5239124"/>
                <a:gd name="connsiteX15" fmla="*/ 359739 w 1511915"/>
                <a:gd name="connsiteY15" fmla="*/ 3099360 h 5239124"/>
                <a:gd name="connsiteX16" fmla="*/ 335355 w 1511915"/>
                <a:gd name="connsiteY16" fmla="*/ 2910384 h 5239124"/>
                <a:gd name="connsiteX17" fmla="*/ 322655 w 1511915"/>
                <a:gd name="connsiteY17" fmla="*/ 2827580 h 5239124"/>
                <a:gd name="connsiteX18" fmla="*/ 304875 w 1511915"/>
                <a:gd name="connsiteY18" fmla="*/ 2764080 h 5239124"/>
                <a:gd name="connsiteX19" fmla="*/ 298779 w 1511915"/>
                <a:gd name="connsiteY19" fmla="*/ 2575104 h 5239124"/>
                <a:gd name="connsiteX20" fmla="*/ 353643 w 1511915"/>
                <a:gd name="connsiteY20" fmla="*/ 2245920 h 5239124"/>
                <a:gd name="connsiteX21" fmla="*/ 371931 w 1511915"/>
                <a:gd name="connsiteY21" fmla="*/ 2081328 h 5239124"/>
                <a:gd name="connsiteX22" fmla="*/ 280491 w 1511915"/>
                <a:gd name="connsiteY22" fmla="*/ 1581456 h 5239124"/>
                <a:gd name="connsiteX23" fmla="*/ 231723 w 1511915"/>
                <a:gd name="connsiteY23" fmla="*/ 1843584 h 5239124"/>
                <a:gd name="connsiteX24" fmla="*/ 250011 w 1511915"/>
                <a:gd name="connsiteY24" fmla="*/ 2111808 h 5239124"/>
                <a:gd name="connsiteX25" fmla="*/ 237819 w 1511915"/>
                <a:gd name="connsiteY25" fmla="*/ 2282496 h 5239124"/>
                <a:gd name="connsiteX26" fmla="*/ 213435 w 1511915"/>
                <a:gd name="connsiteY26" fmla="*/ 2495856 h 5239124"/>
                <a:gd name="connsiteX27" fmla="*/ 237819 w 1511915"/>
                <a:gd name="connsiteY27" fmla="*/ 2727504 h 5239124"/>
                <a:gd name="connsiteX28" fmla="*/ 280491 w 1511915"/>
                <a:gd name="connsiteY28" fmla="*/ 2837232 h 5239124"/>
                <a:gd name="connsiteX29" fmla="*/ 341451 w 1511915"/>
                <a:gd name="connsiteY29" fmla="*/ 2898192 h 5239124"/>
                <a:gd name="connsiteX30" fmla="*/ 348055 w 1511915"/>
                <a:gd name="connsiteY30" fmla="*/ 3178100 h 5239124"/>
                <a:gd name="connsiteX31" fmla="*/ 214959 w 1511915"/>
                <a:gd name="connsiteY31" fmla="*/ 3011984 h 5239124"/>
                <a:gd name="connsiteX32" fmla="*/ 85419 w 1511915"/>
                <a:gd name="connsiteY32" fmla="*/ 2733600 h 5239124"/>
                <a:gd name="connsiteX33" fmla="*/ 17855 w 1511915"/>
                <a:gd name="connsiteY33" fmla="*/ 2439468 h 5239124"/>
                <a:gd name="connsiteX34" fmla="*/ 75 w 1511915"/>
                <a:gd name="connsiteY34" fmla="*/ 2148384 h 5239124"/>
                <a:gd name="connsiteX35" fmla="*/ 12267 w 1511915"/>
                <a:gd name="connsiteY35" fmla="*/ 1831392 h 5239124"/>
                <a:gd name="connsiteX36" fmla="*/ 30555 w 1511915"/>
                <a:gd name="connsiteY36" fmla="*/ 1624128 h 5239124"/>
                <a:gd name="connsiteX37" fmla="*/ 24459 w 1511915"/>
                <a:gd name="connsiteY37" fmla="*/ 1252272 h 5239124"/>
                <a:gd name="connsiteX38" fmla="*/ 109803 w 1511915"/>
                <a:gd name="connsiteY38" fmla="*/ 971856 h 5239124"/>
                <a:gd name="connsiteX39" fmla="*/ 323163 w 1511915"/>
                <a:gd name="connsiteY39" fmla="*/ 886512 h 5239124"/>
                <a:gd name="connsiteX40" fmla="*/ 487755 w 1511915"/>
                <a:gd name="connsiteY40" fmla="*/ 788976 h 5239124"/>
                <a:gd name="connsiteX41" fmla="*/ 506043 w 1511915"/>
                <a:gd name="connsiteY41" fmla="*/ 581712 h 5239124"/>
                <a:gd name="connsiteX42" fmla="*/ 451179 w 1511915"/>
                <a:gd name="connsiteY42" fmla="*/ 496368 h 5239124"/>
                <a:gd name="connsiteX43" fmla="*/ 451179 w 1511915"/>
                <a:gd name="connsiteY43" fmla="*/ 398832 h 5239124"/>
                <a:gd name="connsiteX44" fmla="*/ 475563 w 1511915"/>
                <a:gd name="connsiteY44" fmla="*/ 368352 h 5239124"/>
                <a:gd name="connsiteX45" fmla="*/ 457275 w 1511915"/>
                <a:gd name="connsiteY45" fmla="*/ 270816 h 5239124"/>
                <a:gd name="connsiteX46" fmla="*/ 560907 w 1511915"/>
                <a:gd name="connsiteY46" fmla="*/ 33072 h 5239124"/>
                <a:gd name="connsiteX47" fmla="*/ 804747 w 1511915"/>
                <a:gd name="connsiteY47" fmla="*/ 14784 h 5239124"/>
                <a:gd name="connsiteX48" fmla="*/ 963243 w 1511915"/>
                <a:gd name="connsiteY48" fmla="*/ 154992 h 5239124"/>
                <a:gd name="connsiteX49" fmla="*/ 951051 w 1511915"/>
                <a:gd name="connsiteY49" fmla="*/ 380544 h 5239124"/>
                <a:gd name="connsiteX50" fmla="*/ 981531 w 1511915"/>
                <a:gd name="connsiteY50" fmla="*/ 417120 h 5239124"/>
                <a:gd name="connsiteX51" fmla="*/ 926667 w 1511915"/>
                <a:gd name="connsiteY51" fmla="*/ 551232 h 5239124"/>
                <a:gd name="connsiteX52" fmla="*/ 890091 w 1511915"/>
                <a:gd name="connsiteY52" fmla="*/ 715824 h 5239124"/>
                <a:gd name="connsiteX53" fmla="*/ 938859 w 1511915"/>
                <a:gd name="connsiteY53" fmla="*/ 801168 h 5239124"/>
                <a:gd name="connsiteX54" fmla="*/ 1072971 w 1511915"/>
                <a:gd name="connsiteY54" fmla="*/ 849936 h 5239124"/>
                <a:gd name="connsiteX55" fmla="*/ 1127835 w 1511915"/>
                <a:gd name="connsiteY55" fmla="*/ 904800 h 5239124"/>
                <a:gd name="connsiteX56" fmla="*/ 1268043 w 1511915"/>
                <a:gd name="connsiteY56" fmla="*/ 959664 h 5239124"/>
                <a:gd name="connsiteX57" fmla="*/ 1359483 w 1511915"/>
                <a:gd name="connsiteY57" fmla="*/ 1057200 h 5239124"/>
                <a:gd name="connsiteX58" fmla="*/ 1420443 w 1511915"/>
                <a:gd name="connsiteY58" fmla="*/ 1252272 h 5239124"/>
                <a:gd name="connsiteX59" fmla="*/ 1463115 w 1511915"/>
                <a:gd name="connsiteY59" fmla="*/ 1490016 h 5239124"/>
                <a:gd name="connsiteX60" fmla="*/ 1469211 w 1511915"/>
                <a:gd name="connsiteY60" fmla="*/ 1697280 h 5239124"/>
                <a:gd name="connsiteX61" fmla="*/ 1463115 w 1511915"/>
                <a:gd name="connsiteY61" fmla="*/ 1843584 h 5239124"/>
                <a:gd name="connsiteX62" fmla="*/ 1481403 w 1511915"/>
                <a:gd name="connsiteY62" fmla="*/ 2020368 h 5239124"/>
                <a:gd name="connsiteX63" fmla="*/ 1511883 w 1511915"/>
                <a:gd name="connsiteY63" fmla="*/ 2154480 h 5239124"/>
                <a:gd name="connsiteX64" fmla="*/ 1475307 w 1511915"/>
                <a:gd name="connsiteY64" fmla="*/ 2392224 h 5239124"/>
                <a:gd name="connsiteX65" fmla="*/ 1448891 w 1511915"/>
                <a:gd name="connsiteY65" fmla="*/ 2547164 h 5239124"/>
                <a:gd name="connsiteX66" fmla="*/ 1415871 w 1511915"/>
                <a:gd name="connsiteY66" fmla="*/ 2654352 h 5239124"/>
                <a:gd name="connsiteX67" fmla="*/ 1392503 w 1511915"/>
                <a:gd name="connsiteY67" fmla="*/ 2882444 h 5239124"/>
                <a:gd name="connsiteX68" fmla="*/ 1292427 w 1511915"/>
                <a:gd name="connsiteY68" fmla="*/ 3026208 h 5239124"/>
                <a:gd name="connsiteX69" fmla="*/ 1243659 w 1511915"/>
                <a:gd name="connsiteY69" fmla="*/ 3081072 h 5239124"/>
                <a:gd name="connsiteX70" fmla="*/ 1219275 w 1511915"/>
                <a:gd name="connsiteY70" fmla="*/ 2959152 h 5239124"/>
                <a:gd name="connsiteX71" fmla="*/ 1225371 w 1511915"/>
                <a:gd name="connsiteY71" fmla="*/ 2837232 h 5239124"/>
                <a:gd name="connsiteX72" fmla="*/ 1280235 w 1511915"/>
                <a:gd name="connsiteY72" fmla="*/ 2751888 h 5239124"/>
                <a:gd name="connsiteX73" fmla="*/ 1310207 w 1511915"/>
                <a:gd name="connsiteY73" fmla="*/ 2642160 h 5239124"/>
                <a:gd name="connsiteX74" fmla="*/ 1304111 w 1511915"/>
                <a:gd name="connsiteY74" fmla="*/ 2404416 h 5239124"/>
                <a:gd name="connsiteX75" fmla="*/ 1283283 w 1511915"/>
                <a:gd name="connsiteY75" fmla="*/ 2227632 h 5239124"/>
                <a:gd name="connsiteX76" fmla="*/ 1237563 w 1511915"/>
                <a:gd name="connsiteY76" fmla="*/ 2056944 h 5239124"/>
                <a:gd name="connsiteX77" fmla="*/ 1225371 w 1511915"/>
                <a:gd name="connsiteY77" fmla="*/ 1910640 h 5239124"/>
                <a:gd name="connsiteX78" fmla="*/ 1182699 w 1511915"/>
                <a:gd name="connsiteY78" fmla="*/ 1709472 h 5239124"/>
                <a:gd name="connsiteX79" fmla="*/ 1152219 w 1511915"/>
                <a:gd name="connsiteY79" fmla="*/ 1935024 h 5239124"/>
                <a:gd name="connsiteX80" fmla="*/ 1170507 w 1511915"/>
                <a:gd name="connsiteY80" fmla="*/ 2160576 h 5239124"/>
                <a:gd name="connsiteX81" fmla="*/ 1188795 w 1511915"/>
                <a:gd name="connsiteY81" fmla="*/ 2276400 h 5239124"/>
                <a:gd name="connsiteX82" fmla="*/ 1219275 w 1511915"/>
                <a:gd name="connsiteY82" fmla="*/ 2508048 h 5239124"/>
                <a:gd name="connsiteX83" fmla="*/ 1207083 w 1511915"/>
                <a:gd name="connsiteY83" fmla="*/ 2733600 h 5239124"/>
                <a:gd name="connsiteX84" fmla="*/ 1213179 w 1511915"/>
                <a:gd name="connsiteY84" fmla="*/ 2837232 h 5239124"/>
                <a:gd name="connsiteX85" fmla="*/ 1231467 w 1511915"/>
                <a:gd name="connsiteY85" fmla="*/ 2995728 h 5239124"/>
                <a:gd name="connsiteX86" fmla="*/ 1219275 w 1511915"/>
                <a:gd name="connsiteY86" fmla="*/ 3184704 h 5239124"/>
                <a:gd name="connsiteX87" fmla="*/ 1200987 w 1511915"/>
                <a:gd name="connsiteY87" fmla="*/ 3343200 h 5239124"/>
                <a:gd name="connsiteX88" fmla="*/ 1140027 w 1511915"/>
                <a:gd name="connsiteY88" fmla="*/ 3623616 h 5239124"/>
                <a:gd name="connsiteX89" fmla="*/ 1133931 w 1511915"/>
                <a:gd name="connsiteY89" fmla="*/ 3843072 h 5239124"/>
                <a:gd name="connsiteX90" fmla="*/ 1146123 w 1511915"/>
                <a:gd name="connsiteY90" fmla="*/ 3989376 h 5239124"/>
                <a:gd name="connsiteX91" fmla="*/ 1152219 w 1511915"/>
                <a:gd name="connsiteY91" fmla="*/ 4184448 h 5239124"/>
                <a:gd name="connsiteX92" fmla="*/ 1140027 w 1511915"/>
                <a:gd name="connsiteY92" fmla="*/ 4470960 h 5239124"/>
                <a:gd name="connsiteX93" fmla="*/ 1103451 w 1511915"/>
                <a:gd name="connsiteY93" fmla="*/ 4647744 h 5239124"/>
                <a:gd name="connsiteX94" fmla="*/ 1066875 w 1511915"/>
                <a:gd name="connsiteY94" fmla="*/ 4915968 h 5239124"/>
                <a:gd name="connsiteX95" fmla="*/ 1079067 w 1511915"/>
                <a:gd name="connsiteY95" fmla="*/ 5043984 h 5239124"/>
                <a:gd name="connsiteX96" fmla="*/ 1164411 w 1511915"/>
                <a:gd name="connsiteY96" fmla="*/ 5043984 h 5239124"/>
                <a:gd name="connsiteX97" fmla="*/ 1200987 w 1511915"/>
                <a:gd name="connsiteY97" fmla="*/ 5031792 h 5239124"/>
                <a:gd name="connsiteX98" fmla="*/ 1200987 w 1511915"/>
                <a:gd name="connsiteY98" fmla="*/ 5104944 h 5239124"/>
                <a:gd name="connsiteX99" fmla="*/ 1103451 w 1511915"/>
                <a:gd name="connsiteY99" fmla="*/ 5153712 h 5239124"/>
                <a:gd name="connsiteX100" fmla="*/ 1018107 w 1511915"/>
                <a:gd name="connsiteY100" fmla="*/ 5190288 h 5239124"/>
                <a:gd name="connsiteX101" fmla="*/ 944955 w 1511915"/>
                <a:gd name="connsiteY101" fmla="*/ 5190288 h 5239124"/>
                <a:gd name="connsiteX102" fmla="*/ 914475 w 1511915"/>
                <a:gd name="connsiteY102" fmla="*/ 5184192 h 5239124"/>
                <a:gd name="connsiteX103" fmla="*/ 896187 w 1511915"/>
                <a:gd name="connsiteY103" fmla="*/ 5086656 h 5239124"/>
                <a:gd name="connsiteX104" fmla="*/ 896187 w 1511915"/>
                <a:gd name="connsiteY104" fmla="*/ 4842816 h 5239124"/>
                <a:gd name="connsiteX105" fmla="*/ 883995 w 1511915"/>
                <a:gd name="connsiteY105" fmla="*/ 4666032 h 5239124"/>
                <a:gd name="connsiteX106" fmla="*/ 853515 w 1511915"/>
                <a:gd name="connsiteY106" fmla="*/ 4501440 h 5239124"/>
                <a:gd name="connsiteX107" fmla="*/ 871803 w 1511915"/>
                <a:gd name="connsiteY107" fmla="*/ 4324656 h 5239124"/>
                <a:gd name="connsiteX108" fmla="*/ 865707 w 1511915"/>
                <a:gd name="connsiteY108" fmla="*/ 4111296 h 5239124"/>
                <a:gd name="connsiteX109" fmla="*/ 871803 w 1511915"/>
                <a:gd name="connsiteY109" fmla="*/ 3934512 h 5239124"/>
                <a:gd name="connsiteX110" fmla="*/ 841323 w 1511915"/>
                <a:gd name="connsiteY110" fmla="*/ 3855264 h 5239124"/>
                <a:gd name="connsiteX111" fmla="*/ 829131 w 1511915"/>
                <a:gd name="connsiteY111" fmla="*/ 3623616 h 5239124"/>
                <a:gd name="connsiteX112" fmla="*/ 780363 w 1511915"/>
                <a:gd name="connsiteY112" fmla="*/ 2886000 h 5239124"/>
                <a:gd name="connsiteX113" fmla="*/ 804747 w 1511915"/>
                <a:gd name="connsiteY113" fmla="*/ 3434640 h 5239124"/>
                <a:gd name="connsiteX114" fmla="*/ 762075 w 1511915"/>
                <a:gd name="connsiteY114" fmla="*/ 3928416 h 5239124"/>
                <a:gd name="connsiteX115" fmla="*/ 804747 w 1511915"/>
                <a:gd name="connsiteY115" fmla="*/ 4196640 h 5239124"/>
                <a:gd name="connsiteX116" fmla="*/ 829131 w 1511915"/>
                <a:gd name="connsiteY116" fmla="*/ 4416096 h 5239124"/>
                <a:gd name="connsiteX117" fmla="*/ 804747 w 1511915"/>
                <a:gd name="connsiteY117" fmla="*/ 4659936 h 5239124"/>
                <a:gd name="connsiteX118" fmla="*/ 835227 w 1511915"/>
                <a:gd name="connsiteY118" fmla="*/ 4915968 h 5239124"/>
                <a:gd name="connsiteX119" fmla="*/ 853515 w 1511915"/>
                <a:gd name="connsiteY119" fmla="*/ 5043984 h 5239124"/>
                <a:gd name="connsiteX120" fmla="*/ 853515 w 1511915"/>
                <a:gd name="connsiteY120" fmla="*/ 5196384 h 5239124"/>
                <a:gd name="connsiteX121" fmla="*/ 792555 w 1511915"/>
                <a:gd name="connsiteY121" fmla="*/ 5239056 h 5239124"/>
                <a:gd name="connsiteX0" fmla="*/ 792555 w 1511915"/>
                <a:gd name="connsiteY0" fmla="*/ 5239056 h 5239124"/>
                <a:gd name="connsiteX1" fmla="*/ 646251 w 1511915"/>
                <a:gd name="connsiteY1" fmla="*/ 5190288 h 5239124"/>
                <a:gd name="connsiteX2" fmla="*/ 542619 w 1511915"/>
                <a:gd name="connsiteY2" fmla="*/ 5141520 h 5239124"/>
                <a:gd name="connsiteX3" fmla="*/ 542619 w 1511915"/>
                <a:gd name="connsiteY3" fmla="*/ 5092752 h 5239124"/>
                <a:gd name="connsiteX4" fmla="*/ 634059 w 1511915"/>
                <a:gd name="connsiteY4" fmla="*/ 5037888 h 5239124"/>
                <a:gd name="connsiteX5" fmla="*/ 676731 w 1511915"/>
                <a:gd name="connsiteY5" fmla="*/ 4946448 h 5239124"/>
                <a:gd name="connsiteX6" fmla="*/ 615771 w 1511915"/>
                <a:gd name="connsiteY6" fmla="*/ 4739184 h 5239124"/>
                <a:gd name="connsiteX7" fmla="*/ 560907 w 1511915"/>
                <a:gd name="connsiteY7" fmla="*/ 4641648 h 5239124"/>
                <a:gd name="connsiteX8" fmla="*/ 506043 w 1511915"/>
                <a:gd name="connsiteY8" fmla="*/ 4440480 h 5239124"/>
                <a:gd name="connsiteX9" fmla="*/ 481659 w 1511915"/>
                <a:gd name="connsiteY9" fmla="*/ 4263696 h 5239124"/>
                <a:gd name="connsiteX10" fmla="*/ 487755 w 1511915"/>
                <a:gd name="connsiteY10" fmla="*/ 4019856 h 5239124"/>
                <a:gd name="connsiteX11" fmla="*/ 493851 w 1511915"/>
                <a:gd name="connsiteY11" fmla="*/ 3910128 h 5239124"/>
                <a:gd name="connsiteX12" fmla="*/ 469467 w 1511915"/>
                <a:gd name="connsiteY12" fmla="*/ 3782112 h 5239124"/>
                <a:gd name="connsiteX13" fmla="*/ 493851 w 1511915"/>
                <a:gd name="connsiteY13" fmla="*/ 3666288 h 5239124"/>
                <a:gd name="connsiteX14" fmla="*/ 378027 w 1511915"/>
                <a:gd name="connsiteY14" fmla="*/ 3361488 h 5239124"/>
                <a:gd name="connsiteX15" fmla="*/ 359739 w 1511915"/>
                <a:gd name="connsiteY15" fmla="*/ 3099360 h 5239124"/>
                <a:gd name="connsiteX16" fmla="*/ 335355 w 1511915"/>
                <a:gd name="connsiteY16" fmla="*/ 2910384 h 5239124"/>
                <a:gd name="connsiteX17" fmla="*/ 322655 w 1511915"/>
                <a:gd name="connsiteY17" fmla="*/ 2827580 h 5239124"/>
                <a:gd name="connsiteX18" fmla="*/ 304875 w 1511915"/>
                <a:gd name="connsiteY18" fmla="*/ 2764080 h 5239124"/>
                <a:gd name="connsiteX19" fmla="*/ 298779 w 1511915"/>
                <a:gd name="connsiteY19" fmla="*/ 2575104 h 5239124"/>
                <a:gd name="connsiteX20" fmla="*/ 353643 w 1511915"/>
                <a:gd name="connsiteY20" fmla="*/ 2245920 h 5239124"/>
                <a:gd name="connsiteX21" fmla="*/ 371931 w 1511915"/>
                <a:gd name="connsiteY21" fmla="*/ 2081328 h 5239124"/>
                <a:gd name="connsiteX22" fmla="*/ 280491 w 1511915"/>
                <a:gd name="connsiteY22" fmla="*/ 1581456 h 5239124"/>
                <a:gd name="connsiteX23" fmla="*/ 231723 w 1511915"/>
                <a:gd name="connsiteY23" fmla="*/ 1843584 h 5239124"/>
                <a:gd name="connsiteX24" fmla="*/ 250011 w 1511915"/>
                <a:gd name="connsiteY24" fmla="*/ 2111808 h 5239124"/>
                <a:gd name="connsiteX25" fmla="*/ 237819 w 1511915"/>
                <a:gd name="connsiteY25" fmla="*/ 2282496 h 5239124"/>
                <a:gd name="connsiteX26" fmla="*/ 213435 w 1511915"/>
                <a:gd name="connsiteY26" fmla="*/ 2495856 h 5239124"/>
                <a:gd name="connsiteX27" fmla="*/ 237819 w 1511915"/>
                <a:gd name="connsiteY27" fmla="*/ 2727504 h 5239124"/>
                <a:gd name="connsiteX28" fmla="*/ 280491 w 1511915"/>
                <a:gd name="connsiteY28" fmla="*/ 2837232 h 5239124"/>
                <a:gd name="connsiteX29" fmla="*/ 341451 w 1511915"/>
                <a:gd name="connsiteY29" fmla="*/ 2898192 h 5239124"/>
                <a:gd name="connsiteX30" fmla="*/ 348055 w 1511915"/>
                <a:gd name="connsiteY30" fmla="*/ 3178100 h 5239124"/>
                <a:gd name="connsiteX31" fmla="*/ 214959 w 1511915"/>
                <a:gd name="connsiteY31" fmla="*/ 3011984 h 5239124"/>
                <a:gd name="connsiteX32" fmla="*/ 85419 w 1511915"/>
                <a:gd name="connsiteY32" fmla="*/ 2733600 h 5239124"/>
                <a:gd name="connsiteX33" fmla="*/ 17855 w 1511915"/>
                <a:gd name="connsiteY33" fmla="*/ 2439468 h 5239124"/>
                <a:gd name="connsiteX34" fmla="*/ 75 w 1511915"/>
                <a:gd name="connsiteY34" fmla="*/ 2148384 h 5239124"/>
                <a:gd name="connsiteX35" fmla="*/ 12267 w 1511915"/>
                <a:gd name="connsiteY35" fmla="*/ 1831392 h 5239124"/>
                <a:gd name="connsiteX36" fmla="*/ 30555 w 1511915"/>
                <a:gd name="connsiteY36" fmla="*/ 1624128 h 5239124"/>
                <a:gd name="connsiteX37" fmla="*/ 24459 w 1511915"/>
                <a:gd name="connsiteY37" fmla="*/ 1252272 h 5239124"/>
                <a:gd name="connsiteX38" fmla="*/ 109803 w 1511915"/>
                <a:gd name="connsiteY38" fmla="*/ 971856 h 5239124"/>
                <a:gd name="connsiteX39" fmla="*/ 323163 w 1511915"/>
                <a:gd name="connsiteY39" fmla="*/ 886512 h 5239124"/>
                <a:gd name="connsiteX40" fmla="*/ 487755 w 1511915"/>
                <a:gd name="connsiteY40" fmla="*/ 788976 h 5239124"/>
                <a:gd name="connsiteX41" fmla="*/ 506043 w 1511915"/>
                <a:gd name="connsiteY41" fmla="*/ 581712 h 5239124"/>
                <a:gd name="connsiteX42" fmla="*/ 451179 w 1511915"/>
                <a:gd name="connsiteY42" fmla="*/ 496368 h 5239124"/>
                <a:gd name="connsiteX43" fmla="*/ 451179 w 1511915"/>
                <a:gd name="connsiteY43" fmla="*/ 398832 h 5239124"/>
                <a:gd name="connsiteX44" fmla="*/ 475563 w 1511915"/>
                <a:gd name="connsiteY44" fmla="*/ 368352 h 5239124"/>
                <a:gd name="connsiteX45" fmla="*/ 457275 w 1511915"/>
                <a:gd name="connsiteY45" fmla="*/ 270816 h 5239124"/>
                <a:gd name="connsiteX46" fmla="*/ 560907 w 1511915"/>
                <a:gd name="connsiteY46" fmla="*/ 33072 h 5239124"/>
                <a:gd name="connsiteX47" fmla="*/ 804747 w 1511915"/>
                <a:gd name="connsiteY47" fmla="*/ 14784 h 5239124"/>
                <a:gd name="connsiteX48" fmla="*/ 963243 w 1511915"/>
                <a:gd name="connsiteY48" fmla="*/ 154992 h 5239124"/>
                <a:gd name="connsiteX49" fmla="*/ 951051 w 1511915"/>
                <a:gd name="connsiteY49" fmla="*/ 380544 h 5239124"/>
                <a:gd name="connsiteX50" fmla="*/ 981531 w 1511915"/>
                <a:gd name="connsiteY50" fmla="*/ 417120 h 5239124"/>
                <a:gd name="connsiteX51" fmla="*/ 926667 w 1511915"/>
                <a:gd name="connsiteY51" fmla="*/ 551232 h 5239124"/>
                <a:gd name="connsiteX52" fmla="*/ 890091 w 1511915"/>
                <a:gd name="connsiteY52" fmla="*/ 715824 h 5239124"/>
                <a:gd name="connsiteX53" fmla="*/ 938859 w 1511915"/>
                <a:gd name="connsiteY53" fmla="*/ 801168 h 5239124"/>
                <a:gd name="connsiteX54" fmla="*/ 1072971 w 1511915"/>
                <a:gd name="connsiteY54" fmla="*/ 849936 h 5239124"/>
                <a:gd name="connsiteX55" fmla="*/ 1127835 w 1511915"/>
                <a:gd name="connsiteY55" fmla="*/ 904800 h 5239124"/>
                <a:gd name="connsiteX56" fmla="*/ 1268043 w 1511915"/>
                <a:gd name="connsiteY56" fmla="*/ 959664 h 5239124"/>
                <a:gd name="connsiteX57" fmla="*/ 1359483 w 1511915"/>
                <a:gd name="connsiteY57" fmla="*/ 1057200 h 5239124"/>
                <a:gd name="connsiteX58" fmla="*/ 1420443 w 1511915"/>
                <a:gd name="connsiteY58" fmla="*/ 1252272 h 5239124"/>
                <a:gd name="connsiteX59" fmla="*/ 1463115 w 1511915"/>
                <a:gd name="connsiteY59" fmla="*/ 1490016 h 5239124"/>
                <a:gd name="connsiteX60" fmla="*/ 1469211 w 1511915"/>
                <a:gd name="connsiteY60" fmla="*/ 1697280 h 5239124"/>
                <a:gd name="connsiteX61" fmla="*/ 1463115 w 1511915"/>
                <a:gd name="connsiteY61" fmla="*/ 1843584 h 5239124"/>
                <a:gd name="connsiteX62" fmla="*/ 1481403 w 1511915"/>
                <a:gd name="connsiteY62" fmla="*/ 2020368 h 5239124"/>
                <a:gd name="connsiteX63" fmla="*/ 1511883 w 1511915"/>
                <a:gd name="connsiteY63" fmla="*/ 2154480 h 5239124"/>
                <a:gd name="connsiteX64" fmla="*/ 1475307 w 1511915"/>
                <a:gd name="connsiteY64" fmla="*/ 2392224 h 5239124"/>
                <a:gd name="connsiteX65" fmla="*/ 1448891 w 1511915"/>
                <a:gd name="connsiteY65" fmla="*/ 2547164 h 5239124"/>
                <a:gd name="connsiteX66" fmla="*/ 1415871 w 1511915"/>
                <a:gd name="connsiteY66" fmla="*/ 2654352 h 5239124"/>
                <a:gd name="connsiteX67" fmla="*/ 1392503 w 1511915"/>
                <a:gd name="connsiteY67" fmla="*/ 2882444 h 5239124"/>
                <a:gd name="connsiteX68" fmla="*/ 1292427 w 1511915"/>
                <a:gd name="connsiteY68" fmla="*/ 3026208 h 5239124"/>
                <a:gd name="connsiteX69" fmla="*/ 1243659 w 1511915"/>
                <a:gd name="connsiteY69" fmla="*/ 3081072 h 5239124"/>
                <a:gd name="connsiteX70" fmla="*/ 1219275 w 1511915"/>
                <a:gd name="connsiteY70" fmla="*/ 2959152 h 5239124"/>
                <a:gd name="connsiteX71" fmla="*/ 1225371 w 1511915"/>
                <a:gd name="connsiteY71" fmla="*/ 2837232 h 5239124"/>
                <a:gd name="connsiteX72" fmla="*/ 1280235 w 1511915"/>
                <a:gd name="connsiteY72" fmla="*/ 2751888 h 5239124"/>
                <a:gd name="connsiteX73" fmla="*/ 1310207 w 1511915"/>
                <a:gd name="connsiteY73" fmla="*/ 2642160 h 5239124"/>
                <a:gd name="connsiteX74" fmla="*/ 1304111 w 1511915"/>
                <a:gd name="connsiteY74" fmla="*/ 2404416 h 5239124"/>
                <a:gd name="connsiteX75" fmla="*/ 1283283 w 1511915"/>
                <a:gd name="connsiteY75" fmla="*/ 2227632 h 5239124"/>
                <a:gd name="connsiteX76" fmla="*/ 1237563 w 1511915"/>
                <a:gd name="connsiteY76" fmla="*/ 2056944 h 5239124"/>
                <a:gd name="connsiteX77" fmla="*/ 1212671 w 1511915"/>
                <a:gd name="connsiteY77" fmla="*/ 1913180 h 5239124"/>
                <a:gd name="connsiteX78" fmla="*/ 1182699 w 1511915"/>
                <a:gd name="connsiteY78" fmla="*/ 1709472 h 5239124"/>
                <a:gd name="connsiteX79" fmla="*/ 1152219 w 1511915"/>
                <a:gd name="connsiteY79" fmla="*/ 1935024 h 5239124"/>
                <a:gd name="connsiteX80" fmla="*/ 1170507 w 1511915"/>
                <a:gd name="connsiteY80" fmla="*/ 2160576 h 5239124"/>
                <a:gd name="connsiteX81" fmla="*/ 1188795 w 1511915"/>
                <a:gd name="connsiteY81" fmla="*/ 2276400 h 5239124"/>
                <a:gd name="connsiteX82" fmla="*/ 1219275 w 1511915"/>
                <a:gd name="connsiteY82" fmla="*/ 2508048 h 5239124"/>
                <a:gd name="connsiteX83" fmla="*/ 1207083 w 1511915"/>
                <a:gd name="connsiteY83" fmla="*/ 2733600 h 5239124"/>
                <a:gd name="connsiteX84" fmla="*/ 1213179 w 1511915"/>
                <a:gd name="connsiteY84" fmla="*/ 2837232 h 5239124"/>
                <a:gd name="connsiteX85" fmla="*/ 1231467 w 1511915"/>
                <a:gd name="connsiteY85" fmla="*/ 2995728 h 5239124"/>
                <a:gd name="connsiteX86" fmla="*/ 1219275 w 1511915"/>
                <a:gd name="connsiteY86" fmla="*/ 3184704 h 5239124"/>
                <a:gd name="connsiteX87" fmla="*/ 1200987 w 1511915"/>
                <a:gd name="connsiteY87" fmla="*/ 3343200 h 5239124"/>
                <a:gd name="connsiteX88" fmla="*/ 1140027 w 1511915"/>
                <a:gd name="connsiteY88" fmla="*/ 3623616 h 5239124"/>
                <a:gd name="connsiteX89" fmla="*/ 1133931 w 1511915"/>
                <a:gd name="connsiteY89" fmla="*/ 3843072 h 5239124"/>
                <a:gd name="connsiteX90" fmla="*/ 1146123 w 1511915"/>
                <a:gd name="connsiteY90" fmla="*/ 3989376 h 5239124"/>
                <a:gd name="connsiteX91" fmla="*/ 1152219 w 1511915"/>
                <a:gd name="connsiteY91" fmla="*/ 4184448 h 5239124"/>
                <a:gd name="connsiteX92" fmla="*/ 1140027 w 1511915"/>
                <a:gd name="connsiteY92" fmla="*/ 4470960 h 5239124"/>
                <a:gd name="connsiteX93" fmla="*/ 1103451 w 1511915"/>
                <a:gd name="connsiteY93" fmla="*/ 4647744 h 5239124"/>
                <a:gd name="connsiteX94" fmla="*/ 1066875 w 1511915"/>
                <a:gd name="connsiteY94" fmla="*/ 4915968 h 5239124"/>
                <a:gd name="connsiteX95" fmla="*/ 1079067 w 1511915"/>
                <a:gd name="connsiteY95" fmla="*/ 5043984 h 5239124"/>
                <a:gd name="connsiteX96" fmla="*/ 1164411 w 1511915"/>
                <a:gd name="connsiteY96" fmla="*/ 5043984 h 5239124"/>
                <a:gd name="connsiteX97" fmla="*/ 1200987 w 1511915"/>
                <a:gd name="connsiteY97" fmla="*/ 5031792 h 5239124"/>
                <a:gd name="connsiteX98" fmla="*/ 1200987 w 1511915"/>
                <a:gd name="connsiteY98" fmla="*/ 5104944 h 5239124"/>
                <a:gd name="connsiteX99" fmla="*/ 1103451 w 1511915"/>
                <a:gd name="connsiteY99" fmla="*/ 5153712 h 5239124"/>
                <a:gd name="connsiteX100" fmla="*/ 1018107 w 1511915"/>
                <a:gd name="connsiteY100" fmla="*/ 5190288 h 5239124"/>
                <a:gd name="connsiteX101" fmla="*/ 944955 w 1511915"/>
                <a:gd name="connsiteY101" fmla="*/ 5190288 h 5239124"/>
                <a:gd name="connsiteX102" fmla="*/ 914475 w 1511915"/>
                <a:gd name="connsiteY102" fmla="*/ 5184192 h 5239124"/>
                <a:gd name="connsiteX103" fmla="*/ 896187 w 1511915"/>
                <a:gd name="connsiteY103" fmla="*/ 5086656 h 5239124"/>
                <a:gd name="connsiteX104" fmla="*/ 896187 w 1511915"/>
                <a:gd name="connsiteY104" fmla="*/ 4842816 h 5239124"/>
                <a:gd name="connsiteX105" fmla="*/ 883995 w 1511915"/>
                <a:gd name="connsiteY105" fmla="*/ 4666032 h 5239124"/>
                <a:gd name="connsiteX106" fmla="*/ 853515 w 1511915"/>
                <a:gd name="connsiteY106" fmla="*/ 4501440 h 5239124"/>
                <a:gd name="connsiteX107" fmla="*/ 871803 w 1511915"/>
                <a:gd name="connsiteY107" fmla="*/ 4324656 h 5239124"/>
                <a:gd name="connsiteX108" fmla="*/ 865707 w 1511915"/>
                <a:gd name="connsiteY108" fmla="*/ 4111296 h 5239124"/>
                <a:gd name="connsiteX109" fmla="*/ 871803 w 1511915"/>
                <a:gd name="connsiteY109" fmla="*/ 3934512 h 5239124"/>
                <a:gd name="connsiteX110" fmla="*/ 841323 w 1511915"/>
                <a:gd name="connsiteY110" fmla="*/ 3855264 h 5239124"/>
                <a:gd name="connsiteX111" fmla="*/ 829131 w 1511915"/>
                <a:gd name="connsiteY111" fmla="*/ 3623616 h 5239124"/>
                <a:gd name="connsiteX112" fmla="*/ 780363 w 1511915"/>
                <a:gd name="connsiteY112" fmla="*/ 2886000 h 5239124"/>
                <a:gd name="connsiteX113" fmla="*/ 804747 w 1511915"/>
                <a:gd name="connsiteY113" fmla="*/ 3434640 h 5239124"/>
                <a:gd name="connsiteX114" fmla="*/ 762075 w 1511915"/>
                <a:gd name="connsiteY114" fmla="*/ 3928416 h 5239124"/>
                <a:gd name="connsiteX115" fmla="*/ 804747 w 1511915"/>
                <a:gd name="connsiteY115" fmla="*/ 4196640 h 5239124"/>
                <a:gd name="connsiteX116" fmla="*/ 829131 w 1511915"/>
                <a:gd name="connsiteY116" fmla="*/ 4416096 h 5239124"/>
                <a:gd name="connsiteX117" fmla="*/ 804747 w 1511915"/>
                <a:gd name="connsiteY117" fmla="*/ 4659936 h 5239124"/>
                <a:gd name="connsiteX118" fmla="*/ 835227 w 1511915"/>
                <a:gd name="connsiteY118" fmla="*/ 4915968 h 5239124"/>
                <a:gd name="connsiteX119" fmla="*/ 853515 w 1511915"/>
                <a:gd name="connsiteY119" fmla="*/ 5043984 h 5239124"/>
                <a:gd name="connsiteX120" fmla="*/ 853515 w 1511915"/>
                <a:gd name="connsiteY120" fmla="*/ 5196384 h 5239124"/>
                <a:gd name="connsiteX121" fmla="*/ 792555 w 1511915"/>
                <a:gd name="connsiteY121" fmla="*/ 5239056 h 5239124"/>
                <a:gd name="connsiteX0" fmla="*/ 792555 w 1496710"/>
                <a:gd name="connsiteY0" fmla="*/ 5239056 h 5239124"/>
                <a:gd name="connsiteX1" fmla="*/ 646251 w 1496710"/>
                <a:gd name="connsiteY1" fmla="*/ 5190288 h 5239124"/>
                <a:gd name="connsiteX2" fmla="*/ 542619 w 1496710"/>
                <a:gd name="connsiteY2" fmla="*/ 5141520 h 5239124"/>
                <a:gd name="connsiteX3" fmla="*/ 542619 w 1496710"/>
                <a:gd name="connsiteY3" fmla="*/ 5092752 h 5239124"/>
                <a:gd name="connsiteX4" fmla="*/ 634059 w 1496710"/>
                <a:gd name="connsiteY4" fmla="*/ 5037888 h 5239124"/>
                <a:gd name="connsiteX5" fmla="*/ 676731 w 1496710"/>
                <a:gd name="connsiteY5" fmla="*/ 4946448 h 5239124"/>
                <a:gd name="connsiteX6" fmla="*/ 615771 w 1496710"/>
                <a:gd name="connsiteY6" fmla="*/ 4739184 h 5239124"/>
                <a:gd name="connsiteX7" fmla="*/ 560907 w 1496710"/>
                <a:gd name="connsiteY7" fmla="*/ 4641648 h 5239124"/>
                <a:gd name="connsiteX8" fmla="*/ 506043 w 1496710"/>
                <a:gd name="connsiteY8" fmla="*/ 4440480 h 5239124"/>
                <a:gd name="connsiteX9" fmla="*/ 481659 w 1496710"/>
                <a:gd name="connsiteY9" fmla="*/ 4263696 h 5239124"/>
                <a:gd name="connsiteX10" fmla="*/ 487755 w 1496710"/>
                <a:gd name="connsiteY10" fmla="*/ 4019856 h 5239124"/>
                <a:gd name="connsiteX11" fmla="*/ 493851 w 1496710"/>
                <a:gd name="connsiteY11" fmla="*/ 3910128 h 5239124"/>
                <a:gd name="connsiteX12" fmla="*/ 469467 w 1496710"/>
                <a:gd name="connsiteY12" fmla="*/ 3782112 h 5239124"/>
                <a:gd name="connsiteX13" fmla="*/ 493851 w 1496710"/>
                <a:gd name="connsiteY13" fmla="*/ 3666288 h 5239124"/>
                <a:gd name="connsiteX14" fmla="*/ 378027 w 1496710"/>
                <a:gd name="connsiteY14" fmla="*/ 3361488 h 5239124"/>
                <a:gd name="connsiteX15" fmla="*/ 359739 w 1496710"/>
                <a:gd name="connsiteY15" fmla="*/ 3099360 h 5239124"/>
                <a:gd name="connsiteX16" fmla="*/ 335355 w 1496710"/>
                <a:gd name="connsiteY16" fmla="*/ 2910384 h 5239124"/>
                <a:gd name="connsiteX17" fmla="*/ 322655 w 1496710"/>
                <a:gd name="connsiteY17" fmla="*/ 2827580 h 5239124"/>
                <a:gd name="connsiteX18" fmla="*/ 304875 w 1496710"/>
                <a:gd name="connsiteY18" fmla="*/ 2764080 h 5239124"/>
                <a:gd name="connsiteX19" fmla="*/ 298779 w 1496710"/>
                <a:gd name="connsiteY19" fmla="*/ 2575104 h 5239124"/>
                <a:gd name="connsiteX20" fmla="*/ 353643 w 1496710"/>
                <a:gd name="connsiteY20" fmla="*/ 2245920 h 5239124"/>
                <a:gd name="connsiteX21" fmla="*/ 371931 w 1496710"/>
                <a:gd name="connsiteY21" fmla="*/ 2081328 h 5239124"/>
                <a:gd name="connsiteX22" fmla="*/ 280491 w 1496710"/>
                <a:gd name="connsiteY22" fmla="*/ 1581456 h 5239124"/>
                <a:gd name="connsiteX23" fmla="*/ 231723 w 1496710"/>
                <a:gd name="connsiteY23" fmla="*/ 1843584 h 5239124"/>
                <a:gd name="connsiteX24" fmla="*/ 250011 w 1496710"/>
                <a:gd name="connsiteY24" fmla="*/ 2111808 h 5239124"/>
                <a:gd name="connsiteX25" fmla="*/ 237819 w 1496710"/>
                <a:gd name="connsiteY25" fmla="*/ 2282496 h 5239124"/>
                <a:gd name="connsiteX26" fmla="*/ 213435 w 1496710"/>
                <a:gd name="connsiteY26" fmla="*/ 2495856 h 5239124"/>
                <a:gd name="connsiteX27" fmla="*/ 237819 w 1496710"/>
                <a:gd name="connsiteY27" fmla="*/ 2727504 h 5239124"/>
                <a:gd name="connsiteX28" fmla="*/ 280491 w 1496710"/>
                <a:gd name="connsiteY28" fmla="*/ 2837232 h 5239124"/>
                <a:gd name="connsiteX29" fmla="*/ 341451 w 1496710"/>
                <a:gd name="connsiteY29" fmla="*/ 2898192 h 5239124"/>
                <a:gd name="connsiteX30" fmla="*/ 348055 w 1496710"/>
                <a:gd name="connsiteY30" fmla="*/ 3178100 h 5239124"/>
                <a:gd name="connsiteX31" fmla="*/ 214959 w 1496710"/>
                <a:gd name="connsiteY31" fmla="*/ 3011984 h 5239124"/>
                <a:gd name="connsiteX32" fmla="*/ 85419 w 1496710"/>
                <a:gd name="connsiteY32" fmla="*/ 2733600 h 5239124"/>
                <a:gd name="connsiteX33" fmla="*/ 17855 w 1496710"/>
                <a:gd name="connsiteY33" fmla="*/ 2439468 h 5239124"/>
                <a:gd name="connsiteX34" fmla="*/ 75 w 1496710"/>
                <a:gd name="connsiteY34" fmla="*/ 2148384 h 5239124"/>
                <a:gd name="connsiteX35" fmla="*/ 12267 w 1496710"/>
                <a:gd name="connsiteY35" fmla="*/ 1831392 h 5239124"/>
                <a:gd name="connsiteX36" fmla="*/ 30555 w 1496710"/>
                <a:gd name="connsiteY36" fmla="*/ 1624128 h 5239124"/>
                <a:gd name="connsiteX37" fmla="*/ 24459 w 1496710"/>
                <a:gd name="connsiteY37" fmla="*/ 1252272 h 5239124"/>
                <a:gd name="connsiteX38" fmla="*/ 109803 w 1496710"/>
                <a:gd name="connsiteY38" fmla="*/ 971856 h 5239124"/>
                <a:gd name="connsiteX39" fmla="*/ 323163 w 1496710"/>
                <a:gd name="connsiteY39" fmla="*/ 886512 h 5239124"/>
                <a:gd name="connsiteX40" fmla="*/ 487755 w 1496710"/>
                <a:gd name="connsiteY40" fmla="*/ 788976 h 5239124"/>
                <a:gd name="connsiteX41" fmla="*/ 506043 w 1496710"/>
                <a:gd name="connsiteY41" fmla="*/ 581712 h 5239124"/>
                <a:gd name="connsiteX42" fmla="*/ 451179 w 1496710"/>
                <a:gd name="connsiteY42" fmla="*/ 496368 h 5239124"/>
                <a:gd name="connsiteX43" fmla="*/ 451179 w 1496710"/>
                <a:gd name="connsiteY43" fmla="*/ 398832 h 5239124"/>
                <a:gd name="connsiteX44" fmla="*/ 475563 w 1496710"/>
                <a:gd name="connsiteY44" fmla="*/ 368352 h 5239124"/>
                <a:gd name="connsiteX45" fmla="*/ 457275 w 1496710"/>
                <a:gd name="connsiteY45" fmla="*/ 270816 h 5239124"/>
                <a:gd name="connsiteX46" fmla="*/ 560907 w 1496710"/>
                <a:gd name="connsiteY46" fmla="*/ 33072 h 5239124"/>
                <a:gd name="connsiteX47" fmla="*/ 804747 w 1496710"/>
                <a:gd name="connsiteY47" fmla="*/ 14784 h 5239124"/>
                <a:gd name="connsiteX48" fmla="*/ 963243 w 1496710"/>
                <a:gd name="connsiteY48" fmla="*/ 154992 h 5239124"/>
                <a:gd name="connsiteX49" fmla="*/ 951051 w 1496710"/>
                <a:gd name="connsiteY49" fmla="*/ 380544 h 5239124"/>
                <a:gd name="connsiteX50" fmla="*/ 981531 w 1496710"/>
                <a:gd name="connsiteY50" fmla="*/ 417120 h 5239124"/>
                <a:gd name="connsiteX51" fmla="*/ 926667 w 1496710"/>
                <a:gd name="connsiteY51" fmla="*/ 551232 h 5239124"/>
                <a:gd name="connsiteX52" fmla="*/ 890091 w 1496710"/>
                <a:gd name="connsiteY52" fmla="*/ 715824 h 5239124"/>
                <a:gd name="connsiteX53" fmla="*/ 938859 w 1496710"/>
                <a:gd name="connsiteY53" fmla="*/ 801168 h 5239124"/>
                <a:gd name="connsiteX54" fmla="*/ 1072971 w 1496710"/>
                <a:gd name="connsiteY54" fmla="*/ 849936 h 5239124"/>
                <a:gd name="connsiteX55" fmla="*/ 1127835 w 1496710"/>
                <a:gd name="connsiteY55" fmla="*/ 904800 h 5239124"/>
                <a:gd name="connsiteX56" fmla="*/ 1268043 w 1496710"/>
                <a:gd name="connsiteY56" fmla="*/ 959664 h 5239124"/>
                <a:gd name="connsiteX57" fmla="*/ 1359483 w 1496710"/>
                <a:gd name="connsiteY57" fmla="*/ 1057200 h 5239124"/>
                <a:gd name="connsiteX58" fmla="*/ 1420443 w 1496710"/>
                <a:gd name="connsiteY58" fmla="*/ 1252272 h 5239124"/>
                <a:gd name="connsiteX59" fmla="*/ 1463115 w 1496710"/>
                <a:gd name="connsiteY59" fmla="*/ 1490016 h 5239124"/>
                <a:gd name="connsiteX60" fmla="*/ 1469211 w 1496710"/>
                <a:gd name="connsiteY60" fmla="*/ 1697280 h 5239124"/>
                <a:gd name="connsiteX61" fmla="*/ 1463115 w 1496710"/>
                <a:gd name="connsiteY61" fmla="*/ 1843584 h 5239124"/>
                <a:gd name="connsiteX62" fmla="*/ 1481403 w 1496710"/>
                <a:gd name="connsiteY62" fmla="*/ 2020368 h 5239124"/>
                <a:gd name="connsiteX63" fmla="*/ 1496643 w 1496710"/>
                <a:gd name="connsiteY63" fmla="*/ 2164005 h 5239124"/>
                <a:gd name="connsiteX64" fmla="*/ 1475307 w 1496710"/>
                <a:gd name="connsiteY64" fmla="*/ 2392224 h 5239124"/>
                <a:gd name="connsiteX65" fmla="*/ 1448891 w 1496710"/>
                <a:gd name="connsiteY65" fmla="*/ 2547164 h 5239124"/>
                <a:gd name="connsiteX66" fmla="*/ 1415871 w 1496710"/>
                <a:gd name="connsiteY66" fmla="*/ 2654352 h 5239124"/>
                <a:gd name="connsiteX67" fmla="*/ 1392503 w 1496710"/>
                <a:gd name="connsiteY67" fmla="*/ 2882444 h 5239124"/>
                <a:gd name="connsiteX68" fmla="*/ 1292427 w 1496710"/>
                <a:gd name="connsiteY68" fmla="*/ 3026208 h 5239124"/>
                <a:gd name="connsiteX69" fmla="*/ 1243659 w 1496710"/>
                <a:gd name="connsiteY69" fmla="*/ 3081072 h 5239124"/>
                <a:gd name="connsiteX70" fmla="*/ 1219275 w 1496710"/>
                <a:gd name="connsiteY70" fmla="*/ 2959152 h 5239124"/>
                <a:gd name="connsiteX71" fmla="*/ 1225371 w 1496710"/>
                <a:gd name="connsiteY71" fmla="*/ 2837232 h 5239124"/>
                <a:gd name="connsiteX72" fmla="*/ 1280235 w 1496710"/>
                <a:gd name="connsiteY72" fmla="*/ 2751888 h 5239124"/>
                <a:gd name="connsiteX73" fmla="*/ 1310207 w 1496710"/>
                <a:gd name="connsiteY73" fmla="*/ 2642160 h 5239124"/>
                <a:gd name="connsiteX74" fmla="*/ 1304111 w 1496710"/>
                <a:gd name="connsiteY74" fmla="*/ 2404416 h 5239124"/>
                <a:gd name="connsiteX75" fmla="*/ 1283283 w 1496710"/>
                <a:gd name="connsiteY75" fmla="*/ 2227632 h 5239124"/>
                <a:gd name="connsiteX76" fmla="*/ 1237563 w 1496710"/>
                <a:gd name="connsiteY76" fmla="*/ 2056944 h 5239124"/>
                <a:gd name="connsiteX77" fmla="*/ 1212671 w 1496710"/>
                <a:gd name="connsiteY77" fmla="*/ 1913180 h 5239124"/>
                <a:gd name="connsiteX78" fmla="*/ 1182699 w 1496710"/>
                <a:gd name="connsiteY78" fmla="*/ 1709472 h 5239124"/>
                <a:gd name="connsiteX79" fmla="*/ 1152219 w 1496710"/>
                <a:gd name="connsiteY79" fmla="*/ 1935024 h 5239124"/>
                <a:gd name="connsiteX80" fmla="*/ 1170507 w 1496710"/>
                <a:gd name="connsiteY80" fmla="*/ 2160576 h 5239124"/>
                <a:gd name="connsiteX81" fmla="*/ 1188795 w 1496710"/>
                <a:gd name="connsiteY81" fmla="*/ 2276400 h 5239124"/>
                <a:gd name="connsiteX82" fmla="*/ 1219275 w 1496710"/>
                <a:gd name="connsiteY82" fmla="*/ 2508048 h 5239124"/>
                <a:gd name="connsiteX83" fmla="*/ 1207083 w 1496710"/>
                <a:gd name="connsiteY83" fmla="*/ 2733600 h 5239124"/>
                <a:gd name="connsiteX84" fmla="*/ 1213179 w 1496710"/>
                <a:gd name="connsiteY84" fmla="*/ 2837232 h 5239124"/>
                <a:gd name="connsiteX85" fmla="*/ 1231467 w 1496710"/>
                <a:gd name="connsiteY85" fmla="*/ 2995728 h 5239124"/>
                <a:gd name="connsiteX86" fmla="*/ 1219275 w 1496710"/>
                <a:gd name="connsiteY86" fmla="*/ 3184704 h 5239124"/>
                <a:gd name="connsiteX87" fmla="*/ 1200987 w 1496710"/>
                <a:gd name="connsiteY87" fmla="*/ 3343200 h 5239124"/>
                <a:gd name="connsiteX88" fmla="*/ 1140027 w 1496710"/>
                <a:gd name="connsiteY88" fmla="*/ 3623616 h 5239124"/>
                <a:gd name="connsiteX89" fmla="*/ 1133931 w 1496710"/>
                <a:gd name="connsiteY89" fmla="*/ 3843072 h 5239124"/>
                <a:gd name="connsiteX90" fmla="*/ 1146123 w 1496710"/>
                <a:gd name="connsiteY90" fmla="*/ 3989376 h 5239124"/>
                <a:gd name="connsiteX91" fmla="*/ 1152219 w 1496710"/>
                <a:gd name="connsiteY91" fmla="*/ 4184448 h 5239124"/>
                <a:gd name="connsiteX92" fmla="*/ 1140027 w 1496710"/>
                <a:gd name="connsiteY92" fmla="*/ 4470960 h 5239124"/>
                <a:gd name="connsiteX93" fmla="*/ 1103451 w 1496710"/>
                <a:gd name="connsiteY93" fmla="*/ 4647744 h 5239124"/>
                <a:gd name="connsiteX94" fmla="*/ 1066875 w 1496710"/>
                <a:gd name="connsiteY94" fmla="*/ 4915968 h 5239124"/>
                <a:gd name="connsiteX95" fmla="*/ 1079067 w 1496710"/>
                <a:gd name="connsiteY95" fmla="*/ 5043984 h 5239124"/>
                <a:gd name="connsiteX96" fmla="*/ 1164411 w 1496710"/>
                <a:gd name="connsiteY96" fmla="*/ 5043984 h 5239124"/>
                <a:gd name="connsiteX97" fmla="*/ 1200987 w 1496710"/>
                <a:gd name="connsiteY97" fmla="*/ 5031792 h 5239124"/>
                <a:gd name="connsiteX98" fmla="*/ 1200987 w 1496710"/>
                <a:gd name="connsiteY98" fmla="*/ 5104944 h 5239124"/>
                <a:gd name="connsiteX99" fmla="*/ 1103451 w 1496710"/>
                <a:gd name="connsiteY99" fmla="*/ 5153712 h 5239124"/>
                <a:gd name="connsiteX100" fmla="*/ 1018107 w 1496710"/>
                <a:gd name="connsiteY100" fmla="*/ 5190288 h 5239124"/>
                <a:gd name="connsiteX101" fmla="*/ 944955 w 1496710"/>
                <a:gd name="connsiteY101" fmla="*/ 5190288 h 5239124"/>
                <a:gd name="connsiteX102" fmla="*/ 914475 w 1496710"/>
                <a:gd name="connsiteY102" fmla="*/ 5184192 h 5239124"/>
                <a:gd name="connsiteX103" fmla="*/ 896187 w 1496710"/>
                <a:gd name="connsiteY103" fmla="*/ 5086656 h 5239124"/>
                <a:gd name="connsiteX104" fmla="*/ 896187 w 1496710"/>
                <a:gd name="connsiteY104" fmla="*/ 4842816 h 5239124"/>
                <a:gd name="connsiteX105" fmla="*/ 883995 w 1496710"/>
                <a:gd name="connsiteY105" fmla="*/ 4666032 h 5239124"/>
                <a:gd name="connsiteX106" fmla="*/ 853515 w 1496710"/>
                <a:gd name="connsiteY106" fmla="*/ 4501440 h 5239124"/>
                <a:gd name="connsiteX107" fmla="*/ 871803 w 1496710"/>
                <a:gd name="connsiteY107" fmla="*/ 4324656 h 5239124"/>
                <a:gd name="connsiteX108" fmla="*/ 865707 w 1496710"/>
                <a:gd name="connsiteY108" fmla="*/ 4111296 h 5239124"/>
                <a:gd name="connsiteX109" fmla="*/ 871803 w 1496710"/>
                <a:gd name="connsiteY109" fmla="*/ 3934512 h 5239124"/>
                <a:gd name="connsiteX110" fmla="*/ 841323 w 1496710"/>
                <a:gd name="connsiteY110" fmla="*/ 3855264 h 5239124"/>
                <a:gd name="connsiteX111" fmla="*/ 829131 w 1496710"/>
                <a:gd name="connsiteY111" fmla="*/ 3623616 h 5239124"/>
                <a:gd name="connsiteX112" fmla="*/ 780363 w 1496710"/>
                <a:gd name="connsiteY112" fmla="*/ 2886000 h 5239124"/>
                <a:gd name="connsiteX113" fmla="*/ 804747 w 1496710"/>
                <a:gd name="connsiteY113" fmla="*/ 3434640 h 5239124"/>
                <a:gd name="connsiteX114" fmla="*/ 762075 w 1496710"/>
                <a:gd name="connsiteY114" fmla="*/ 3928416 h 5239124"/>
                <a:gd name="connsiteX115" fmla="*/ 804747 w 1496710"/>
                <a:gd name="connsiteY115" fmla="*/ 4196640 h 5239124"/>
                <a:gd name="connsiteX116" fmla="*/ 829131 w 1496710"/>
                <a:gd name="connsiteY116" fmla="*/ 4416096 h 5239124"/>
                <a:gd name="connsiteX117" fmla="*/ 804747 w 1496710"/>
                <a:gd name="connsiteY117" fmla="*/ 4659936 h 5239124"/>
                <a:gd name="connsiteX118" fmla="*/ 835227 w 1496710"/>
                <a:gd name="connsiteY118" fmla="*/ 4915968 h 5239124"/>
                <a:gd name="connsiteX119" fmla="*/ 853515 w 1496710"/>
                <a:gd name="connsiteY119" fmla="*/ 5043984 h 5239124"/>
                <a:gd name="connsiteX120" fmla="*/ 853515 w 1496710"/>
                <a:gd name="connsiteY120" fmla="*/ 5196384 h 5239124"/>
                <a:gd name="connsiteX121" fmla="*/ 792555 w 1496710"/>
                <a:gd name="connsiteY121" fmla="*/ 5239056 h 5239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1496710" h="5239124">
                  <a:moveTo>
                    <a:pt x="792555" y="5239056"/>
                  </a:moveTo>
                  <a:cubicBezTo>
                    <a:pt x="758011" y="5238040"/>
                    <a:pt x="687907" y="5206544"/>
                    <a:pt x="646251" y="5190288"/>
                  </a:cubicBezTo>
                  <a:cubicBezTo>
                    <a:pt x="604595" y="5174032"/>
                    <a:pt x="559891" y="5157776"/>
                    <a:pt x="542619" y="5141520"/>
                  </a:cubicBezTo>
                  <a:cubicBezTo>
                    <a:pt x="525347" y="5125264"/>
                    <a:pt x="527379" y="5110024"/>
                    <a:pt x="542619" y="5092752"/>
                  </a:cubicBezTo>
                  <a:cubicBezTo>
                    <a:pt x="557859" y="5075480"/>
                    <a:pt x="611707" y="5062272"/>
                    <a:pt x="634059" y="5037888"/>
                  </a:cubicBezTo>
                  <a:cubicBezTo>
                    <a:pt x="656411" y="5013504"/>
                    <a:pt x="679779" y="4996232"/>
                    <a:pt x="676731" y="4946448"/>
                  </a:cubicBezTo>
                  <a:cubicBezTo>
                    <a:pt x="673683" y="4896664"/>
                    <a:pt x="635075" y="4789984"/>
                    <a:pt x="615771" y="4739184"/>
                  </a:cubicBezTo>
                  <a:cubicBezTo>
                    <a:pt x="596467" y="4688384"/>
                    <a:pt x="579195" y="4691432"/>
                    <a:pt x="560907" y="4641648"/>
                  </a:cubicBezTo>
                  <a:cubicBezTo>
                    <a:pt x="542619" y="4591864"/>
                    <a:pt x="519251" y="4503472"/>
                    <a:pt x="506043" y="4440480"/>
                  </a:cubicBezTo>
                  <a:cubicBezTo>
                    <a:pt x="492835" y="4377488"/>
                    <a:pt x="484707" y="4333800"/>
                    <a:pt x="481659" y="4263696"/>
                  </a:cubicBezTo>
                  <a:cubicBezTo>
                    <a:pt x="478611" y="4193592"/>
                    <a:pt x="485723" y="4078784"/>
                    <a:pt x="487755" y="4019856"/>
                  </a:cubicBezTo>
                  <a:cubicBezTo>
                    <a:pt x="489787" y="3960928"/>
                    <a:pt x="496899" y="3949752"/>
                    <a:pt x="493851" y="3910128"/>
                  </a:cubicBezTo>
                  <a:cubicBezTo>
                    <a:pt x="490803" y="3870504"/>
                    <a:pt x="469467" y="3822752"/>
                    <a:pt x="469467" y="3782112"/>
                  </a:cubicBezTo>
                  <a:cubicBezTo>
                    <a:pt x="469467" y="3741472"/>
                    <a:pt x="509091" y="3736392"/>
                    <a:pt x="493851" y="3666288"/>
                  </a:cubicBezTo>
                  <a:cubicBezTo>
                    <a:pt x="478611" y="3596184"/>
                    <a:pt x="400379" y="3455976"/>
                    <a:pt x="378027" y="3361488"/>
                  </a:cubicBezTo>
                  <a:cubicBezTo>
                    <a:pt x="355675" y="3267000"/>
                    <a:pt x="366851" y="3174544"/>
                    <a:pt x="359739" y="3099360"/>
                  </a:cubicBezTo>
                  <a:cubicBezTo>
                    <a:pt x="352627" y="3024176"/>
                    <a:pt x="341536" y="2955681"/>
                    <a:pt x="335355" y="2910384"/>
                  </a:cubicBezTo>
                  <a:cubicBezTo>
                    <a:pt x="329174" y="2865087"/>
                    <a:pt x="327735" y="2851964"/>
                    <a:pt x="322655" y="2827580"/>
                  </a:cubicBezTo>
                  <a:cubicBezTo>
                    <a:pt x="317575" y="2803196"/>
                    <a:pt x="308854" y="2806159"/>
                    <a:pt x="304875" y="2764080"/>
                  </a:cubicBezTo>
                  <a:cubicBezTo>
                    <a:pt x="300896" y="2722001"/>
                    <a:pt x="290651" y="2661464"/>
                    <a:pt x="298779" y="2575104"/>
                  </a:cubicBezTo>
                  <a:cubicBezTo>
                    <a:pt x="306907" y="2488744"/>
                    <a:pt x="341451" y="2328216"/>
                    <a:pt x="353643" y="2245920"/>
                  </a:cubicBezTo>
                  <a:cubicBezTo>
                    <a:pt x="365835" y="2163624"/>
                    <a:pt x="384123" y="2192072"/>
                    <a:pt x="371931" y="2081328"/>
                  </a:cubicBezTo>
                  <a:cubicBezTo>
                    <a:pt x="359739" y="1970584"/>
                    <a:pt x="297404" y="1657710"/>
                    <a:pt x="280491" y="1581456"/>
                  </a:cubicBezTo>
                  <a:cubicBezTo>
                    <a:pt x="262203" y="1656132"/>
                    <a:pt x="264743" y="1755192"/>
                    <a:pt x="231723" y="1843584"/>
                  </a:cubicBezTo>
                  <a:cubicBezTo>
                    <a:pt x="226643" y="1931976"/>
                    <a:pt x="248995" y="2038656"/>
                    <a:pt x="250011" y="2111808"/>
                  </a:cubicBezTo>
                  <a:cubicBezTo>
                    <a:pt x="251027" y="2184960"/>
                    <a:pt x="243915" y="2218488"/>
                    <a:pt x="237819" y="2282496"/>
                  </a:cubicBezTo>
                  <a:cubicBezTo>
                    <a:pt x="231723" y="2346504"/>
                    <a:pt x="213435" y="2421688"/>
                    <a:pt x="213435" y="2495856"/>
                  </a:cubicBezTo>
                  <a:cubicBezTo>
                    <a:pt x="213435" y="2570024"/>
                    <a:pt x="226643" y="2670608"/>
                    <a:pt x="237819" y="2727504"/>
                  </a:cubicBezTo>
                  <a:cubicBezTo>
                    <a:pt x="248995" y="2784400"/>
                    <a:pt x="263219" y="2808784"/>
                    <a:pt x="280491" y="2837232"/>
                  </a:cubicBezTo>
                  <a:cubicBezTo>
                    <a:pt x="297763" y="2865680"/>
                    <a:pt x="330190" y="2841381"/>
                    <a:pt x="341451" y="2898192"/>
                  </a:cubicBezTo>
                  <a:cubicBezTo>
                    <a:pt x="352712" y="2955003"/>
                    <a:pt x="369137" y="3159135"/>
                    <a:pt x="348055" y="3178100"/>
                  </a:cubicBezTo>
                  <a:cubicBezTo>
                    <a:pt x="326973" y="3197065"/>
                    <a:pt x="258732" y="3086067"/>
                    <a:pt x="214959" y="3011984"/>
                  </a:cubicBezTo>
                  <a:cubicBezTo>
                    <a:pt x="171186" y="2937901"/>
                    <a:pt x="118270" y="2829019"/>
                    <a:pt x="85419" y="2733600"/>
                  </a:cubicBezTo>
                  <a:cubicBezTo>
                    <a:pt x="52568" y="2638181"/>
                    <a:pt x="32079" y="2537004"/>
                    <a:pt x="17855" y="2439468"/>
                  </a:cubicBezTo>
                  <a:cubicBezTo>
                    <a:pt x="3631" y="2341932"/>
                    <a:pt x="1006" y="2249730"/>
                    <a:pt x="75" y="2148384"/>
                  </a:cubicBezTo>
                  <a:cubicBezTo>
                    <a:pt x="-856" y="2047038"/>
                    <a:pt x="7187" y="1918768"/>
                    <a:pt x="12267" y="1831392"/>
                  </a:cubicBezTo>
                  <a:cubicBezTo>
                    <a:pt x="17347" y="1744016"/>
                    <a:pt x="28523" y="1720648"/>
                    <a:pt x="30555" y="1624128"/>
                  </a:cubicBezTo>
                  <a:cubicBezTo>
                    <a:pt x="32587" y="1527608"/>
                    <a:pt x="11251" y="1360984"/>
                    <a:pt x="24459" y="1252272"/>
                  </a:cubicBezTo>
                  <a:cubicBezTo>
                    <a:pt x="37667" y="1143560"/>
                    <a:pt x="60019" y="1032816"/>
                    <a:pt x="109803" y="971856"/>
                  </a:cubicBezTo>
                  <a:cubicBezTo>
                    <a:pt x="159587" y="910896"/>
                    <a:pt x="260171" y="916992"/>
                    <a:pt x="323163" y="886512"/>
                  </a:cubicBezTo>
                  <a:cubicBezTo>
                    <a:pt x="386155" y="856032"/>
                    <a:pt x="457275" y="839776"/>
                    <a:pt x="487755" y="788976"/>
                  </a:cubicBezTo>
                  <a:cubicBezTo>
                    <a:pt x="518235" y="738176"/>
                    <a:pt x="512139" y="630480"/>
                    <a:pt x="506043" y="581712"/>
                  </a:cubicBezTo>
                  <a:cubicBezTo>
                    <a:pt x="499947" y="532944"/>
                    <a:pt x="460323" y="526848"/>
                    <a:pt x="451179" y="496368"/>
                  </a:cubicBezTo>
                  <a:cubicBezTo>
                    <a:pt x="442035" y="465888"/>
                    <a:pt x="447115" y="420168"/>
                    <a:pt x="451179" y="398832"/>
                  </a:cubicBezTo>
                  <a:cubicBezTo>
                    <a:pt x="455243" y="377496"/>
                    <a:pt x="474547" y="389688"/>
                    <a:pt x="475563" y="368352"/>
                  </a:cubicBezTo>
                  <a:cubicBezTo>
                    <a:pt x="476579" y="347016"/>
                    <a:pt x="443051" y="326696"/>
                    <a:pt x="457275" y="270816"/>
                  </a:cubicBezTo>
                  <a:cubicBezTo>
                    <a:pt x="471499" y="214936"/>
                    <a:pt x="502995" y="75744"/>
                    <a:pt x="560907" y="33072"/>
                  </a:cubicBezTo>
                  <a:cubicBezTo>
                    <a:pt x="618819" y="-9600"/>
                    <a:pt x="737691" y="-5536"/>
                    <a:pt x="804747" y="14784"/>
                  </a:cubicBezTo>
                  <a:cubicBezTo>
                    <a:pt x="871803" y="35104"/>
                    <a:pt x="938859" y="94032"/>
                    <a:pt x="963243" y="154992"/>
                  </a:cubicBezTo>
                  <a:cubicBezTo>
                    <a:pt x="987627" y="215952"/>
                    <a:pt x="948003" y="336856"/>
                    <a:pt x="951051" y="380544"/>
                  </a:cubicBezTo>
                  <a:cubicBezTo>
                    <a:pt x="954099" y="424232"/>
                    <a:pt x="985595" y="388672"/>
                    <a:pt x="981531" y="417120"/>
                  </a:cubicBezTo>
                  <a:cubicBezTo>
                    <a:pt x="977467" y="445568"/>
                    <a:pt x="941907" y="501448"/>
                    <a:pt x="926667" y="551232"/>
                  </a:cubicBezTo>
                  <a:cubicBezTo>
                    <a:pt x="911427" y="601016"/>
                    <a:pt x="888059" y="674168"/>
                    <a:pt x="890091" y="715824"/>
                  </a:cubicBezTo>
                  <a:cubicBezTo>
                    <a:pt x="892123" y="757480"/>
                    <a:pt x="908379" y="778816"/>
                    <a:pt x="938859" y="801168"/>
                  </a:cubicBezTo>
                  <a:cubicBezTo>
                    <a:pt x="969339" y="823520"/>
                    <a:pt x="1041475" y="832664"/>
                    <a:pt x="1072971" y="849936"/>
                  </a:cubicBezTo>
                  <a:cubicBezTo>
                    <a:pt x="1104467" y="867208"/>
                    <a:pt x="1095323" y="886512"/>
                    <a:pt x="1127835" y="904800"/>
                  </a:cubicBezTo>
                  <a:cubicBezTo>
                    <a:pt x="1160347" y="923088"/>
                    <a:pt x="1229435" y="934264"/>
                    <a:pt x="1268043" y="959664"/>
                  </a:cubicBezTo>
                  <a:cubicBezTo>
                    <a:pt x="1306651" y="985064"/>
                    <a:pt x="1334083" y="1008432"/>
                    <a:pt x="1359483" y="1057200"/>
                  </a:cubicBezTo>
                  <a:cubicBezTo>
                    <a:pt x="1384883" y="1105968"/>
                    <a:pt x="1403171" y="1180136"/>
                    <a:pt x="1420443" y="1252272"/>
                  </a:cubicBezTo>
                  <a:cubicBezTo>
                    <a:pt x="1437715" y="1324408"/>
                    <a:pt x="1454987" y="1415848"/>
                    <a:pt x="1463115" y="1490016"/>
                  </a:cubicBezTo>
                  <a:cubicBezTo>
                    <a:pt x="1471243" y="1564184"/>
                    <a:pt x="1469211" y="1638352"/>
                    <a:pt x="1469211" y="1697280"/>
                  </a:cubicBezTo>
                  <a:cubicBezTo>
                    <a:pt x="1469211" y="1756208"/>
                    <a:pt x="1461083" y="1789736"/>
                    <a:pt x="1463115" y="1843584"/>
                  </a:cubicBezTo>
                  <a:cubicBezTo>
                    <a:pt x="1465147" y="1897432"/>
                    <a:pt x="1475815" y="1966965"/>
                    <a:pt x="1481403" y="2020368"/>
                  </a:cubicBezTo>
                  <a:cubicBezTo>
                    <a:pt x="1486991" y="2073772"/>
                    <a:pt x="1497659" y="2102029"/>
                    <a:pt x="1496643" y="2164005"/>
                  </a:cubicBezTo>
                  <a:cubicBezTo>
                    <a:pt x="1495627" y="2225981"/>
                    <a:pt x="1483266" y="2328364"/>
                    <a:pt x="1475307" y="2392224"/>
                  </a:cubicBezTo>
                  <a:cubicBezTo>
                    <a:pt x="1467348" y="2456084"/>
                    <a:pt x="1458797" y="2503476"/>
                    <a:pt x="1448891" y="2547164"/>
                  </a:cubicBezTo>
                  <a:cubicBezTo>
                    <a:pt x="1438985" y="2590852"/>
                    <a:pt x="1425269" y="2598472"/>
                    <a:pt x="1415871" y="2654352"/>
                  </a:cubicBezTo>
                  <a:cubicBezTo>
                    <a:pt x="1406473" y="2710232"/>
                    <a:pt x="1413077" y="2820468"/>
                    <a:pt x="1392503" y="2882444"/>
                  </a:cubicBezTo>
                  <a:cubicBezTo>
                    <a:pt x="1371929" y="2944420"/>
                    <a:pt x="1317234" y="2993103"/>
                    <a:pt x="1292427" y="3026208"/>
                  </a:cubicBezTo>
                  <a:cubicBezTo>
                    <a:pt x="1267620" y="3059313"/>
                    <a:pt x="1255851" y="3092248"/>
                    <a:pt x="1243659" y="3081072"/>
                  </a:cubicBezTo>
                  <a:cubicBezTo>
                    <a:pt x="1231467" y="3069896"/>
                    <a:pt x="1222323" y="2999792"/>
                    <a:pt x="1219275" y="2959152"/>
                  </a:cubicBezTo>
                  <a:cubicBezTo>
                    <a:pt x="1216227" y="2918512"/>
                    <a:pt x="1215211" y="2871776"/>
                    <a:pt x="1225371" y="2837232"/>
                  </a:cubicBezTo>
                  <a:cubicBezTo>
                    <a:pt x="1235531" y="2802688"/>
                    <a:pt x="1266096" y="2784400"/>
                    <a:pt x="1280235" y="2751888"/>
                  </a:cubicBezTo>
                  <a:cubicBezTo>
                    <a:pt x="1294374" y="2719376"/>
                    <a:pt x="1306228" y="2700072"/>
                    <a:pt x="1310207" y="2642160"/>
                  </a:cubicBezTo>
                  <a:cubicBezTo>
                    <a:pt x="1314186" y="2584248"/>
                    <a:pt x="1308598" y="2473504"/>
                    <a:pt x="1304111" y="2404416"/>
                  </a:cubicBezTo>
                  <a:cubicBezTo>
                    <a:pt x="1299624" y="2335328"/>
                    <a:pt x="1294374" y="2285544"/>
                    <a:pt x="1283283" y="2227632"/>
                  </a:cubicBezTo>
                  <a:cubicBezTo>
                    <a:pt x="1272192" y="2169720"/>
                    <a:pt x="1249332" y="2109353"/>
                    <a:pt x="1237563" y="2056944"/>
                  </a:cubicBezTo>
                  <a:cubicBezTo>
                    <a:pt x="1225794" y="2004535"/>
                    <a:pt x="1221815" y="1971092"/>
                    <a:pt x="1212671" y="1913180"/>
                  </a:cubicBezTo>
                  <a:cubicBezTo>
                    <a:pt x="1203527" y="1855268"/>
                    <a:pt x="1202511" y="1789228"/>
                    <a:pt x="1182699" y="1709472"/>
                  </a:cubicBezTo>
                  <a:cubicBezTo>
                    <a:pt x="1167967" y="1807516"/>
                    <a:pt x="1154251" y="1859840"/>
                    <a:pt x="1152219" y="1935024"/>
                  </a:cubicBezTo>
                  <a:cubicBezTo>
                    <a:pt x="1150187" y="2010208"/>
                    <a:pt x="1164411" y="2103680"/>
                    <a:pt x="1170507" y="2160576"/>
                  </a:cubicBezTo>
                  <a:cubicBezTo>
                    <a:pt x="1176603" y="2217472"/>
                    <a:pt x="1180667" y="2218488"/>
                    <a:pt x="1188795" y="2276400"/>
                  </a:cubicBezTo>
                  <a:cubicBezTo>
                    <a:pt x="1196923" y="2334312"/>
                    <a:pt x="1216227" y="2431848"/>
                    <a:pt x="1219275" y="2508048"/>
                  </a:cubicBezTo>
                  <a:cubicBezTo>
                    <a:pt x="1222323" y="2584248"/>
                    <a:pt x="1208099" y="2678736"/>
                    <a:pt x="1207083" y="2733600"/>
                  </a:cubicBezTo>
                  <a:cubicBezTo>
                    <a:pt x="1206067" y="2788464"/>
                    <a:pt x="1209115" y="2793544"/>
                    <a:pt x="1213179" y="2837232"/>
                  </a:cubicBezTo>
                  <a:cubicBezTo>
                    <a:pt x="1217243" y="2880920"/>
                    <a:pt x="1230451" y="2937816"/>
                    <a:pt x="1231467" y="2995728"/>
                  </a:cubicBezTo>
                  <a:cubicBezTo>
                    <a:pt x="1232483" y="3053640"/>
                    <a:pt x="1224355" y="3126792"/>
                    <a:pt x="1219275" y="3184704"/>
                  </a:cubicBezTo>
                  <a:cubicBezTo>
                    <a:pt x="1214195" y="3242616"/>
                    <a:pt x="1214195" y="3270048"/>
                    <a:pt x="1200987" y="3343200"/>
                  </a:cubicBezTo>
                  <a:cubicBezTo>
                    <a:pt x="1187779" y="3416352"/>
                    <a:pt x="1151203" y="3540304"/>
                    <a:pt x="1140027" y="3623616"/>
                  </a:cubicBezTo>
                  <a:cubicBezTo>
                    <a:pt x="1128851" y="3706928"/>
                    <a:pt x="1132915" y="3782112"/>
                    <a:pt x="1133931" y="3843072"/>
                  </a:cubicBezTo>
                  <a:cubicBezTo>
                    <a:pt x="1134947" y="3904032"/>
                    <a:pt x="1143075" y="3932480"/>
                    <a:pt x="1146123" y="3989376"/>
                  </a:cubicBezTo>
                  <a:cubicBezTo>
                    <a:pt x="1149171" y="4046272"/>
                    <a:pt x="1153235" y="4104184"/>
                    <a:pt x="1152219" y="4184448"/>
                  </a:cubicBezTo>
                  <a:cubicBezTo>
                    <a:pt x="1151203" y="4264712"/>
                    <a:pt x="1148155" y="4393744"/>
                    <a:pt x="1140027" y="4470960"/>
                  </a:cubicBezTo>
                  <a:cubicBezTo>
                    <a:pt x="1131899" y="4548176"/>
                    <a:pt x="1115643" y="4573576"/>
                    <a:pt x="1103451" y="4647744"/>
                  </a:cubicBezTo>
                  <a:cubicBezTo>
                    <a:pt x="1091259" y="4721912"/>
                    <a:pt x="1070939" y="4849928"/>
                    <a:pt x="1066875" y="4915968"/>
                  </a:cubicBezTo>
                  <a:cubicBezTo>
                    <a:pt x="1062811" y="4982008"/>
                    <a:pt x="1062811" y="5022648"/>
                    <a:pt x="1079067" y="5043984"/>
                  </a:cubicBezTo>
                  <a:cubicBezTo>
                    <a:pt x="1095323" y="5065320"/>
                    <a:pt x="1144091" y="5046016"/>
                    <a:pt x="1164411" y="5043984"/>
                  </a:cubicBezTo>
                  <a:cubicBezTo>
                    <a:pt x="1184731" y="5041952"/>
                    <a:pt x="1194891" y="5021632"/>
                    <a:pt x="1200987" y="5031792"/>
                  </a:cubicBezTo>
                  <a:cubicBezTo>
                    <a:pt x="1207083" y="5041952"/>
                    <a:pt x="1217243" y="5084624"/>
                    <a:pt x="1200987" y="5104944"/>
                  </a:cubicBezTo>
                  <a:cubicBezTo>
                    <a:pt x="1184731" y="5125264"/>
                    <a:pt x="1133931" y="5139488"/>
                    <a:pt x="1103451" y="5153712"/>
                  </a:cubicBezTo>
                  <a:cubicBezTo>
                    <a:pt x="1072971" y="5167936"/>
                    <a:pt x="1044523" y="5184192"/>
                    <a:pt x="1018107" y="5190288"/>
                  </a:cubicBezTo>
                  <a:cubicBezTo>
                    <a:pt x="991691" y="5196384"/>
                    <a:pt x="962227" y="5191304"/>
                    <a:pt x="944955" y="5190288"/>
                  </a:cubicBezTo>
                  <a:cubicBezTo>
                    <a:pt x="927683" y="5189272"/>
                    <a:pt x="922603" y="5201464"/>
                    <a:pt x="914475" y="5184192"/>
                  </a:cubicBezTo>
                  <a:cubicBezTo>
                    <a:pt x="906347" y="5166920"/>
                    <a:pt x="899235" y="5143552"/>
                    <a:pt x="896187" y="5086656"/>
                  </a:cubicBezTo>
                  <a:cubicBezTo>
                    <a:pt x="893139" y="5029760"/>
                    <a:pt x="898219" y="4912920"/>
                    <a:pt x="896187" y="4842816"/>
                  </a:cubicBezTo>
                  <a:cubicBezTo>
                    <a:pt x="894155" y="4772712"/>
                    <a:pt x="891107" y="4722928"/>
                    <a:pt x="883995" y="4666032"/>
                  </a:cubicBezTo>
                  <a:cubicBezTo>
                    <a:pt x="876883" y="4609136"/>
                    <a:pt x="855547" y="4558336"/>
                    <a:pt x="853515" y="4501440"/>
                  </a:cubicBezTo>
                  <a:cubicBezTo>
                    <a:pt x="851483" y="4444544"/>
                    <a:pt x="869771" y="4389680"/>
                    <a:pt x="871803" y="4324656"/>
                  </a:cubicBezTo>
                  <a:cubicBezTo>
                    <a:pt x="873835" y="4259632"/>
                    <a:pt x="865707" y="4176320"/>
                    <a:pt x="865707" y="4111296"/>
                  </a:cubicBezTo>
                  <a:cubicBezTo>
                    <a:pt x="865707" y="4046272"/>
                    <a:pt x="875867" y="3977184"/>
                    <a:pt x="871803" y="3934512"/>
                  </a:cubicBezTo>
                  <a:cubicBezTo>
                    <a:pt x="867739" y="3891840"/>
                    <a:pt x="848435" y="3907080"/>
                    <a:pt x="841323" y="3855264"/>
                  </a:cubicBezTo>
                  <a:cubicBezTo>
                    <a:pt x="834211" y="3803448"/>
                    <a:pt x="839291" y="3785160"/>
                    <a:pt x="829131" y="3623616"/>
                  </a:cubicBezTo>
                  <a:cubicBezTo>
                    <a:pt x="818971" y="3462072"/>
                    <a:pt x="784427" y="2917496"/>
                    <a:pt x="780363" y="2886000"/>
                  </a:cubicBezTo>
                  <a:cubicBezTo>
                    <a:pt x="776299" y="2854504"/>
                    <a:pt x="807795" y="3260904"/>
                    <a:pt x="804747" y="3434640"/>
                  </a:cubicBezTo>
                  <a:cubicBezTo>
                    <a:pt x="801699" y="3608376"/>
                    <a:pt x="762075" y="3801416"/>
                    <a:pt x="762075" y="3928416"/>
                  </a:cubicBezTo>
                  <a:cubicBezTo>
                    <a:pt x="762075" y="4055416"/>
                    <a:pt x="793571" y="4115360"/>
                    <a:pt x="804747" y="4196640"/>
                  </a:cubicBezTo>
                  <a:cubicBezTo>
                    <a:pt x="815923" y="4277920"/>
                    <a:pt x="829131" y="4338880"/>
                    <a:pt x="829131" y="4416096"/>
                  </a:cubicBezTo>
                  <a:cubicBezTo>
                    <a:pt x="829131" y="4493312"/>
                    <a:pt x="803731" y="4576624"/>
                    <a:pt x="804747" y="4659936"/>
                  </a:cubicBezTo>
                  <a:cubicBezTo>
                    <a:pt x="805763" y="4743248"/>
                    <a:pt x="827099" y="4851960"/>
                    <a:pt x="835227" y="4915968"/>
                  </a:cubicBezTo>
                  <a:cubicBezTo>
                    <a:pt x="843355" y="4979976"/>
                    <a:pt x="850467" y="4997248"/>
                    <a:pt x="853515" y="5043984"/>
                  </a:cubicBezTo>
                  <a:cubicBezTo>
                    <a:pt x="856563" y="5090720"/>
                    <a:pt x="861643" y="5162856"/>
                    <a:pt x="853515" y="5196384"/>
                  </a:cubicBezTo>
                  <a:cubicBezTo>
                    <a:pt x="845387" y="5229912"/>
                    <a:pt x="827099" y="5240072"/>
                    <a:pt x="792555" y="5239056"/>
                  </a:cubicBezTo>
                  <a:close/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6" name="Gerader Verbinder 45"/>
            <p:cNvCxnSpPr/>
            <p:nvPr/>
          </p:nvCxnSpPr>
          <p:spPr>
            <a:xfrm flipV="1">
              <a:off x="5660399" y="3101807"/>
              <a:ext cx="259080" cy="190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r Verbinder 46"/>
            <p:cNvCxnSpPr/>
            <p:nvPr/>
          </p:nvCxnSpPr>
          <p:spPr>
            <a:xfrm>
              <a:off x="6916314" y="3001602"/>
              <a:ext cx="235914" cy="342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r Verbinder 47"/>
            <p:cNvCxnSpPr/>
            <p:nvPr/>
          </p:nvCxnSpPr>
          <p:spPr>
            <a:xfrm flipV="1">
              <a:off x="6035052" y="3181436"/>
              <a:ext cx="815300" cy="1524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r Verbinder 48"/>
            <p:cNvCxnSpPr>
              <a:stCxn id="45" idx="17"/>
              <a:endCxn id="45" idx="84"/>
            </p:cNvCxnSpPr>
            <p:nvPr/>
          </p:nvCxnSpPr>
          <p:spPr>
            <a:xfrm>
              <a:off x="5994158" y="3793195"/>
              <a:ext cx="890524" cy="965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Freihandform 49"/>
            <p:cNvSpPr/>
            <p:nvPr/>
          </p:nvSpPr>
          <p:spPr>
            <a:xfrm>
              <a:off x="6153162" y="4844071"/>
              <a:ext cx="293370" cy="46150"/>
            </a:xfrm>
            <a:custGeom>
              <a:avLst/>
              <a:gdLst>
                <a:gd name="connsiteX0" fmla="*/ 0 w 293370"/>
                <a:gd name="connsiteY0" fmla="*/ 46150 h 46150"/>
                <a:gd name="connsiteX1" fmla="*/ 152400 w 293370"/>
                <a:gd name="connsiteY1" fmla="*/ 430 h 46150"/>
                <a:gd name="connsiteX2" fmla="*/ 293370 w 293370"/>
                <a:gd name="connsiteY2" fmla="*/ 27100 h 4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3370" h="46150">
                  <a:moveTo>
                    <a:pt x="0" y="46150"/>
                  </a:moveTo>
                  <a:cubicBezTo>
                    <a:pt x="51752" y="24877"/>
                    <a:pt x="103505" y="3605"/>
                    <a:pt x="152400" y="430"/>
                  </a:cubicBezTo>
                  <a:cubicBezTo>
                    <a:pt x="201295" y="-2745"/>
                    <a:pt x="247332" y="12177"/>
                    <a:pt x="293370" y="2710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Freihandform 50"/>
            <p:cNvSpPr/>
            <p:nvPr/>
          </p:nvSpPr>
          <p:spPr>
            <a:xfrm>
              <a:off x="6541782" y="4836881"/>
              <a:ext cx="247650" cy="34332"/>
            </a:xfrm>
            <a:custGeom>
              <a:avLst/>
              <a:gdLst>
                <a:gd name="connsiteX0" fmla="*/ 0 w 247650"/>
                <a:gd name="connsiteY0" fmla="*/ 34290 h 34332"/>
                <a:gd name="connsiteX1" fmla="*/ 114300 w 247650"/>
                <a:gd name="connsiteY1" fmla="*/ 7620 h 34332"/>
                <a:gd name="connsiteX2" fmla="*/ 175260 w 247650"/>
                <a:gd name="connsiteY2" fmla="*/ 34290 h 34332"/>
                <a:gd name="connsiteX3" fmla="*/ 247650 w 247650"/>
                <a:gd name="connsiteY3" fmla="*/ 0 h 34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650" h="34332">
                  <a:moveTo>
                    <a:pt x="0" y="34290"/>
                  </a:moveTo>
                  <a:cubicBezTo>
                    <a:pt x="42545" y="20955"/>
                    <a:pt x="85090" y="7620"/>
                    <a:pt x="114300" y="7620"/>
                  </a:cubicBezTo>
                  <a:cubicBezTo>
                    <a:pt x="143510" y="7620"/>
                    <a:pt x="153035" y="35560"/>
                    <a:pt x="175260" y="34290"/>
                  </a:cubicBezTo>
                  <a:cubicBezTo>
                    <a:pt x="197485" y="33020"/>
                    <a:pt x="222567" y="16510"/>
                    <a:pt x="247650" y="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Freihandform 51"/>
            <p:cNvSpPr/>
            <p:nvPr/>
          </p:nvSpPr>
          <p:spPr>
            <a:xfrm>
              <a:off x="6316992" y="5998931"/>
              <a:ext cx="201930" cy="34290"/>
            </a:xfrm>
            <a:custGeom>
              <a:avLst/>
              <a:gdLst>
                <a:gd name="connsiteX0" fmla="*/ 0 w 201930"/>
                <a:gd name="connsiteY0" fmla="*/ 0 h 34290"/>
                <a:gd name="connsiteX1" fmla="*/ 87630 w 201930"/>
                <a:gd name="connsiteY1" fmla="*/ 7620 h 34290"/>
                <a:gd name="connsiteX2" fmla="*/ 201930 w 201930"/>
                <a:gd name="connsiteY2" fmla="*/ 34290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1930" h="34290">
                  <a:moveTo>
                    <a:pt x="0" y="0"/>
                  </a:moveTo>
                  <a:cubicBezTo>
                    <a:pt x="26987" y="952"/>
                    <a:pt x="53975" y="1905"/>
                    <a:pt x="87630" y="7620"/>
                  </a:cubicBezTo>
                  <a:cubicBezTo>
                    <a:pt x="121285" y="13335"/>
                    <a:pt x="161607" y="23812"/>
                    <a:pt x="201930" y="3429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Freihandform 52"/>
            <p:cNvSpPr/>
            <p:nvPr/>
          </p:nvSpPr>
          <p:spPr>
            <a:xfrm>
              <a:off x="6570357" y="5983691"/>
              <a:ext cx="169545" cy="28575"/>
            </a:xfrm>
            <a:custGeom>
              <a:avLst/>
              <a:gdLst>
                <a:gd name="connsiteX0" fmla="*/ 0 w 169545"/>
                <a:gd name="connsiteY0" fmla="*/ 28575 h 28575"/>
                <a:gd name="connsiteX1" fmla="*/ 89535 w 169545"/>
                <a:gd name="connsiteY1" fmla="*/ 13335 h 28575"/>
                <a:gd name="connsiteX2" fmla="*/ 169545 w 169545"/>
                <a:gd name="connsiteY2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9545" h="28575">
                  <a:moveTo>
                    <a:pt x="0" y="28575"/>
                  </a:moveTo>
                  <a:lnTo>
                    <a:pt x="89535" y="13335"/>
                  </a:lnTo>
                  <a:lnTo>
                    <a:pt x="169545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Freihandform 53"/>
            <p:cNvSpPr/>
            <p:nvPr/>
          </p:nvSpPr>
          <p:spPr>
            <a:xfrm>
              <a:off x="5873761" y="1896831"/>
              <a:ext cx="74243" cy="645160"/>
            </a:xfrm>
            <a:custGeom>
              <a:avLst/>
              <a:gdLst>
                <a:gd name="connsiteX0" fmla="*/ 0 w 84212"/>
                <a:gd name="connsiteY0" fmla="*/ 0 h 645160"/>
                <a:gd name="connsiteX1" fmla="*/ 40640 w 84212"/>
                <a:gd name="connsiteY1" fmla="*/ 203200 h 645160"/>
                <a:gd name="connsiteX2" fmla="*/ 50800 w 84212"/>
                <a:gd name="connsiteY2" fmla="*/ 416560 h 645160"/>
                <a:gd name="connsiteX3" fmla="*/ 81280 w 84212"/>
                <a:gd name="connsiteY3" fmla="*/ 518160 h 645160"/>
                <a:gd name="connsiteX4" fmla="*/ 81280 w 84212"/>
                <a:gd name="connsiteY4" fmla="*/ 645160 h 645160"/>
                <a:gd name="connsiteX0" fmla="*/ 0 w 82215"/>
                <a:gd name="connsiteY0" fmla="*/ 0 h 645160"/>
                <a:gd name="connsiteX1" fmla="*/ 40640 w 82215"/>
                <a:gd name="connsiteY1" fmla="*/ 203200 h 645160"/>
                <a:gd name="connsiteX2" fmla="*/ 50800 w 82215"/>
                <a:gd name="connsiteY2" fmla="*/ 416560 h 645160"/>
                <a:gd name="connsiteX3" fmla="*/ 81280 w 82215"/>
                <a:gd name="connsiteY3" fmla="*/ 518160 h 645160"/>
                <a:gd name="connsiteX4" fmla="*/ 73660 w 82215"/>
                <a:gd name="connsiteY4" fmla="*/ 645160 h 645160"/>
                <a:gd name="connsiteX0" fmla="*/ 0 w 74243"/>
                <a:gd name="connsiteY0" fmla="*/ 0 h 645160"/>
                <a:gd name="connsiteX1" fmla="*/ 40640 w 74243"/>
                <a:gd name="connsiteY1" fmla="*/ 203200 h 645160"/>
                <a:gd name="connsiteX2" fmla="*/ 50800 w 74243"/>
                <a:gd name="connsiteY2" fmla="*/ 416560 h 645160"/>
                <a:gd name="connsiteX3" fmla="*/ 66040 w 74243"/>
                <a:gd name="connsiteY3" fmla="*/ 520700 h 645160"/>
                <a:gd name="connsiteX4" fmla="*/ 73660 w 74243"/>
                <a:gd name="connsiteY4" fmla="*/ 645160 h 64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243" h="645160">
                  <a:moveTo>
                    <a:pt x="0" y="0"/>
                  </a:moveTo>
                  <a:cubicBezTo>
                    <a:pt x="16086" y="66886"/>
                    <a:pt x="32173" y="133773"/>
                    <a:pt x="40640" y="203200"/>
                  </a:cubicBezTo>
                  <a:cubicBezTo>
                    <a:pt x="49107" y="272627"/>
                    <a:pt x="46567" y="363643"/>
                    <a:pt x="50800" y="416560"/>
                  </a:cubicBezTo>
                  <a:cubicBezTo>
                    <a:pt x="55033" y="469477"/>
                    <a:pt x="62230" y="482600"/>
                    <a:pt x="66040" y="520700"/>
                  </a:cubicBezTo>
                  <a:cubicBezTo>
                    <a:pt x="69850" y="558800"/>
                    <a:pt x="76200" y="600710"/>
                    <a:pt x="73660" y="64516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Freihandform 54"/>
            <p:cNvSpPr/>
            <p:nvPr/>
          </p:nvSpPr>
          <p:spPr>
            <a:xfrm>
              <a:off x="6843308" y="1906991"/>
              <a:ext cx="74394" cy="749300"/>
            </a:xfrm>
            <a:custGeom>
              <a:avLst/>
              <a:gdLst>
                <a:gd name="connsiteX0" fmla="*/ 74394 w 74394"/>
                <a:gd name="connsiteY0" fmla="*/ 0 h 749300"/>
                <a:gd name="connsiteX1" fmla="*/ 3274 w 74394"/>
                <a:gd name="connsiteY1" fmla="*/ 381000 h 749300"/>
                <a:gd name="connsiteX2" fmla="*/ 18514 w 74394"/>
                <a:gd name="connsiteY2" fmla="*/ 749300 h 74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394" h="749300">
                  <a:moveTo>
                    <a:pt x="74394" y="0"/>
                  </a:moveTo>
                  <a:cubicBezTo>
                    <a:pt x="43490" y="128058"/>
                    <a:pt x="12587" y="256117"/>
                    <a:pt x="3274" y="381000"/>
                  </a:cubicBezTo>
                  <a:cubicBezTo>
                    <a:pt x="-6039" y="505883"/>
                    <a:pt x="6237" y="627591"/>
                    <a:pt x="18514" y="74930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Freihandform 55"/>
            <p:cNvSpPr/>
            <p:nvPr/>
          </p:nvSpPr>
          <p:spPr>
            <a:xfrm>
              <a:off x="6132842" y="1744431"/>
              <a:ext cx="447040" cy="33066"/>
            </a:xfrm>
            <a:custGeom>
              <a:avLst/>
              <a:gdLst>
                <a:gd name="connsiteX0" fmla="*/ 0 w 447040"/>
                <a:gd name="connsiteY0" fmla="*/ 25400 h 33066"/>
                <a:gd name="connsiteX1" fmla="*/ 167640 w 447040"/>
                <a:gd name="connsiteY1" fmla="*/ 7620 h 33066"/>
                <a:gd name="connsiteX2" fmla="*/ 304800 w 447040"/>
                <a:gd name="connsiteY2" fmla="*/ 33020 h 33066"/>
                <a:gd name="connsiteX3" fmla="*/ 447040 w 447040"/>
                <a:gd name="connsiteY3" fmla="*/ 0 h 33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7040" h="33066">
                  <a:moveTo>
                    <a:pt x="0" y="25400"/>
                  </a:moveTo>
                  <a:cubicBezTo>
                    <a:pt x="58420" y="15875"/>
                    <a:pt x="116840" y="6350"/>
                    <a:pt x="167640" y="7620"/>
                  </a:cubicBezTo>
                  <a:cubicBezTo>
                    <a:pt x="218440" y="8890"/>
                    <a:pt x="258233" y="34290"/>
                    <a:pt x="304800" y="33020"/>
                  </a:cubicBezTo>
                  <a:cubicBezTo>
                    <a:pt x="351367" y="31750"/>
                    <a:pt x="399203" y="15875"/>
                    <a:pt x="447040" y="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7" name="Gerader Verbinder 56"/>
            <p:cNvCxnSpPr/>
            <p:nvPr/>
          </p:nvCxnSpPr>
          <p:spPr>
            <a:xfrm flipH="1">
              <a:off x="5809063" y="3782422"/>
              <a:ext cx="127944" cy="4359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r Verbinder 57"/>
            <p:cNvCxnSpPr>
              <a:endCxn id="45" idx="66"/>
            </p:cNvCxnSpPr>
            <p:nvPr/>
          </p:nvCxnSpPr>
          <p:spPr>
            <a:xfrm flipV="1">
              <a:off x="6981169" y="3619967"/>
              <a:ext cx="106205" cy="207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Freihandform 58"/>
            <p:cNvSpPr/>
            <p:nvPr/>
          </p:nvSpPr>
          <p:spPr>
            <a:xfrm>
              <a:off x="5969504" y="3181265"/>
              <a:ext cx="934304" cy="623316"/>
            </a:xfrm>
            <a:custGeom>
              <a:avLst/>
              <a:gdLst>
                <a:gd name="connsiteX0" fmla="*/ 46445 w 977730"/>
                <a:gd name="connsiteY0" fmla="*/ 626115 h 642758"/>
                <a:gd name="connsiteX1" fmla="*/ 15965 w 977730"/>
                <a:gd name="connsiteY1" fmla="*/ 427995 h 642758"/>
                <a:gd name="connsiteX2" fmla="*/ 65495 w 977730"/>
                <a:gd name="connsiteY2" fmla="*/ 157485 h 642758"/>
                <a:gd name="connsiteX3" fmla="*/ 84545 w 977730"/>
                <a:gd name="connsiteY3" fmla="*/ 39375 h 642758"/>
                <a:gd name="connsiteX4" fmla="*/ 903695 w 977730"/>
                <a:gd name="connsiteY4" fmla="*/ 24135 h 642758"/>
                <a:gd name="connsiteX5" fmla="*/ 941795 w 977730"/>
                <a:gd name="connsiteY5" fmla="*/ 351795 h 642758"/>
                <a:gd name="connsiteX6" fmla="*/ 926555 w 977730"/>
                <a:gd name="connsiteY6" fmla="*/ 527055 h 642758"/>
                <a:gd name="connsiteX7" fmla="*/ 945605 w 977730"/>
                <a:gd name="connsiteY7" fmla="*/ 633735 h 642758"/>
                <a:gd name="connsiteX8" fmla="*/ 492215 w 977730"/>
                <a:gd name="connsiteY8" fmla="*/ 633735 h 642758"/>
                <a:gd name="connsiteX9" fmla="*/ 46445 w 977730"/>
                <a:gd name="connsiteY9" fmla="*/ 626115 h 642758"/>
                <a:gd name="connsiteX0" fmla="*/ 46445 w 977730"/>
                <a:gd name="connsiteY0" fmla="*/ 626115 h 642758"/>
                <a:gd name="connsiteX1" fmla="*/ 15965 w 977730"/>
                <a:gd name="connsiteY1" fmla="*/ 427995 h 642758"/>
                <a:gd name="connsiteX2" fmla="*/ 65495 w 977730"/>
                <a:gd name="connsiteY2" fmla="*/ 157485 h 642758"/>
                <a:gd name="connsiteX3" fmla="*/ 84545 w 977730"/>
                <a:gd name="connsiteY3" fmla="*/ 39375 h 642758"/>
                <a:gd name="connsiteX4" fmla="*/ 903695 w 977730"/>
                <a:gd name="connsiteY4" fmla="*/ 24135 h 642758"/>
                <a:gd name="connsiteX5" fmla="*/ 941795 w 977730"/>
                <a:gd name="connsiteY5" fmla="*/ 351795 h 642758"/>
                <a:gd name="connsiteX6" fmla="*/ 926555 w 977730"/>
                <a:gd name="connsiteY6" fmla="*/ 527055 h 642758"/>
                <a:gd name="connsiteX7" fmla="*/ 945605 w 977730"/>
                <a:gd name="connsiteY7" fmla="*/ 633735 h 642758"/>
                <a:gd name="connsiteX8" fmla="*/ 492215 w 977730"/>
                <a:gd name="connsiteY8" fmla="*/ 633735 h 642758"/>
                <a:gd name="connsiteX9" fmla="*/ 46445 w 977730"/>
                <a:gd name="connsiteY9" fmla="*/ 626115 h 642758"/>
                <a:gd name="connsiteX0" fmla="*/ 45167 w 976452"/>
                <a:gd name="connsiteY0" fmla="*/ 626115 h 642758"/>
                <a:gd name="connsiteX1" fmla="*/ 14687 w 976452"/>
                <a:gd name="connsiteY1" fmla="*/ 427995 h 642758"/>
                <a:gd name="connsiteX2" fmla="*/ 41357 w 976452"/>
                <a:gd name="connsiteY2" fmla="*/ 237495 h 642758"/>
                <a:gd name="connsiteX3" fmla="*/ 83267 w 976452"/>
                <a:gd name="connsiteY3" fmla="*/ 39375 h 642758"/>
                <a:gd name="connsiteX4" fmla="*/ 902417 w 976452"/>
                <a:gd name="connsiteY4" fmla="*/ 24135 h 642758"/>
                <a:gd name="connsiteX5" fmla="*/ 940517 w 976452"/>
                <a:gd name="connsiteY5" fmla="*/ 351795 h 642758"/>
                <a:gd name="connsiteX6" fmla="*/ 925277 w 976452"/>
                <a:gd name="connsiteY6" fmla="*/ 527055 h 642758"/>
                <a:gd name="connsiteX7" fmla="*/ 944327 w 976452"/>
                <a:gd name="connsiteY7" fmla="*/ 633735 h 642758"/>
                <a:gd name="connsiteX8" fmla="*/ 490937 w 976452"/>
                <a:gd name="connsiteY8" fmla="*/ 633735 h 642758"/>
                <a:gd name="connsiteX9" fmla="*/ 45167 w 976452"/>
                <a:gd name="connsiteY9" fmla="*/ 626115 h 642758"/>
                <a:gd name="connsiteX0" fmla="*/ 45167 w 972319"/>
                <a:gd name="connsiteY0" fmla="*/ 626115 h 642758"/>
                <a:gd name="connsiteX1" fmla="*/ 14687 w 972319"/>
                <a:gd name="connsiteY1" fmla="*/ 427995 h 642758"/>
                <a:gd name="connsiteX2" fmla="*/ 41357 w 972319"/>
                <a:gd name="connsiteY2" fmla="*/ 237495 h 642758"/>
                <a:gd name="connsiteX3" fmla="*/ 83267 w 972319"/>
                <a:gd name="connsiteY3" fmla="*/ 39375 h 642758"/>
                <a:gd name="connsiteX4" fmla="*/ 902417 w 972319"/>
                <a:gd name="connsiteY4" fmla="*/ 24135 h 642758"/>
                <a:gd name="connsiteX5" fmla="*/ 940517 w 972319"/>
                <a:gd name="connsiteY5" fmla="*/ 351795 h 642758"/>
                <a:gd name="connsiteX6" fmla="*/ 925277 w 972319"/>
                <a:gd name="connsiteY6" fmla="*/ 527055 h 642758"/>
                <a:gd name="connsiteX7" fmla="*/ 944327 w 972319"/>
                <a:gd name="connsiteY7" fmla="*/ 633735 h 642758"/>
                <a:gd name="connsiteX8" fmla="*/ 490937 w 972319"/>
                <a:gd name="connsiteY8" fmla="*/ 633735 h 642758"/>
                <a:gd name="connsiteX9" fmla="*/ 45167 w 972319"/>
                <a:gd name="connsiteY9" fmla="*/ 626115 h 642758"/>
                <a:gd name="connsiteX0" fmla="*/ 45167 w 972319"/>
                <a:gd name="connsiteY0" fmla="*/ 607504 h 624147"/>
                <a:gd name="connsiteX1" fmla="*/ 14687 w 972319"/>
                <a:gd name="connsiteY1" fmla="*/ 409384 h 624147"/>
                <a:gd name="connsiteX2" fmla="*/ 41357 w 972319"/>
                <a:gd name="connsiteY2" fmla="*/ 218884 h 624147"/>
                <a:gd name="connsiteX3" fmla="*/ 83267 w 972319"/>
                <a:gd name="connsiteY3" fmla="*/ 20764 h 624147"/>
                <a:gd name="connsiteX4" fmla="*/ 902417 w 972319"/>
                <a:gd name="connsiteY4" fmla="*/ 5524 h 624147"/>
                <a:gd name="connsiteX5" fmla="*/ 940517 w 972319"/>
                <a:gd name="connsiteY5" fmla="*/ 333184 h 624147"/>
                <a:gd name="connsiteX6" fmla="*/ 925277 w 972319"/>
                <a:gd name="connsiteY6" fmla="*/ 508444 h 624147"/>
                <a:gd name="connsiteX7" fmla="*/ 944327 w 972319"/>
                <a:gd name="connsiteY7" fmla="*/ 615124 h 624147"/>
                <a:gd name="connsiteX8" fmla="*/ 490937 w 972319"/>
                <a:gd name="connsiteY8" fmla="*/ 615124 h 624147"/>
                <a:gd name="connsiteX9" fmla="*/ 45167 w 972319"/>
                <a:gd name="connsiteY9" fmla="*/ 607504 h 624147"/>
                <a:gd name="connsiteX0" fmla="*/ 45167 w 944327"/>
                <a:gd name="connsiteY0" fmla="*/ 607504 h 624147"/>
                <a:gd name="connsiteX1" fmla="*/ 14687 w 944327"/>
                <a:gd name="connsiteY1" fmla="*/ 409384 h 624147"/>
                <a:gd name="connsiteX2" fmla="*/ 41357 w 944327"/>
                <a:gd name="connsiteY2" fmla="*/ 218884 h 624147"/>
                <a:gd name="connsiteX3" fmla="*/ 83267 w 944327"/>
                <a:gd name="connsiteY3" fmla="*/ 20764 h 624147"/>
                <a:gd name="connsiteX4" fmla="*/ 902417 w 944327"/>
                <a:gd name="connsiteY4" fmla="*/ 5524 h 624147"/>
                <a:gd name="connsiteX5" fmla="*/ 940517 w 944327"/>
                <a:gd name="connsiteY5" fmla="*/ 333184 h 624147"/>
                <a:gd name="connsiteX6" fmla="*/ 925277 w 944327"/>
                <a:gd name="connsiteY6" fmla="*/ 508444 h 624147"/>
                <a:gd name="connsiteX7" fmla="*/ 944327 w 944327"/>
                <a:gd name="connsiteY7" fmla="*/ 615124 h 624147"/>
                <a:gd name="connsiteX8" fmla="*/ 490937 w 944327"/>
                <a:gd name="connsiteY8" fmla="*/ 615124 h 624147"/>
                <a:gd name="connsiteX9" fmla="*/ 45167 w 944327"/>
                <a:gd name="connsiteY9" fmla="*/ 607504 h 624147"/>
                <a:gd name="connsiteX0" fmla="*/ 45167 w 944803"/>
                <a:gd name="connsiteY0" fmla="*/ 607504 h 624147"/>
                <a:gd name="connsiteX1" fmla="*/ 14687 w 944803"/>
                <a:gd name="connsiteY1" fmla="*/ 409384 h 624147"/>
                <a:gd name="connsiteX2" fmla="*/ 41357 w 944803"/>
                <a:gd name="connsiteY2" fmla="*/ 218884 h 624147"/>
                <a:gd name="connsiteX3" fmla="*/ 83267 w 944803"/>
                <a:gd name="connsiteY3" fmla="*/ 20764 h 624147"/>
                <a:gd name="connsiteX4" fmla="*/ 902417 w 944803"/>
                <a:gd name="connsiteY4" fmla="*/ 5524 h 624147"/>
                <a:gd name="connsiteX5" fmla="*/ 940517 w 944803"/>
                <a:gd name="connsiteY5" fmla="*/ 333184 h 624147"/>
                <a:gd name="connsiteX6" fmla="*/ 944327 w 944803"/>
                <a:gd name="connsiteY6" fmla="*/ 489394 h 624147"/>
                <a:gd name="connsiteX7" fmla="*/ 944327 w 944803"/>
                <a:gd name="connsiteY7" fmla="*/ 615124 h 624147"/>
                <a:gd name="connsiteX8" fmla="*/ 490937 w 944803"/>
                <a:gd name="connsiteY8" fmla="*/ 615124 h 624147"/>
                <a:gd name="connsiteX9" fmla="*/ 45167 w 944803"/>
                <a:gd name="connsiteY9" fmla="*/ 607504 h 624147"/>
                <a:gd name="connsiteX0" fmla="*/ 30499 w 930135"/>
                <a:gd name="connsiteY0" fmla="*/ 607504 h 624147"/>
                <a:gd name="connsiteX1" fmla="*/ 19 w 930135"/>
                <a:gd name="connsiteY1" fmla="*/ 409384 h 624147"/>
                <a:gd name="connsiteX2" fmla="*/ 26689 w 930135"/>
                <a:gd name="connsiteY2" fmla="*/ 218884 h 624147"/>
                <a:gd name="connsiteX3" fmla="*/ 68599 w 930135"/>
                <a:gd name="connsiteY3" fmla="*/ 20764 h 624147"/>
                <a:gd name="connsiteX4" fmla="*/ 887749 w 930135"/>
                <a:gd name="connsiteY4" fmla="*/ 5524 h 624147"/>
                <a:gd name="connsiteX5" fmla="*/ 925849 w 930135"/>
                <a:gd name="connsiteY5" fmla="*/ 333184 h 624147"/>
                <a:gd name="connsiteX6" fmla="*/ 929659 w 930135"/>
                <a:gd name="connsiteY6" fmla="*/ 489394 h 624147"/>
                <a:gd name="connsiteX7" fmla="*/ 929659 w 930135"/>
                <a:gd name="connsiteY7" fmla="*/ 615124 h 624147"/>
                <a:gd name="connsiteX8" fmla="*/ 476269 w 930135"/>
                <a:gd name="connsiteY8" fmla="*/ 615124 h 624147"/>
                <a:gd name="connsiteX9" fmla="*/ 30499 w 930135"/>
                <a:gd name="connsiteY9" fmla="*/ 607504 h 624147"/>
                <a:gd name="connsiteX0" fmla="*/ 26693 w 926329"/>
                <a:gd name="connsiteY0" fmla="*/ 607504 h 624147"/>
                <a:gd name="connsiteX1" fmla="*/ 23 w 926329"/>
                <a:gd name="connsiteY1" fmla="*/ 386524 h 624147"/>
                <a:gd name="connsiteX2" fmla="*/ 22883 w 926329"/>
                <a:gd name="connsiteY2" fmla="*/ 218884 h 624147"/>
                <a:gd name="connsiteX3" fmla="*/ 64793 w 926329"/>
                <a:gd name="connsiteY3" fmla="*/ 20764 h 624147"/>
                <a:gd name="connsiteX4" fmla="*/ 883943 w 926329"/>
                <a:gd name="connsiteY4" fmla="*/ 5524 h 624147"/>
                <a:gd name="connsiteX5" fmla="*/ 922043 w 926329"/>
                <a:gd name="connsiteY5" fmla="*/ 333184 h 624147"/>
                <a:gd name="connsiteX6" fmla="*/ 925853 w 926329"/>
                <a:gd name="connsiteY6" fmla="*/ 489394 h 624147"/>
                <a:gd name="connsiteX7" fmla="*/ 925853 w 926329"/>
                <a:gd name="connsiteY7" fmla="*/ 615124 h 624147"/>
                <a:gd name="connsiteX8" fmla="*/ 472463 w 926329"/>
                <a:gd name="connsiteY8" fmla="*/ 615124 h 624147"/>
                <a:gd name="connsiteX9" fmla="*/ 26693 w 926329"/>
                <a:gd name="connsiteY9" fmla="*/ 607504 h 624147"/>
                <a:gd name="connsiteX0" fmla="*/ 26693 w 926329"/>
                <a:gd name="connsiteY0" fmla="*/ 607504 h 623780"/>
                <a:gd name="connsiteX1" fmla="*/ 23 w 926329"/>
                <a:gd name="connsiteY1" fmla="*/ 386524 h 623780"/>
                <a:gd name="connsiteX2" fmla="*/ 22883 w 926329"/>
                <a:gd name="connsiteY2" fmla="*/ 218884 h 623780"/>
                <a:gd name="connsiteX3" fmla="*/ 64793 w 926329"/>
                <a:gd name="connsiteY3" fmla="*/ 20764 h 623780"/>
                <a:gd name="connsiteX4" fmla="*/ 883943 w 926329"/>
                <a:gd name="connsiteY4" fmla="*/ 5524 h 623780"/>
                <a:gd name="connsiteX5" fmla="*/ 922043 w 926329"/>
                <a:gd name="connsiteY5" fmla="*/ 333184 h 623780"/>
                <a:gd name="connsiteX6" fmla="*/ 925853 w 926329"/>
                <a:gd name="connsiteY6" fmla="*/ 489394 h 623780"/>
                <a:gd name="connsiteX7" fmla="*/ 925853 w 926329"/>
                <a:gd name="connsiteY7" fmla="*/ 615124 h 623780"/>
                <a:gd name="connsiteX8" fmla="*/ 472463 w 926329"/>
                <a:gd name="connsiteY8" fmla="*/ 615124 h 623780"/>
                <a:gd name="connsiteX9" fmla="*/ 26693 w 926329"/>
                <a:gd name="connsiteY9" fmla="*/ 607504 h 623780"/>
                <a:gd name="connsiteX0" fmla="*/ 26693 w 927622"/>
                <a:gd name="connsiteY0" fmla="*/ 607504 h 623316"/>
                <a:gd name="connsiteX1" fmla="*/ 23 w 927622"/>
                <a:gd name="connsiteY1" fmla="*/ 386524 h 623316"/>
                <a:gd name="connsiteX2" fmla="*/ 22883 w 927622"/>
                <a:gd name="connsiteY2" fmla="*/ 218884 h 623316"/>
                <a:gd name="connsiteX3" fmla="*/ 64793 w 927622"/>
                <a:gd name="connsiteY3" fmla="*/ 20764 h 623316"/>
                <a:gd name="connsiteX4" fmla="*/ 883943 w 927622"/>
                <a:gd name="connsiteY4" fmla="*/ 5524 h 623316"/>
                <a:gd name="connsiteX5" fmla="*/ 922043 w 927622"/>
                <a:gd name="connsiteY5" fmla="*/ 333184 h 623316"/>
                <a:gd name="connsiteX6" fmla="*/ 925853 w 927622"/>
                <a:gd name="connsiteY6" fmla="*/ 489394 h 623316"/>
                <a:gd name="connsiteX7" fmla="*/ 906803 w 927622"/>
                <a:gd name="connsiteY7" fmla="*/ 615124 h 623316"/>
                <a:gd name="connsiteX8" fmla="*/ 472463 w 927622"/>
                <a:gd name="connsiteY8" fmla="*/ 615124 h 623316"/>
                <a:gd name="connsiteX9" fmla="*/ 26693 w 927622"/>
                <a:gd name="connsiteY9" fmla="*/ 607504 h 623316"/>
                <a:gd name="connsiteX0" fmla="*/ 26693 w 923445"/>
                <a:gd name="connsiteY0" fmla="*/ 607504 h 623316"/>
                <a:gd name="connsiteX1" fmla="*/ 23 w 923445"/>
                <a:gd name="connsiteY1" fmla="*/ 386524 h 623316"/>
                <a:gd name="connsiteX2" fmla="*/ 22883 w 923445"/>
                <a:gd name="connsiteY2" fmla="*/ 218884 h 623316"/>
                <a:gd name="connsiteX3" fmla="*/ 64793 w 923445"/>
                <a:gd name="connsiteY3" fmla="*/ 20764 h 623316"/>
                <a:gd name="connsiteX4" fmla="*/ 883943 w 923445"/>
                <a:gd name="connsiteY4" fmla="*/ 5524 h 623316"/>
                <a:gd name="connsiteX5" fmla="*/ 922043 w 923445"/>
                <a:gd name="connsiteY5" fmla="*/ 333184 h 623316"/>
                <a:gd name="connsiteX6" fmla="*/ 914423 w 923445"/>
                <a:gd name="connsiteY6" fmla="*/ 489394 h 623316"/>
                <a:gd name="connsiteX7" fmla="*/ 906803 w 923445"/>
                <a:gd name="connsiteY7" fmla="*/ 615124 h 623316"/>
                <a:gd name="connsiteX8" fmla="*/ 472463 w 923445"/>
                <a:gd name="connsiteY8" fmla="*/ 615124 h 623316"/>
                <a:gd name="connsiteX9" fmla="*/ 26693 w 923445"/>
                <a:gd name="connsiteY9" fmla="*/ 607504 h 623316"/>
                <a:gd name="connsiteX0" fmla="*/ 26693 w 934304"/>
                <a:gd name="connsiteY0" fmla="*/ 607504 h 623316"/>
                <a:gd name="connsiteX1" fmla="*/ 23 w 934304"/>
                <a:gd name="connsiteY1" fmla="*/ 386524 h 623316"/>
                <a:gd name="connsiteX2" fmla="*/ 22883 w 934304"/>
                <a:gd name="connsiteY2" fmla="*/ 218884 h 623316"/>
                <a:gd name="connsiteX3" fmla="*/ 64793 w 934304"/>
                <a:gd name="connsiteY3" fmla="*/ 20764 h 623316"/>
                <a:gd name="connsiteX4" fmla="*/ 883943 w 934304"/>
                <a:gd name="connsiteY4" fmla="*/ 5524 h 623316"/>
                <a:gd name="connsiteX5" fmla="*/ 933473 w 934304"/>
                <a:gd name="connsiteY5" fmla="*/ 321754 h 623316"/>
                <a:gd name="connsiteX6" fmla="*/ 914423 w 934304"/>
                <a:gd name="connsiteY6" fmla="*/ 489394 h 623316"/>
                <a:gd name="connsiteX7" fmla="*/ 906803 w 934304"/>
                <a:gd name="connsiteY7" fmla="*/ 615124 h 623316"/>
                <a:gd name="connsiteX8" fmla="*/ 472463 w 934304"/>
                <a:gd name="connsiteY8" fmla="*/ 615124 h 623316"/>
                <a:gd name="connsiteX9" fmla="*/ 26693 w 934304"/>
                <a:gd name="connsiteY9" fmla="*/ 607504 h 623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34304" h="623316">
                  <a:moveTo>
                    <a:pt x="26693" y="607504"/>
                  </a:moveTo>
                  <a:cubicBezTo>
                    <a:pt x="-3152" y="508444"/>
                    <a:pt x="658" y="451294"/>
                    <a:pt x="23" y="386524"/>
                  </a:cubicBezTo>
                  <a:cubicBezTo>
                    <a:pt x="-612" y="321754"/>
                    <a:pt x="12088" y="279844"/>
                    <a:pt x="22883" y="218884"/>
                  </a:cubicBezTo>
                  <a:cubicBezTo>
                    <a:pt x="33678" y="157924"/>
                    <a:pt x="47013" y="115379"/>
                    <a:pt x="64793" y="20764"/>
                  </a:cubicBezTo>
                  <a:cubicBezTo>
                    <a:pt x="204493" y="-1461"/>
                    <a:pt x="722018" y="-4636"/>
                    <a:pt x="883943" y="5524"/>
                  </a:cubicBezTo>
                  <a:cubicBezTo>
                    <a:pt x="916328" y="122364"/>
                    <a:pt x="928393" y="241109"/>
                    <a:pt x="933473" y="321754"/>
                  </a:cubicBezTo>
                  <a:cubicBezTo>
                    <a:pt x="938553" y="402399"/>
                    <a:pt x="918868" y="440499"/>
                    <a:pt x="914423" y="489394"/>
                  </a:cubicBezTo>
                  <a:cubicBezTo>
                    <a:pt x="909978" y="538289"/>
                    <a:pt x="906803" y="544004"/>
                    <a:pt x="906803" y="615124"/>
                  </a:cubicBezTo>
                  <a:cubicBezTo>
                    <a:pt x="834413" y="632904"/>
                    <a:pt x="619148" y="616394"/>
                    <a:pt x="472463" y="615124"/>
                  </a:cubicBezTo>
                  <a:cubicBezTo>
                    <a:pt x="325778" y="613854"/>
                    <a:pt x="155598" y="626554"/>
                    <a:pt x="26693" y="607504"/>
                  </a:cubicBez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Freihandform 59"/>
            <p:cNvSpPr/>
            <p:nvPr/>
          </p:nvSpPr>
          <p:spPr>
            <a:xfrm>
              <a:off x="5654149" y="1570724"/>
              <a:ext cx="1505159" cy="2208318"/>
            </a:xfrm>
            <a:custGeom>
              <a:avLst/>
              <a:gdLst>
                <a:gd name="connsiteX0" fmla="*/ 25570 w 1536242"/>
                <a:gd name="connsiteY0" fmla="*/ 1140333 h 2170557"/>
                <a:gd name="connsiteX1" fmla="*/ 19474 w 1536242"/>
                <a:gd name="connsiteY1" fmla="*/ 756285 h 2170557"/>
                <a:gd name="connsiteX2" fmla="*/ 92626 w 1536242"/>
                <a:gd name="connsiteY2" fmla="*/ 262509 h 2170557"/>
                <a:gd name="connsiteX3" fmla="*/ 360850 w 1536242"/>
                <a:gd name="connsiteY3" fmla="*/ 116205 h 2170557"/>
                <a:gd name="connsiteX4" fmla="*/ 519346 w 1536242"/>
                <a:gd name="connsiteY4" fmla="*/ 30861 h 2170557"/>
                <a:gd name="connsiteX5" fmla="*/ 933874 w 1536242"/>
                <a:gd name="connsiteY5" fmla="*/ 6477 h 2170557"/>
                <a:gd name="connsiteX6" fmla="*/ 1153330 w 1536242"/>
                <a:gd name="connsiteY6" fmla="*/ 140589 h 2170557"/>
                <a:gd name="connsiteX7" fmla="*/ 1384978 w 1536242"/>
                <a:gd name="connsiteY7" fmla="*/ 292989 h 2170557"/>
                <a:gd name="connsiteX8" fmla="*/ 1531282 w 1536242"/>
                <a:gd name="connsiteY8" fmla="*/ 908685 h 2170557"/>
                <a:gd name="connsiteX9" fmla="*/ 1476418 w 1536242"/>
                <a:gd name="connsiteY9" fmla="*/ 1164717 h 2170557"/>
                <a:gd name="connsiteX10" fmla="*/ 1232578 w 1536242"/>
                <a:gd name="connsiteY10" fmla="*/ 1183005 h 2170557"/>
                <a:gd name="connsiteX11" fmla="*/ 1189906 w 1536242"/>
                <a:gd name="connsiteY11" fmla="*/ 933069 h 2170557"/>
                <a:gd name="connsiteX12" fmla="*/ 1256962 w 1536242"/>
                <a:gd name="connsiteY12" fmla="*/ 2085213 h 2170557"/>
                <a:gd name="connsiteX13" fmla="*/ 763186 w 1536242"/>
                <a:gd name="connsiteY13" fmla="*/ 2085213 h 2170557"/>
                <a:gd name="connsiteX14" fmla="*/ 305986 w 1536242"/>
                <a:gd name="connsiteY14" fmla="*/ 2085213 h 2170557"/>
                <a:gd name="connsiteX15" fmla="*/ 305986 w 1536242"/>
                <a:gd name="connsiteY15" fmla="*/ 1853565 h 2170557"/>
                <a:gd name="connsiteX16" fmla="*/ 379138 w 1536242"/>
                <a:gd name="connsiteY16" fmla="*/ 1445133 h 2170557"/>
                <a:gd name="connsiteX17" fmla="*/ 305986 w 1536242"/>
                <a:gd name="connsiteY17" fmla="*/ 890397 h 2170557"/>
                <a:gd name="connsiteX18" fmla="*/ 299890 w 1536242"/>
                <a:gd name="connsiteY18" fmla="*/ 1268349 h 2170557"/>
                <a:gd name="connsiteX19" fmla="*/ 25570 w 1536242"/>
                <a:gd name="connsiteY19" fmla="*/ 1140333 h 2170557"/>
                <a:gd name="connsiteX0" fmla="*/ 25570 w 1536242"/>
                <a:gd name="connsiteY0" fmla="*/ 1140333 h 2170557"/>
                <a:gd name="connsiteX1" fmla="*/ 19474 w 1536242"/>
                <a:gd name="connsiteY1" fmla="*/ 756285 h 2170557"/>
                <a:gd name="connsiteX2" fmla="*/ 92626 w 1536242"/>
                <a:gd name="connsiteY2" fmla="*/ 262509 h 2170557"/>
                <a:gd name="connsiteX3" fmla="*/ 360850 w 1536242"/>
                <a:gd name="connsiteY3" fmla="*/ 116205 h 2170557"/>
                <a:gd name="connsiteX4" fmla="*/ 519346 w 1536242"/>
                <a:gd name="connsiteY4" fmla="*/ 30861 h 2170557"/>
                <a:gd name="connsiteX5" fmla="*/ 933874 w 1536242"/>
                <a:gd name="connsiteY5" fmla="*/ 6477 h 2170557"/>
                <a:gd name="connsiteX6" fmla="*/ 1153330 w 1536242"/>
                <a:gd name="connsiteY6" fmla="*/ 140589 h 2170557"/>
                <a:gd name="connsiteX7" fmla="*/ 1384978 w 1536242"/>
                <a:gd name="connsiteY7" fmla="*/ 292989 h 2170557"/>
                <a:gd name="connsiteX8" fmla="*/ 1531282 w 1536242"/>
                <a:gd name="connsiteY8" fmla="*/ 908685 h 2170557"/>
                <a:gd name="connsiteX9" fmla="*/ 1476418 w 1536242"/>
                <a:gd name="connsiteY9" fmla="*/ 1164717 h 2170557"/>
                <a:gd name="connsiteX10" fmla="*/ 1232578 w 1536242"/>
                <a:gd name="connsiteY10" fmla="*/ 1183005 h 2170557"/>
                <a:gd name="connsiteX11" fmla="*/ 1189906 w 1536242"/>
                <a:gd name="connsiteY11" fmla="*/ 933069 h 2170557"/>
                <a:gd name="connsiteX12" fmla="*/ 1256962 w 1536242"/>
                <a:gd name="connsiteY12" fmla="*/ 2085213 h 2170557"/>
                <a:gd name="connsiteX13" fmla="*/ 763186 w 1536242"/>
                <a:gd name="connsiteY13" fmla="*/ 2085213 h 2170557"/>
                <a:gd name="connsiteX14" fmla="*/ 305986 w 1536242"/>
                <a:gd name="connsiteY14" fmla="*/ 2085213 h 2170557"/>
                <a:gd name="connsiteX15" fmla="*/ 305986 w 1536242"/>
                <a:gd name="connsiteY15" fmla="*/ 1853565 h 2170557"/>
                <a:gd name="connsiteX16" fmla="*/ 379138 w 1536242"/>
                <a:gd name="connsiteY16" fmla="*/ 1445133 h 2170557"/>
                <a:gd name="connsiteX17" fmla="*/ 305986 w 1536242"/>
                <a:gd name="connsiteY17" fmla="*/ 890397 h 2170557"/>
                <a:gd name="connsiteX18" fmla="*/ 299890 w 1536242"/>
                <a:gd name="connsiteY18" fmla="*/ 1268349 h 2170557"/>
                <a:gd name="connsiteX19" fmla="*/ 25570 w 1536242"/>
                <a:gd name="connsiteY19" fmla="*/ 1140333 h 2170557"/>
                <a:gd name="connsiteX0" fmla="*/ 25570 w 1536242"/>
                <a:gd name="connsiteY0" fmla="*/ 1140333 h 2170557"/>
                <a:gd name="connsiteX1" fmla="*/ 19474 w 1536242"/>
                <a:gd name="connsiteY1" fmla="*/ 756285 h 2170557"/>
                <a:gd name="connsiteX2" fmla="*/ 92626 w 1536242"/>
                <a:gd name="connsiteY2" fmla="*/ 262509 h 2170557"/>
                <a:gd name="connsiteX3" fmla="*/ 360850 w 1536242"/>
                <a:gd name="connsiteY3" fmla="*/ 116205 h 2170557"/>
                <a:gd name="connsiteX4" fmla="*/ 519346 w 1536242"/>
                <a:gd name="connsiteY4" fmla="*/ 30861 h 2170557"/>
                <a:gd name="connsiteX5" fmla="*/ 933874 w 1536242"/>
                <a:gd name="connsiteY5" fmla="*/ 6477 h 2170557"/>
                <a:gd name="connsiteX6" fmla="*/ 1153330 w 1536242"/>
                <a:gd name="connsiteY6" fmla="*/ 140589 h 2170557"/>
                <a:gd name="connsiteX7" fmla="*/ 1384978 w 1536242"/>
                <a:gd name="connsiteY7" fmla="*/ 292989 h 2170557"/>
                <a:gd name="connsiteX8" fmla="*/ 1531282 w 1536242"/>
                <a:gd name="connsiteY8" fmla="*/ 908685 h 2170557"/>
                <a:gd name="connsiteX9" fmla="*/ 1476418 w 1536242"/>
                <a:gd name="connsiteY9" fmla="*/ 1164717 h 2170557"/>
                <a:gd name="connsiteX10" fmla="*/ 1232578 w 1536242"/>
                <a:gd name="connsiteY10" fmla="*/ 1183005 h 2170557"/>
                <a:gd name="connsiteX11" fmla="*/ 1189906 w 1536242"/>
                <a:gd name="connsiteY11" fmla="*/ 933069 h 2170557"/>
                <a:gd name="connsiteX12" fmla="*/ 1256962 w 1536242"/>
                <a:gd name="connsiteY12" fmla="*/ 2085213 h 2170557"/>
                <a:gd name="connsiteX13" fmla="*/ 763186 w 1536242"/>
                <a:gd name="connsiteY13" fmla="*/ 2085213 h 2170557"/>
                <a:gd name="connsiteX14" fmla="*/ 305986 w 1536242"/>
                <a:gd name="connsiteY14" fmla="*/ 2085213 h 2170557"/>
                <a:gd name="connsiteX15" fmla="*/ 305986 w 1536242"/>
                <a:gd name="connsiteY15" fmla="*/ 1853565 h 2170557"/>
                <a:gd name="connsiteX16" fmla="*/ 379138 w 1536242"/>
                <a:gd name="connsiteY16" fmla="*/ 1445133 h 2170557"/>
                <a:gd name="connsiteX17" fmla="*/ 305986 w 1536242"/>
                <a:gd name="connsiteY17" fmla="*/ 890397 h 2170557"/>
                <a:gd name="connsiteX18" fmla="*/ 299890 w 1536242"/>
                <a:gd name="connsiteY18" fmla="*/ 1268349 h 2170557"/>
                <a:gd name="connsiteX19" fmla="*/ 25570 w 1536242"/>
                <a:gd name="connsiteY19" fmla="*/ 1140333 h 2170557"/>
                <a:gd name="connsiteX0" fmla="*/ 25570 w 1536242"/>
                <a:gd name="connsiteY0" fmla="*/ 1140333 h 2170557"/>
                <a:gd name="connsiteX1" fmla="*/ 19474 w 1536242"/>
                <a:gd name="connsiteY1" fmla="*/ 756285 h 2170557"/>
                <a:gd name="connsiteX2" fmla="*/ 92626 w 1536242"/>
                <a:gd name="connsiteY2" fmla="*/ 262509 h 2170557"/>
                <a:gd name="connsiteX3" fmla="*/ 360850 w 1536242"/>
                <a:gd name="connsiteY3" fmla="*/ 116205 h 2170557"/>
                <a:gd name="connsiteX4" fmla="*/ 519346 w 1536242"/>
                <a:gd name="connsiteY4" fmla="*/ 30861 h 2170557"/>
                <a:gd name="connsiteX5" fmla="*/ 933874 w 1536242"/>
                <a:gd name="connsiteY5" fmla="*/ 6477 h 2170557"/>
                <a:gd name="connsiteX6" fmla="*/ 1153330 w 1536242"/>
                <a:gd name="connsiteY6" fmla="*/ 140589 h 2170557"/>
                <a:gd name="connsiteX7" fmla="*/ 1384978 w 1536242"/>
                <a:gd name="connsiteY7" fmla="*/ 292989 h 2170557"/>
                <a:gd name="connsiteX8" fmla="*/ 1531282 w 1536242"/>
                <a:gd name="connsiteY8" fmla="*/ 908685 h 2170557"/>
                <a:gd name="connsiteX9" fmla="*/ 1476418 w 1536242"/>
                <a:gd name="connsiteY9" fmla="*/ 1164717 h 2170557"/>
                <a:gd name="connsiteX10" fmla="*/ 1232578 w 1536242"/>
                <a:gd name="connsiteY10" fmla="*/ 1183005 h 2170557"/>
                <a:gd name="connsiteX11" fmla="*/ 1189906 w 1536242"/>
                <a:gd name="connsiteY11" fmla="*/ 933069 h 2170557"/>
                <a:gd name="connsiteX12" fmla="*/ 1256962 w 1536242"/>
                <a:gd name="connsiteY12" fmla="*/ 2085213 h 2170557"/>
                <a:gd name="connsiteX13" fmla="*/ 763186 w 1536242"/>
                <a:gd name="connsiteY13" fmla="*/ 2085213 h 2170557"/>
                <a:gd name="connsiteX14" fmla="*/ 305986 w 1536242"/>
                <a:gd name="connsiteY14" fmla="*/ 2085213 h 2170557"/>
                <a:gd name="connsiteX15" fmla="*/ 305986 w 1536242"/>
                <a:gd name="connsiteY15" fmla="*/ 1853565 h 2170557"/>
                <a:gd name="connsiteX16" fmla="*/ 379138 w 1536242"/>
                <a:gd name="connsiteY16" fmla="*/ 1445133 h 2170557"/>
                <a:gd name="connsiteX17" fmla="*/ 305986 w 1536242"/>
                <a:gd name="connsiteY17" fmla="*/ 890397 h 2170557"/>
                <a:gd name="connsiteX18" fmla="*/ 299890 w 1536242"/>
                <a:gd name="connsiteY18" fmla="*/ 1268349 h 2170557"/>
                <a:gd name="connsiteX19" fmla="*/ 25570 w 1536242"/>
                <a:gd name="connsiteY19" fmla="*/ 1140333 h 2170557"/>
                <a:gd name="connsiteX0" fmla="*/ 25570 w 1536242"/>
                <a:gd name="connsiteY0" fmla="*/ 1140333 h 2170557"/>
                <a:gd name="connsiteX1" fmla="*/ 19474 w 1536242"/>
                <a:gd name="connsiteY1" fmla="*/ 756285 h 2170557"/>
                <a:gd name="connsiteX2" fmla="*/ 92626 w 1536242"/>
                <a:gd name="connsiteY2" fmla="*/ 262509 h 2170557"/>
                <a:gd name="connsiteX3" fmla="*/ 360850 w 1536242"/>
                <a:gd name="connsiteY3" fmla="*/ 116205 h 2170557"/>
                <a:gd name="connsiteX4" fmla="*/ 519346 w 1536242"/>
                <a:gd name="connsiteY4" fmla="*/ 30861 h 2170557"/>
                <a:gd name="connsiteX5" fmla="*/ 933874 w 1536242"/>
                <a:gd name="connsiteY5" fmla="*/ 6477 h 2170557"/>
                <a:gd name="connsiteX6" fmla="*/ 1153330 w 1536242"/>
                <a:gd name="connsiteY6" fmla="*/ 140589 h 2170557"/>
                <a:gd name="connsiteX7" fmla="*/ 1384978 w 1536242"/>
                <a:gd name="connsiteY7" fmla="*/ 292989 h 2170557"/>
                <a:gd name="connsiteX8" fmla="*/ 1531282 w 1536242"/>
                <a:gd name="connsiteY8" fmla="*/ 908685 h 2170557"/>
                <a:gd name="connsiteX9" fmla="*/ 1476418 w 1536242"/>
                <a:gd name="connsiteY9" fmla="*/ 1164717 h 2170557"/>
                <a:gd name="connsiteX10" fmla="*/ 1232578 w 1536242"/>
                <a:gd name="connsiteY10" fmla="*/ 1183005 h 2170557"/>
                <a:gd name="connsiteX11" fmla="*/ 1189906 w 1536242"/>
                <a:gd name="connsiteY11" fmla="*/ 933069 h 2170557"/>
                <a:gd name="connsiteX12" fmla="*/ 1256962 w 1536242"/>
                <a:gd name="connsiteY12" fmla="*/ 2085213 h 2170557"/>
                <a:gd name="connsiteX13" fmla="*/ 763186 w 1536242"/>
                <a:gd name="connsiteY13" fmla="*/ 2085213 h 2170557"/>
                <a:gd name="connsiteX14" fmla="*/ 305986 w 1536242"/>
                <a:gd name="connsiteY14" fmla="*/ 2085213 h 2170557"/>
                <a:gd name="connsiteX15" fmla="*/ 305986 w 1536242"/>
                <a:gd name="connsiteY15" fmla="*/ 1853565 h 2170557"/>
                <a:gd name="connsiteX16" fmla="*/ 379138 w 1536242"/>
                <a:gd name="connsiteY16" fmla="*/ 1445133 h 2170557"/>
                <a:gd name="connsiteX17" fmla="*/ 305986 w 1536242"/>
                <a:gd name="connsiteY17" fmla="*/ 890397 h 2170557"/>
                <a:gd name="connsiteX18" fmla="*/ 299890 w 1536242"/>
                <a:gd name="connsiteY18" fmla="*/ 1268349 h 2170557"/>
                <a:gd name="connsiteX19" fmla="*/ 25570 w 1536242"/>
                <a:gd name="connsiteY19" fmla="*/ 1140333 h 2170557"/>
                <a:gd name="connsiteX0" fmla="*/ 25570 w 1534714"/>
                <a:gd name="connsiteY0" fmla="*/ 1140333 h 2170557"/>
                <a:gd name="connsiteX1" fmla="*/ 19474 w 1534714"/>
                <a:gd name="connsiteY1" fmla="*/ 756285 h 2170557"/>
                <a:gd name="connsiteX2" fmla="*/ 92626 w 1534714"/>
                <a:gd name="connsiteY2" fmla="*/ 262509 h 2170557"/>
                <a:gd name="connsiteX3" fmla="*/ 360850 w 1534714"/>
                <a:gd name="connsiteY3" fmla="*/ 116205 h 2170557"/>
                <a:gd name="connsiteX4" fmla="*/ 519346 w 1534714"/>
                <a:gd name="connsiteY4" fmla="*/ 30861 h 2170557"/>
                <a:gd name="connsiteX5" fmla="*/ 933874 w 1534714"/>
                <a:gd name="connsiteY5" fmla="*/ 6477 h 2170557"/>
                <a:gd name="connsiteX6" fmla="*/ 1153330 w 1534714"/>
                <a:gd name="connsiteY6" fmla="*/ 140589 h 2170557"/>
                <a:gd name="connsiteX7" fmla="*/ 1384978 w 1534714"/>
                <a:gd name="connsiteY7" fmla="*/ 292989 h 2170557"/>
                <a:gd name="connsiteX8" fmla="*/ 1531282 w 1534714"/>
                <a:gd name="connsiteY8" fmla="*/ 908685 h 2170557"/>
                <a:gd name="connsiteX9" fmla="*/ 1476418 w 1534714"/>
                <a:gd name="connsiteY9" fmla="*/ 1164717 h 2170557"/>
                <a:gd name="connsiteX10" fmla="*/ 1232578 w 1534714"/>
                <a:gd name="connsiteY10" fmla="*/ 1183005 h 2170557"/>
                <a:gd name="connsiteX11" fmla="*/ 1189906 w 1534714"/>
                <a:gd name="connsiteY11" fmla="*/ 933069 h 2170557"/>
                <a:gd name="connsiteX12" fmla="*/ 1256962 w 1534714"/>
                <a:gd name="connsiteY12" fmla="*/ 2085213 h 2170557"/>
                <a:gd name="connsiteX13" fmla="*/ 763186 w 1534714"/>
                <a:gd name="connsiteY13" fmla="*/ 2085213 h 2170557"/>
                <a:gd name="connsiteX14" fmla="*/ 305986 w 1534714"/>
                <a:gd name="connsiteY14" fmla="*/ 2085213 h 2170557"/>
                <a:gd name="connsiteX15" fmla="*/ 305986 w 1534714"/>
                <a:gd name="connsiteY15" fmla="*/ 1853565 h 2170557"/>
                <a:gd name="connsiteX16" fmla="*/ 379138 w 1534714"/>
                <a:gd name="connsiteY16" fmla="*/ 1445133 h 2170557"/>
                <a:gd name="connsiteX17" fmla="*/ 305986 w 1534714"/>
                <a:gd name="connsiteY17" fmla="*/ 890397 h 2170557"/>
                <a:gd name="connsiteX18" fmla="*/ 299890 w 1534714"/>
                <a:gd name="connsiteY18" fmla="*/ 1268349 h 2170557"/>
                <a:gd name="connsiteX19" fmla="*/ 25570 w 1534714"/>
                <a:gd name="connsiteY19" fmla="*/ 1140333 h 2170557"/>
                <a:gd name="connsiteX0" fmla="*/ 25570 w 1500174"/>
                <a:gd name="connsiteY0" fmla="*/ 1140333 h 2170557"/>
                <a:gd name="connsiteX1" fmla="*/ 19474 w 1500174"/>
                <a:gd name="connsiteY1" fmla="*/ 756285 h 2170557"/>
                <a:gd name="connsiteX2" fmla="*/ 92626 w 1500174"/>
                <a:gd name="connsiteY2" fmla="*/ 262509 h 2170557"/>
                <a:gd name="connsiteX3" fmla="*/ 360850 w 1500174"/>
                <a:gd name="connsiteY3" fmla="*/ 116205 h 2170557"/>
                <a:gd name="connsiteX4" fmla="*/ 519346 w 1500174"/>
                <a:gd name="connsiteY4" fmla="*/ 30861 h 2170557"/>
                <a:gd name="connsiteX5" fmla="*/ 933874 w 1500174"/>
                <a:gd name="connsiteY5" fmla="*/ 6477 h 2170557"/>
                <a:gd name="connsiteX6" fmla="*/ 1153330 w 1500174"/>
                <a:gd name="connsiteY6" fmla="*/ 140589 h 2170557"/>
                <a:gd name="connsiteX7" fmla="*/ 1384978 w 1500174"/>
                <a:gd name="connsiteY7" fmla="*/ 292989 h 2170557"/>
                <a:gd name="connsiteX8" fmla="*/ 1488610 w 1500174"/>
                <a:gd name="connsiteY8" fmla="*/ 817245 h 2170557"/>
                <a:gd name="connsiteX9" fmla="*/ 1476418 w 1500174"/>
                <a:gd name="connsiteY9" fmla="*/ 1164717 h 2170557"/>
                <a:gd name="connsiteX10" fmla="*/ 1232578 w 1500174"/>
                <a:gd name="connsiteY10" fmla="*/ 1183005 h 2170557"/>
                <a:gd name="connsiteX11" fmla="*/ 1189906 w 1500174"/>
                <a:gd name="connsiteY11" fmla="*/ 933069 h 2170557"/>
                <a:gd name="connsiteX12" fmla="*/ 1256962 w 1500174"/>
                <a:gd name="connsiteY12" fmla="*/ 2085213 h 2170557"/>
                <a:gd name="connsiteX13" fmla="*/ 763186 w 1500174"/>
                <a:gd name="connsiteY13" fmla="*/ 2085213 h 2170557"/>
                <a:gd name="connsiteX14" fmla="*/ 305986 w 1500174"/>
                <a:gd name="connsiteY14" fmla="*/ 2085213 h 2170557"/>
                <a:gd name="connsiteX15" fmla="*/ 305986 w 1500174"/>
                <a:gd name="connsiteY15" fmla="*/ 1853565 h 2170557"/>
                <a:gd name="connsiteX16" fmla="*/ 379138 w 1500174"/>
                <a:gd name="connsiteY16" fmla="*/ 1445133 h 2170557"/>
                <a:gd name="connsiteX17" fmla="*/ 305986 w 1500174"/>
                <a:gd name="connsiteY17" fmla="*/ 890397 h 2170557"/>
                <a:gd name="connsiteX18" fmla="*/ 299890 w 1500174"/>
                <a:gd name="connsiteY18" fmla="*/ 1268349 h 2170557"/>
                <a:gd name="connsiteX19" fmla="*/ 25570 w 1500174"/>
                <a:gd name="connsiteY19" fmla="*/ 1140333 h 2170557"/>
                <a:gd name="connsiteX0" fmla="*/ 25570 w 1501841"/>
                <a:gd name="connsiteY0" fmla="*/ 1140333 h 2170557"/>
                <a:gd name="connsiteX1" fmla="*/ 19474 w 1501841"/>
                <a:gd name="connsiteY1" fmla="*/ 756285 h 2170557"/>
                <a:gd name="connsiteX2" fmla="*/ 92626 w 1501841"/>
                <a:gd name="connsiteY2" fmla="*/ 262509 h 2170557"/>
                <a:gd name="connsiteX3" fmla="*/ 360850 w 1501841"/>
                <a:gd name="connsiteY3" fmla="*/ 116205 h 2170557"/>
                <a:gd name="connsiteX4" fmla="*/ 519346 w 1501841"/>
                <a:gd name="connsiteY4" fmla="*/ 30861 h 2170557"/>
                <a:gd name="connsiteX5" fmla="*/ 933874 w 1501841"/>
                <a:gd name="connsiteY5" fmla="*/ 6477 h 2170557"/>
                <a:gd name="connsiteX6" fmla="*/ 1153330 w 1501841"/>
                <a:gd name="connsiteY6" fmla="*/ 140589 h 2170557"/>
                <a:gd name="connsiteX7" fmla="*/ 1360594 w 1501841"/>
                <a:gd name="connsiteY7" fmla="*/ 317373 h 2170557"/>
                <a:gd name="connsiteX8" fmla="*/ 1488610 w 1501841"/>
                <a:gd name="connsiteY8" fmla="*/ 817245 h 2170557"/>
                <a:gd name="connsiteX9" fmla="*/ 1476418 w 1501841"/>
                <a:gd name="connsiteY9" fmla="*/ 1164717 h 2170557"/>
                <a:gd name="connsiteX10" fmla="*/ 1232578 w 1501841"/>
                <a:gd name="connsiteY10" fmla="*/ 1183005 h 2170557"/>
                <a:gd name="connsiteX11" fmla="*/ 1189906 w 1501841"/>
                <a:gd name="connsiteY11" fmla="*/ 933069 h 2170557"/>
                <a:gd name="connsiteX12" fmla="*/ 1256962 w 1501841"/>
                <a:gd name="connsiteY12" fmla="*/ 2085213 h 2170557"/>
                <a:gd name="connsiteX13" fmla="*/ 763186 w 1501841"/>
                <a:gd name="connsiteY13" fmla="*/ 2085213 h 2170557"/>
                <a:gd name="connsiteX14" fmla="*/ 305986 w 1501841"/>
                <a:gd name="connsiteY14" fmla="*/ 2085213 h 2170557"/>
                <a:gd name="connsiteX15" fmla="*/ 305986 w 1501841"/>
                <a:gd name="connsiteY15" fmla="*/ 1853565 h 2170557"/>
                <a:gd name="connsiteX16" fmla="*/ 379138 w 1501841"/>
                <a:gd name="connsiteY16" fmla="*/ 1445133 h 2170557"/>
                <a:gd name="connsiteX17" fmla="*/ 305986 w 1501841"/>
                <a:gd name="connsiteY17" fmla="*/ 890397 h 2170557"/>
                <a:gd name="connsiteX18" fmla="*/ 299890 w 1501841"/>
                <a:gd name="connsiteY18" fmla="*/ 1268349 h 2170557"/>
                <a:gd name="connsiteX19" fmla="*/ 25570 w 1501841"/>
                <a:gd name="connsiteY19" fmla="*/ 1140333 h 2170557"/>
                <a:gd name="connsiteX0" fmla="*/ 25570 w 1500174"/>
                <a:gd name="connsiteY0" fmla="*/ 1140333 h 2170557"/>
                <a:gd name="connsiteX1" fmla="*/ 19474 w 1500174"/>
                <a:gd name="connsiteY1" fmla="*/ 756285 h 2170557"/>
                <a:gd name="connsiteX2" fmla="*/ 92626 w 1500174"/>
                <a:gd name="connsiteY2" fmla="*/ 262509 h 2170557"/>
                <a:gd name="connsiteX3" fmla="*/ 360850 w 1500174"/>
                <a:gd name="connsiteY3" fmla="*/ 116205 h 2170557"/>
                <a:gd name="connsiteX4" fmla="*/ 519346 w 1500174"/>
                <a:gd name="connsiteY4" fmla="*/ 30861 h 2170557"/>
                <a:gd name="connsiteX5" fmla="*/ 933874 w 1500174"/>
                <a:gd name="connsiteY5" fmla="*/ 6477 h 2170557"/>
                <a:gd name="connsiteX6" fmla="*/ 1153330 w 1500174"/>
                <a:gd name="connsiteY6" fmla="*/ 140589 h 2170557"/>
                <a:gd name="connsiteX7" fmla="*/ 1384978 w 1500174"/>
                <a:gd name="connsiteY7" fmla="*/ 329565 h 2170557"/>
                <a:gd name="connsiteX8" fmla="*/ 1488610 w 1500174"/>
                <a:gd name="connsiteY8" fmla="*/ 817245 h 2170557"/>
                <a:gd name="connsiteX9" fmla="*/ 1476418 w 1500174"/>
                <a:gd name="connsiteY9" fmla="*/ 1164717 h 2170557"/>
                <a:gd name="connsiteX10" fmla="*/ 1232578 w 1500174"/>
                <a:gd name="connsiteY10" fmla="*/ 1183005 h 2170557"/>
                <a:gd name="connsiteX11" fmla="*/ 1189906 w 1500174"/>
                <a:gd name="connsiteY11" fmla="*/ 933069 h 2170557"/>
                <a:gd name="connsiteX12" fmla="*/ 1256962 w 1500174"/>
                <a:gd name="connsiteY12" fmla="*/ 2085213 h 2170557"/>
                <a:gd name="connsiteX13" fmla="*/ 763186 w 1500174"/>
                <a:gd name="connsiteY13" fmla="*/ 2085213 h 2170557"/>
                <a:gd name="connsiteX14" fmla="*/ 305986 w 1500174"/>
                <a:gd name="connsiteY14" fmla="*/ 2085213 h 2170557"/>
                <a:gd name="connsiteX15" fmla="*/ 305986 w 1500174"/>
                <a:gd name="connsiteY15" fmla="*/ 1853565 h 2170557"/>
                <a:gd name="connsiteX16" fmla="*/ 379138 w 1500174"/>
                <a:gd name="connsiteY16" fmla="*/ 1445133 h 2170557"/>
                <a:gd name="connsiteX17" fmla="*/ 305986 w 1500174"/>
                <a:gd name="connsiteY17" fmla="*/ 890397 h 2170557"/>
                <a:gd name="connsiteX18" fmla="*/ 299890 w 1500174"/>
                <a:gd name="connsiteY18" fmla="*/ 1268349 h 2170557"/>
                <a:gd name="connsiteX19" fmla="*/ 25570 w 1500174"/>
                <a:gd name="connsiteY19" fmla="*/ 1140333 h 2170557"/>
                <a:gd name="connsiteX0" fmla="*/ 25570 w 1515951"/>
                <a:gd name="connsiteY0" fmla="*/ 1140333 h 2170557"/>
                <a:gd name="connsiteX1" fmla="*/ 19474 w 1515951"/>
                <a:gd name="connsiteY1" fmla="*/ 756285 h 2170557"/>
                <a:gd name="connsiteX2" fmla="*/ 92626 w 1515951"/>
                <a:gd name="connsiteY2" fmla="*/ 262509 h 2170557"/>
                <a:gd name="connsiteX3" fmla="*/ 360850 w 1515951"/>
                <a:gd name="connsiteY3" fmla="*/ 116205 h 2170557"/>
                <a:gd name="connsiteX4" fmla="*/ 519346 w 1515951"/>
                <a:gd name="connsiteY4" fmla="*/ 30861 h 2170557"/>
                <a:gd name="connsiteX5" fmla="*/ 933874 w 1515951"/>
                <a:gd name="connsiteY5" fmla="*/ 6477 h 2170557"/>
                <a:gd name="connsiteX6" fmla="*/ 1153330 w 1515951"/>
                <a:gd name="connsiteY6" fmla="*/ 140589 h 2170557"/>
                <a:gd name="connsiteX7" fmla="*/ 1384978 w 1515951"/>
                <a:gd name="connsiteY7" fmla="*/ 329565 h 2170557"/>
                <a:gd name="connsiteX8" fmla="*/ 1488610 w 1515951"/>
                <a:gd name="connsiteY8" fmla="*/ 817245 h 2170557"/>
                <a:gd name="connsiteX9" fmla="*/ 1500802 w 1515951"/>
                <a:gd name="connsiteY9" fmla="*/ 1170813 h 2170557"/>
                <a:gd name="connsiteX10" fmla="*/ 1232578 w 1515951"/>
                <a:gd name="connsiteY10" fmla="*/ 1183005 h 2170557"/>
                <a:gd name="connsiteX11" fmla="*/ 1189906 w 1515951"/>
                <a:gd name="connsiteY11" fmla="*/ 933069 h 2170557"/>
                <a:gd name="connsiteX12" fmla="*/ 1256962 w 1515951"/>
                <a:gd name="connsiteY12" fmla="*/ 2085213 h 2170557"/>
                <a:gd name="connsiteX13" fmla="*/ 763186 w 1515951"/>
                <a:gd name="connsiteY13" fmla="*/ 2085213 h 2170557"/>
                <a:gd name="connsiteX14" fmla="*/ 305986 w 1515951"/>
                <a:gd name="connsiteY14" fmla="*/ 2085213 h 2170557"/>
                <a:gd name="connsiteX15" fmla="*/ 305986 w 1515951"/>
                <a:gd name="connsiteY15" fmla="*/ 1853565 h 2170557"/>
                <a:gd name="connsiteX16" fmla="*/ 379138 w 1515951"/>
                <a:gd name="connsiteY16" fmla="*/ 1445133 h 2170557"/>
                <a:gd name="connsiteX17" fmla="*/ 305986 w 1515951"/>
                <a:gd name="connsiteY17" fmla="*/ 890397 h 2170557"/>
                <a:gd name="connsiteX18" fmla="*/ 299890 w 1515951"/>
                <a:gd name="connsiteY18" fmla="*/ 1268349 h 2170557"/>
                <a:gd name="connsiteX19" fmla="*/ 25570 w 1515951"/>
                <a:gd name="connsiteY19" fmla="*/ 1140333 h 2170557"/>
                <a:gd name="connsiteX0" fmla="*/ 25570 w 1515951"/>
                <a:gd name="connsiteY0" fmla="*/ 1140333 h 2170557"/>
                <a:gd name="connsiteX1" fmla="*/ 19474 w 1515951"/>
                <a:gd name="connsiteY1" fmla="*/ 756285 h 2170557"/>
                <a:gd name="connsiteX2" fmla="*/ 92626 w 1515951"/>
                <a:gd name="connsiteY2" fmla="*/ 262509 h 2170557"/>
                <a:gd name="connsiteX3" fmla="*/ 360850 w 1515951"/>
                <a:gd name="connsiteY3" fmla="*/ 116205 h 2170557"/>
                <a:gd name="connsiteX4" fmla="*/ 519346 w 1515951"/>
                <a:gd name="connsiteY4" fmla="*/ 30861 h 2170557"/>
                <a:gd name="connsiteX5" fmla="*/ 933874 w 1515951"/>
                <a:gd name="connsiteY5" fmla="*/ 6477 h 2170557"/>
                <a:gd name="connsiteX6" fmla="*/ 1153330 w 1515951"/>
                <a:gd name="connsiteY6" fmla="*/ 140589 h 2170557"/>
                <a:gd name="connsiteX7" fmla="*/ 1384978 w 1515951"/>
                <a:gd name="connsiteY7" fmla="*/ 329565 h 2170557"/>
                <a:gd name="connsiteX8" fmla="*/ 1488610 w 1515951"/>
                <a:gd name="connsiteY8" fmla="*/ 817245 h 2170557"/>
                <a:gd name="connsiteX9" fmla="*/ 1500802 w 1515951"/>
                <a:gd name="connsiteY9" fmla="*/ 1170813 h 2170557"/>
                <a:gd name="connsiteX10" fmla="*/ 1232578 w 1515951"/>
                <a:gd name="connsiteY10" fmla="*/ 1183005 h 2170557"/>
                <a:gd name="connsiteX11" fmla="*/ 1189906 w 1515951"/>
                <a:gd name="connsiteY11" fmla="*/ 933069 h 2170557"/>
                <a:gd name="connsiteX12" fmla="*/ 1256962 w 1515951"/>
                <a:gd name="connsiteY12" fmla="*/ 2085213 h 2170557"/>
                <a:gd name="connsiteX13" fmla="*/ 763186 w 1515951"/>
                <a:gd name="connsiteY13" fmla="*/ 2085213 h 2170557"/>
                <a:gd name="connsiteX14" fmla="*/ 305986 w 1515951"/>
                <a:gd name="connsiteY14" fmla="*/ 2085213 h 2170557"/>
                <a:gd name="connsiteX15" fmla="*/ 305986 w 1515951"/>
                <a:gd name="connsiteY15" fmla="*/ 1853565 h 2170557"/>
                <a:gd name="connsiteX16" fmla="*/ 379138 w 1515951"/>
                <a:gd name="connsiteY16" fmla="*/ 1445133 h 2170557"/>
                <a:gd name="connsiteX17" fmla="*/ 305986 w 1515951"/>
                <a:gd name="connsiteY17" fmla="*/ 890397 h 2170557"/>
                <a:gd name="connsiteX18" fmla="*/ 299890 w 1515951"/>
                <a:gd name="connsiteY18" fmla="*/ 1268349 h 2170557"/>
                <a:gd name="connsiteX19" fmla="*/ 25570 w 1515951"/>
                <a:gd name="connsiteY19" fmla="*/ 1140333 h 2170557"/>
                <a:gd name="connsiteX0" fmla="*/ 25570 w 1505159"/>
                <a:gd name="connsiteY0" fmla="*/ 1140333 h 2170557"/>
                <a:gd name="connsiteX1" fmla="*/ 19474 w 1505159"/>
                <a:gd name="connsiteY1" fmla="*/ 756285 h 2170557"/>
                <a:gd name="connsiteX2" fmla="*/ 92626 w 1505159"/>
                <a:gd name="connsiteY2" fmla="*/ 262509 h 2170557"/>
                <a:gd name="connsiteX3" fmla="*/ 360850 w 1505159"/>
                <a:gd name="connsiteY3" fmla="*/ 116205 h 2170557"/>
                <a:gd name="connsiteX4" fmla="*/ 519346 w 1505159"/>
                <a:gd name="connsiteY4" fmla="*/ 30861 h 2170557"/>
                <a:gd name="connsiteX5" fmla="*/ 933874 w 1505159"/>
                <a:gd name="connsiteY5" fmla="*/ 6477 h 2170557"/>
                <a:gd name="connsiteX6" fmla="*/ 1153330 w 1505159"/>
                <a:gd name="connsiteY6" fmla="*/ 140589 h 2170557"/>
                <a:gd name="connsiteX7" fmla="*/ 1384978 w 1505159"/>
                <a:gd name="connsiteY7" fmla="*/ 329565 h 2170557"/>
                <a:gd name="connsiteX8" fmla="*/ 1488610 w 1505159"/>
                <a:gd name="connsiteY8" fmla="*/ 817245 h 2170557"/>
                <a:gd name="connsiteX9" fmla="*/ 1500802 w 1505159"/>
                <a:gd name="connsiteY9" fmla="*/ 1170813 h 2170557"/>
                <a:gd name="connsiteX10" fmla="*/ 1232578 w 1505159"/>
                <a:gd name="connsiteY10" fmla="*/ 1183005 h 2170557"/>
                <a:gd name="connsiteX11" fmla="*/ 1189906 w 1505159"/>
                <a:gd name="connsiteY11" fmla="*/ 933069 h 2170557"/>
                <a:gd name="connsiteX12" fmla="*/ 1256962 w 1505159"/>
                <a:gd name="connsiteY12" fmla="*/ 2085213 h 2170557"/>
                <a:gd name="connsiteX13" fmla="*/ 763186 w 1505159"/>
                <a:gd name="connsiteY13" fmla="*/ 2085213 h 2170557"/>
                <a:gd name="connsiteX14" fmla="*/ 305986 w 1505159"/>
                <a:gd name="connsiteY14" fmla="*/ 2085213 h 2170557"/>
                <a:gd name="connsiteX15" fmla="*/ 305986 w 1505159"/>
                <a:gd name="connsiteY15" fmla="*/ 1853565 h 2170557"/>
                <a:gd name="connsiteX16" fmla="*/ 379138 w 1505159"/>
                <a:gd name="connsiteY16" fmla="*/ 1445133 h 2170557"/>
                <a:gd name="connsiteX17" fmla="*/ 305986 w 1505159"/>
                <a:gd name="connsiteY17" fmla="*/ 890397 h 2170557"/>
                <a:gd name="connsiteX18" fmla="*/ 299890 w 1505159"/>
                <a:gd name="connsiteY18" fmla="*/ 1268349 h 2170557"/>
                <a:gd name="connsiteX19" fmla="*/ 25570 w 1505159"/>
                <a:gd name="connsiteY19" fmla="*/ 1140333 h 2170557"/>
                <a:gd name="connsiteX0" fmla="*/ 25570 w 1505159"/>
                <a:gd name="connsiteY0" fmla="*/ 1140333 h 2170557"/>
                <a:gd name="connsiteX1" fmla="*/ 19474 w 1505159"/>
                <a:gd name="connsiteY1" fmla="*/ 756285 h 2170557"/>
                <a:gd name="connsiteX2" fmla="*/ 92626 w 1505159"/>
                <a:gd name="connsiteY2" fmla="*/ 262509 h 2170557"/>
                <a:gd name="connsiteX3" fmla="*/ 360850 w 1505159"/>
                <a:gd name="connsiteY3" fmla="*/ 116205 h 2170557"/>
                <a:gd name="connsiteX4" fmla="*/ 519346 w 1505159"/>
                <a:gd name="connsiteY4" fmla="*/ 30861 h 2170557"/>
                <a:gd name="connsiteX5" fmla="*/ 933874 w 1505159"/>
                <a:gd name="connsiteY5" fmla="*/ 6477 h 2170557"/>
                <a:gd name="connsiteX6" fmla="*/ 1153330 w 1505159"/>
                <a:gd name="connsiteY6" fmla="*/ 140589 h 2170557"/>
                <a:gd name="connsiteX7" fmla="*/ 1384978 w 1505159"/>
                <a:gd name="connsiteY7" fmla="*/ 329565 h 2170557"/>
                <a:gd name="connsiteX8" fmla="*/ 1488610 w 1505159"/>
                <a:gd name="connsiteY8" fmla="*/ 817245 h 2170557"/>
                <a:gd name="connsiteX9" fmla="*/ 1500802 w 1505159"/>
                <a:gd name="connsiteY9" fmla="*/ 1170813 h 2170557"/>
                <a:gd name="connsiteX10" fmla="*/ 1232578 w 1505159"/>
                <a:gd name="connsiteY10" fmla="*/ 1183005 h 2170557"/>
                <a:gd name="connsiteX11" fmla="*/ 1189906 w 1505159"/>
                <a:gd name="connsiteY11" fmla="*/ 933069 h 2170557"/>
                <a:gd name="connsiteX12" fmla="*/ 1256962 w 1505159"/>
                <a:gd name="connsiteY12" fmla="*/ 2085213 h 2170557"/>
                <a:gd name="connsiteX13" fmla="*/ 763186 w 1505159"/>
                <a:gd name="connsiteY13" fmla="*/ 2085213 h 2170557"/>
                <a:gd name="connsiteX14" fmla="*/ 305986 w 1505159"/>
                <a:gd name="connsiteY14" fmla="*/ 2085213 h 2170557"/>
                <a:gd name="connsiteX15" fmla="*/ 305986 w 1505159"/>
                <a:gd name="connsiteY15" fmla="*/ 1853565 h 2170557"/>
                <a:gd name="connsiteX16" fmla="*/ 379138 w 1505159"/>
                <a:gd name="connsiteY16" fmla="*/ 1445133 h 2170557"/>
                <a:gd name="connsiteX17" fmla="*/ 305986 w 1505159"/>
                <a:gd name="connsiteY17" fmla="*/ 890397 h 2170557"/>
                <a:gd name="connsiteX18" fmla="*/ 299890 w 1505159"/>
                <a:gd name="connsiteY18" fmla="*/ 1268349 h 2170557"/>
                <a:gd name="connsiteX19" fmla="*/ 25570 w 1505159"/>
                <a:gd name="connsiteY19" fmla="*/ 1140333 h 2170557"/>
                <a:gd name="connsiteX0" fmla="*/ 25570 w 1505159"/>
                <a:gd name="connsiteY0" fmla="*/ 1140333 h 2102372"/>
                <a:gd name="connsiteX1" fmla="*/ 19474 w 1505159"/>
                <a:gd name="connsiteY1" fmla="*/ 756285 h 2102372"/>
                <a:gd name="connsiteX2" fmla="*/ 92626 w 1505159"/>
                <a:gd name="connsiteY2" fmla="*/ 262509 h 2102372"/>
                <a:gd name="connsiteX3" fmla="*/ 360850 w 1505159"/>
                <a:gd name="connsiteY3" fmla="*/ 116205 h 2102372"/>
                <a:gd name="connsiteX4" fmla="*/ 519346 w 1505159"/>
                <a:gd name="connsiteY4" fmla="*/ 30861 h 2102372"/>
                <a:gd name="connsiteX5" fmla="*/ 933874 w 1505159"/>
                <a:gd name="connsiteY5" fmla="*/ 6477 h 2102372"/>
                <a:gd name="connsiteX6" fmla="*/ 1153330 w 1505159"/>
                <a:gd name="connsiteY6" fmla="*/ 140589 h 2102372"/>
                <a:gd name="connsiteX7" fmla="*/ 1384978 w 1505159"/>
                <a:gd name="connsiteY7" fmla="*/ 329565 h 2102372"/>
                <a:gd name="connsiteX8" fmla="*/ 1488610 w 1505159"/>
                <a:gd name="connsiteY8" fmla="*/ 817245 h 2102372"/>
                <a:gd name="connsiteX9" fmla="*/ 1500802 w 1505159"/>
                <a:gd name="connsiteY9" fmla="*/ 1170813 h 2102372"/>
                <a:gd name="connsiteX10" fmla="*/ 1232578 w 1505159"/>
                <a:gd name="connsiteY10" fmla="*/ 1183005 h 2102372"/>
                <a:gd name="connsiteX11" fmla="*/ 1189906 w 1505159"/>
                <a:gd name="connsiteY11" fmla="*/ 933069 h 2102372"/>
                <a:gd name="connsiteX12" fmla="*/ 1256962 w 1505159"/>
                <a:gd name="connsiteY12" fmla="*/ 2085213 h 2102372"/>
                <a:gd name="connsiteX13" fmla="*/ 763186 w 1505159"/>
                <a:gd name="connsiteY13" fmla="*/ 2085213 h 2102372"/>
                <a:gd name="connsiteX14" fmla="*/ 305986 w 1505159"/>
                <a:gd name="connsiteY14" fmla="*/ 2085213 h 2102372"/>
                <a:gd name="connsiteX15" fmla="*/ 305986 w 1505159"/>
                <a:gd name="connsiteY15" fmla="*/ 1853565 h 2102372"/>
                <a:gd name="connsiteX16" fmla="*/ 379138 w 1505159"/>
                <a:gd name="connsiteY16" fmla="*/ 1445133 h 2102372"/>
                <a:gd name="connsiteX17" fmla="*/ 305986 w 1505159"/>
                <a:gd name="connsiteY17" fmla="*/ 890397 h 2102372"/>
                <a:gd name="connsiteX18" fmla="*/ 299890 w 1505159"/>
                <a:gd name="connsiteY18" fmla="*/ 1268349 h 2102372"/>
                <a:gd name="connsiteX19" fmla="*/ 25570 w 1505159"/>
                <a:gd name="connsiteY19" fmla="*/ 1140333 h 2102372"/>
                <a:gd name="connsiteX0" fmla="*/ 25570 w 1505159"/>
                <a:gd name="connsiteY0" fmla="*/ 1140333 h 2102372"/>
                <a:gd name="connsiteX1" fmla="*/ 19474 w 1505159"/>
                <a:gd name="connsiteY1" fmla="*/ 756285 h 2102372"/>
                <a:gd name="connsiteX2" fmla="*/ 92626 w 1505159"/>
                <a:gd name="connsiteY2" fmla="*/ 262509 h 2102372"/>
                <a:gd name="connsiteX3" fmla="*/ 360850 w 1505159"/>
                <a:gd name="connsiteY3" fmla="*/ 116205 h 2102372"/>
                <a:gd name="connsiteX4" fmla="*/ 519346 w 1505159"/>
                <a:gd name="connsiteY4" fmla="*/ 30861 h 2102372"/>
                <a:gd name="connsiteX5" fmla="*/ 933874 w 1505159"/>
                <a:gd name="connsiteY5" fmla="*/ 6477 h 2102372"/>
                <a:gd name="connsiteX6" fmla="*/ 1153330 w 1505159"/>
                <a:gd name="connsiteY6" fmla="*/ 140589 h 2102372"/>
                <a:gd name="connsiteX7" fmla="*/ 1384978 w 1505159"/>
                <a:gd name="connsiteY7" fmla="*/ 329565 h 2102372"/>
                <a:gd name="connsiteX8" fmla="*/ 1488610 w 1505159"/>
                <a:gd name="connsiteY8" fmla="*/ 817245 h 2102372"/>
                <a:gd name="connsiteX9" fmla="*/ 1500802 w 1505159"/>
                <a:gd name="connsiteY9" fmla="*/ 1170813 h 2102372"/>
                <a:gd name="connsiteX10" fmla="*/ 1232578 w 1505159"/>
                <a:gd name="connsiteY10" fmla="*/ 1183005 h 2102372"/>
                <a:gd name="connsiteX11" fmla="*/ 1189906 w 1505159"/>
                <a:gd name="connsiteY11" fmla="*/ 933069 h 2102372"/>
                <a:gd name="connsiteX12" fmla="*/ 1256962 w 1505159"/>
                <a:gd name="connsiteY12" fmla="*/ 2085213 h 2102372"/>
                <a:gd name="connsiteX13" fmla="*/ 763186 w 1505159"/>
                <a:gd name="connsiteY13" fmla="*/ 2085213 h 2102372"/>
                <a:gd name="connsiteX14" fmla="*/ 305986 w 1505159"/>
                <a:gd name="connsiteY14" fmla="*/ 2085213 h 2102372"/>
                <a:gd name="connsiteX15" fmla="*/ 305986 w 1505159"/>
                <a:gd name="connsiteY15" fmla="*/ 1853565 h 2102372"/>
                <a:gd name="connsiteX16" fmla="*/ 379138 w 1505159"/>
                <a:gd name="connsiteY16" fmla="*/ 1445133 h 2102372"/>
                <a:gd name="connsiteX17" fmla="*/ 305986 w 1505159"/>
                <a:gd name="connsiteY17" fmla="*/ 890397 h 2102372"/>
                <a:gd name="connsiteX18" fmla="*/ 299890 w 1505159"/>
                <a:gd name="connsiteY18" fmla="*/ 1268349 h 2102372"/>
                <a:gd name="connsiteX19" fmla="*/ 25570 w 1505159"/>
                <a:gd name="connsiteY19" fmla="*/ 1140333 h 2102372"/>
                <a:gd name="connsiteX0" fmla="*/ 25570 w 1505159"/>
                <a:gd name="connsiteY0" fmla="*/ 1140333 h 2100114"/>
                <a:gd name="connsiteX1" fmla="*/ 19474 w 1505159"/>
                <a:gd name="connsiteY1" fmla="*/ 756285 h 2100114"/>
                <a:gd name="connsiteX2" fmla="*/ 92626 w 1505159"/>
                <a:gd name="connsiteY2" fmla="*/ 262509 h 2100114"/>
                <a:gd name="connsiteX3" fmla="*/ 360850 w 1505159"/>
                <a:gd name="connsiteY3" fmla="*/ 116205 h 2100114"/>
                <a:gd name="connsiteX4" fmla="*/ 519346 w 1505159"/>
                <a:gd name="connsiteY4" fmla="*/ 30861 h 2100114"/>
                <a:gd name="connsiteX5" fmla="*/ 933874 w 1505159"/>
                <a:gd name="connsiteY5" fmla="*/ 6477 h 2100114"/>
                <a:gd name="connsiteX6" fmla="*/ 1153330 w 1505159"/>
                <a:gd name="connsiteY6" fmla="*/ 140589 h 2100114"/>
                <a:gd name="connsiteX7" fmla="*/ 1384978 w 1505159"/>
                <a:gd name="connsiteY7" fmla="*/ 329565 h 2100114"/>
                <a:gd name="connsiteX8" fmla="*/ 1488610 w 1505159"/>
                <a:gd name="connsiteY8" fmla="*/ 817245 h 2100114"/>
                <a:gd name="connsiteX9" fmla="*/ 1500802 w 1505159"/>
                <a:gd name="connsiteY9" fmla="*/ 1170813 h 2100114"/>
                <a:gd name="connsiteX10" fmla="*/ 1232578 w 1505159"/>
                <a:gd name="connsiteY10" fmla="*/ 1183005 h 2100114"/>
                <a:gd name="connsiteX11" fmla="*/ 1189906 w 1505159"/>
                <a:gd name="connsiteY11" fmla="*/ 933069 h 2100114"/>
                <a:gd name="connsiteX12" fmla="*/ 1256962 w 1505159"/>
                <a:gd name="connsiteY12" fmla="*/ 2085213 h 2100114"/>
                <a:gd name="connsiteX13" fmla="*/ 763186 w 1505159"/>
                <a:gd name="connsiteY13" fmla="*/ 2085213 h 2100114"/>
                <a:gd name="connsiteX14" fmla="*/ 305986 w 1505159"/>
                <a:gd name="connsiteY14" fmla="*/ 2085213 h 2100114"/>
                <a:gd name="connsiteX15" fmla="*/ 305986 w 1505159"/>
                <a:gd name="connsiteY15" fmla="*/ 1853565 h 2100114"/>
                <a:gd name="connsiteX16" fmla="*/ 379138 w 1505159"/>
                <a:gd name="connsiteY16" fmla="*/ 1445133 h 2100114"/>
                <a:gd name="connsiteX17" fmla="*/ 305986 w 1505159"/>
                <a:gd name="connsiteY17" fmla="*/ 890397 h 2100114"/>
                <a:gd name="connsiteX18" fmla="*/ 299890 w 1505159"/>
                <a:gd name="connsiteY18" fmla="*/ 1268349 h 2100114"/>
                <a:gd name="connsiteX19" fmla="*/ 25570 w 1505159"/>
                <a:gd name="connsiteY19" fmla="*/ 1140333 h 2100114"/>
                <a:gd name="connsiteX0" fmla="*/ 25570 w 1505159"/>
                <a:gd name="connsiteY0" fmla="*/ 1208354 h 2168135"/>
                <a:gd name="connsiteX1" fmla="*/ 19474 w 1505159"/>
                <a:gd name="connsiteY1" fmla="*/ 824306 h 2168135"/>
                <a:gd name="connsiteX2" fmla="*/ 92626 w 1505159"/>
                <a:gd name="connsiteY2" fmla="*/ 330530 h 2168135"/>
                <a:gd name="connsiteX3" fmla="*/ 360850 w 1505159"/>
                <a:gd name="connsiteY3" fmla="*/ 184226 h 2168135"/>
                <a:gd name="connsiteX4" fmla="*/ 538396 w 1505159"/>
                <a:gd name="connsiteY4" fmla="*/ 3632 h 2168135"/>
                <a:gd name="connsiteX5" fmla="*/ 933874 w 1505159"/>
                <a:gd name="connsiteY5" fmla="*/ 74498 h 2168135"/>
                <a:gd name="connsiteX6" fmla="*/ 1153330 w 1505159"/>
                <a:gd name="connsiteY6" fmla="*/ 208610 h 2168135"/>
                <a:gd name="connsiteX7" fmla="*/ 1384978 w 1505159"/>
                <a:gd name="connsiteY7" fmla="*/ 397586 h 2168135"/>
                <a:gd name="connsiteX8" fmla="*/ 1488610 w 1505159"/>
                <a:gd name="connsiteY8" fmla="*/ 885266 h 2168135"/>
                <a:gd name="connsiteX9" fmla="*/ 1500802 w 1505159"/>
                <a:gd name="connsiteY9" fmla="*/ 1238834 h 2168135"/>
                <a:gd name="connsiteX10" fmla="*/ 1232578 w 1505159"/>
                <a:gd name="connsiteY10" fmla="*/ 1251026 h 2168135"/>
                <a:gd name="connsiteX11" fmla="*/ 1189906 w 1505159"/>
                <a:gd name="connsiteY11" fmla="*/ 1001090 h 2168135"/>
                <a:gd name="connsiteX12" fmla="*/ 1256962 w 1505159"/>
                <a:gd name="connsiteY12" fmla="*/ 2153234 h 2168135"/>
                <a:gd name="connsiteX13" fmla="*/ 763186 w 1505159"/>
                <a:gd name="connsiteY13" fmla="*/ 2153234 h 2168135"/>
                <a:gd name="connsiteX14" fmla="*/ 305986 w 1505159"/>
                <a:gd name="connsiteY14" fmla="*/ 2153234 h 2168135"/>
                <a:gd name="connsiteX15" fmla="*/ 305986 w 1505159"/>
                <a:gd name="connsiteY15" fmla="*/ 1921586 h 2168135"/>
                <a:gd name="connsiteX16" fmla="*/ 379138 w 1505159"/>
                <a:gd name="connsiteY16" fmla="*/ 1513154 h 2168135"/>
                <a:gd name="connsiteX17" fmla="*/ 305986 w 1505159"/>
                <a:gd name="connsiteY17" fmla="*/ 958418 h 2168135"/>
                <a:gd name="connsiteX18" fmla="*/ 299890 w 1505159"/>
                <a:gd name="connsiteY18" fmla="*/ 1336370 h 2168135"/>
                <a:gd name="connsiteX19" fmla="*/ 25570 w 1505159"/>
                <a:gd name="connsiteY19" fmla="*/ 1208354 h 2168135"/>
                <a:gd name="connsiteX0" fmla="*/ 25570 w 1505159"/>
                <a:gd name="connsiteY0" fmla="*/ 1248537 h 2208318"/>
                <a:gd name="connsiteX1" fmla="*/ 19474 w 1505159"/>
                <a:gd name="connsiteY1" fmla="*/ 864489 h 2208318"/>
                <a:gd name="connsiteX2" fmla="*/ 92626 w 1505159"/>
                <a:gd name="connsiteY2" fmla="*/ 370713 h 2208318"/>
                <a:gd name="connsiteX3" fmla="*/ 360850 w 1505159"/>
                <a:gd name="connsiteY3" fmla="*/ 224409 h 2208318"/>
                <a:gd name="connsiteX4" fmla="*/ 538396 w 1505159"/>
                <a:gd name="connsiteY4" fmla="*/ 43815 h 2208318"/>
                <a:gd name="connsiteX5" fmla="*/ 926254 w 1505159"/>
                <a:gd name="connsiteY5" fmla="*/ 15621 h 2208318"/>
                <a:gd name="connsiteX6" fmla="*/ 1153330 w 1505159"/>
                <a:gd name="connsiteY6" fmla="*/ 248793 h 2208318"/>
                <a:gd name="connsiteX7" fmla="*/ 1384978 w 1505159"/>
                <a:gd name="connsiteY7" fmla="*/ 437769 h 2208318"/>
                <a:gd name="connsiteX8" fmla="*/ 1488610 w 1505159"/>
                <a:gd name="connsiteY8" fmla="*/ 925449 h 2208318"/>
                <a:gd name="connsiteX9" fmla="*/ 1500802 w 1505159"/>
                <a:gd name="connsiteY9" fmla="*/ 1279017 h 2208318"/>
                <a:gd name="connsiteX10" fmla="*/ 1232578 w 1505159"/>
                <a:gd name="connsiteY10" fmla="*/ 1291209 h 2208318"/>
                <a:gd name="connsiteX11" fmla="*/ 1189906 w 1505159"/>
                <a:gd name="connsiteY11" fmla="*/ 1041273 h 2208318"/>
                <a:gd name="connsiteX12" fmla="*/ 1256962 w 1505159"/>
                <a:gd name="connsiteY12" fmla="*/ 2193417 h 2208318"/>
                <a:gd name="connsiteX13" fmla="*/ 763186 w 1505159"/>
                <a:gd name="connsiteY13" fmla="*/ 2193417 h 2208318"/>
                <a:gd name="connsiteX14" fmla="*/ 305986 w 1505159"/>
                <a:gd name="connsiteY14" fmla="*/ 2193417 h 2208318"/>
                <a:gd name="connsiteX15" fmla="*/ 305986 w 1505159"/>
                <a:gd name="connsiteY15" fmla="*/ 1961769 h 2208318"/>
                <a:gd name="connsiteX16" fmla="*/ 379138 w 1505159"/>
                <a:gd name="connsiteY16" fmla="*/ 1553337 h 2208318"/>
                <a:gd name="connsiteX17" fmla="*/ 305986 w 1505159"/>
                <a:gd name="connsiteY17" fmla="*/ 998601 h 2208318"/>
                <a:gd name="connsiteX18" fmla="*/ 299890 w 1505159"/>
                <a:gd name="connsiteY18" fmla="*/ 1376553 h 2208318"/>
                <a:gd name="connsiteX19" fmla="*/ 25570 w 1505159"/>
                <a:gd name="connsiteY19" fmla="*/ 1248537 h 2208318"/>
                <a:gd name="connsiteX0" fmla="*/ 25570 w 1505159"/>
                <a:gd name="connsiteY0" fmla="*/ 1248537 h 2208318"/>
                <a:gd name="connsiteX1" fmla="*/ 19474 w 1505159"/>
                <a:gd name="connsiteY1" fmla="*/ 864489 h 2208318"/>
                <a:gd name="connsiteX2" fmla="*/ 92626 w 1505159"/>
                <a:gd name="connsiteY2" fmla="*/ 370713 h 2208318"/>
                <a:gd name="connsiteX3" fmla="*/ 360850 w 1505159"/>
                <a:gd name="connsiteY3" fmla="*/ 224409 h 2208318"/>
                <a:gd name="connsiteX4" fmla="*/ 538396 w 1505159"/>
                <a:gd name="connsiteY4" fmla="*/ 43815 h 2208318"/>
                <a:gd name="connsiteX5" fmla="*/ 926254 w 1505159"/>
                <a:gd name="connsiteY5" fmla="*/ 15621 h 2208318"/>
                <a:gd name="connsiteX6" fmla="*/ 1153330 w 1505159"/>
                <a:gd name="connsiteY6" fmla="*/ 248793 h 2208318"/>
                <a:gd name="connsiteX7" fmla="*/ 1384978 w 1505159"/>
                <a:gd name="connsiteY7" fmla="*/ 437769 h 2208318"/>
                <a:gd name="connsiteX8" fmla="*/ 1488610 w 1505159"/>
                <a:gd name="connsiteY8" fmla="*/ 925449 h 2208318"/>
                <a:gd name="connsiteX9" fmla="*/ 1500802 w 1505159"/>
                <a:gd name="connsiteY9" fmla="*/ 1279017 h 2208318"/>
                <a:gd name="connsiteX10" fmla="*/ 1232578 w 1505159"/>
                <a:gd name="connsiteY10" fmla="*/ 1291209 h 2208318"/>
                <a:gd name="connsiteX11" fmla="*/ 1189906 w 1505159"/>
                <a:gd name="connsiteY11" fmla="*/ 1041273 h 2208318"/>
                <a:gd name="connsiteX12" fmla="*/ 1256962 w 1505159"/>
                <a:gd name="connsiteY12" fmla="*/ 2193417 h 2208318"/>
                <a:gd name="connsiteX13" fmla="*/ 763186 w 1505159"/>
                <a:gd name="connsiteY13" fmla="*/ 2193417 h 2208318"/>
                <a:gd name="connsiteX14" fmla="*/ 305986 w 1505159"/>
                <a:gd name="connsiteY14" fmla="*/ 2193417 h 2208318"/>
                <a:gd name="connsiteX15" fmla="*/ 305986 w 1505159"/>
                <a:gd name="connsiteY15" fmla="*/ 1961769 h 2208318"/>
                <a:gd name="connsiteX16" fmla="*/ 379138 w 1505159"/>
                <a:gd name="connsiteY16" fmla="*/ 1553337 h 2208318"/>
                <a:gd name="connsiteX17" fmla="*/ 305986 w 1505159"/>
                <a:gd name="connsiteY17" fmla="*/ 998601 h 2208318"/>
                <a:gd name="connsiteX18" fmla="*/ 299890 w 1505159"/>
                <a:gd name="connsiteY18" fmla="*/ 1376553 h 2208318"/>
                <a:gd name="connsiteX19" fmla="*/ 25570 w 1505159"/>
                <a:gd name="connsiteY19" fmla="*/ 1248537 h 2208318"/>
                <a:gd name="connsiteX0" fmla="*/ 25570 w 1505159"/>
                <a:gd name="connsiteY0" fmla="*/ 1248537 h 2208318"/>
                <a:gd name="connsiteX1" fmla="*/ 19474 w 1505159"/>
                <a:gd name="connsiteY1" fmla="*/ 864489 h 2208318"/>
                <a:gd name="connsiteX2" fmla="*/ 92626 w 1505159"/>
                <a:gd name="connsiteY2" fmla="*/ 370713 h 2208318"/>
                <a:gd name="connsiteX3" fmla="*/ 360850 w 1505159"/>
                <a:gd name="connsiteY3" fmla="*/ 224409 h 2208318"/>
                <a:gd name="connsiteX4" fmla="*/ 538396 w 1505159"/>
                <a:gd name="connsiteY4" fmla="*/ 43815 h 2208318"/>
                <a:gd name="connsiteX5" fmla="*/ 926254 w 1505159"/>
                <a:gd name="connsiteY5" fmla="*/ 15621 h 2208318"/>
                <a:gd name="connsiteX6" fmla="*/ 1153330 w 1505159"/>
                <a:gd name="connsiteY6" fmla="*/ 248793 h 2208318"/>
                <a:gd name="connsiteX7" fmla="*/ 1384978 w 1505159"/>
                <a:gd name="connsiteY7" fmla="*/ 437769 h 2208318"/>
                <a:gd name="connsiteX8" fmla="*/ 1488610 w 1505159"/>
                <a:gd name="connsiteY8" fmla="*/ 925449 h 2208318"/>
                <a:gd name="connsiteX9" fmla="*/ 1500802 w 1505159"/>
                <a:gd name="connsiteY9" fmla="*/ 1279017 h 2208318"/>
                <a:gd name="connsiteX10" fmla="*/ 1232578 w 1505159"/>
                <a:gd name="connsiteY10" fmla="*/ 1291209 h 2208318"/>
                <a:gd name="connsiteX11" fmla="*/ 1189906 w 1505159"/>
                <a:gd name="connsiteY11" fmla="*/ 1041273 h 2208318"/>
                <a:gd name="connsiteX12" fmla="*/ 1256962 w 1505159"/>
                <a:gd name="connsiteY12" fmla="*/ 2193417 h 2208318"/>
                <a:gd name="connsiteX13" fmla="*/ 763186 w 1505159"/>
                <a:gd name="connsiteY13" fmla="*/ 2193417 h 2208318"/>
                <a:gd name="connsiteX14" fmla="*/ 305986 w 1505159"/>
                <a:gd name="connsiteY14" fmla="*/ 2193417 h 2208318"/>
                <a:gd name="connsiteX15" fmla="*/ 305986 w 1505159"/>
                <a:gd name="connsiteY15" fmla="*/ 1961769 h 2208318"/>
                <a:gd name="connsiteX16" fmla="*/ 379138 w 1505159"/>
                <a:gd name="connsiteY16" fmla="*/ 1553337 h 2208318"/>
                <a:gd name="connsiteX17" fmla="*/ 305986 w 1505159"/>
                <a:gd name="connsiteY17" fmla="*/ 998601 h 2208318"/>
                <a:gd name="connsiteX18" fmla="*/ 299890 w 1505159"/>
                <a:gd name="connsiteY18" fmla="*/ 1376553 h 2208318"/>
                <a:gd name="connsiteX19" fmla="*/ 25570 w 1505159"/>
                <a:gd name="connsiteY19" fmla="*/ 1248537 h 2208318"/>
                <a:gd name="connsiteX0" fmla="*/ 25570 w 1505159"/>
                <a:gd name="connsiteY0" fmla="*/ 1248537 h 2208318"/>
                <a:gd name="connsiteX1" fmla="*/ 19474 w 1505159"/>
                <a:gd name="connsiteY1" fmla="*/ 864489 h 2208318"/>
                <a:gd name="connsiteX2" fmla="*/ 92626 w 1505159"/>
                <a:gd name="connsiteY2" fmla="*/ 370713 h 2208318"/>
                <a:gd name="connsiteX3" fmla="*/ 360850 w 1505159"/>
                <a:gd name="connsiteY3" fmla="*/ 224409 h 2208318"/>
                <a:gd name="connsiteX4" fmla="*/ 538396 w 1505159"/>
                <a:gd name="connsiteY4" fmla="*/ 43815 h 2208318"/>
                <a:gd name="connsiteX5" fmla="*/ 926254 w 1505159"/>
                <a:gd name="connsiteY5" fmla="*/ 15621 h 2208318"/>
                <a:gd name="connsiteX6" fmla="*/ 1153330 w 1505159"/>
                <a:gd name="connsiteY6" fmla="*/ 248793 h 2208318"/>
                <a:gd name="connsiteX7" fmla="*/ 1384978 w 1505159"/>
                <a:gd name="connsiteY7" fmla="*/ 437769 h 2208318"/>
                <a:gd name="connsiteX8" fmla="*/ 1488610 w 1505159"/>
                <a:gd name="connsiteY8" fmla="*/ 925449 h 2208318"/>
                <a:gd name="connsiteX9" fmla="*/ 1500802 w 1505159"/>
                <a:gd name="connsiteY9" fmla="*/ 1279017 h 2208318"/>
                <a:gd name="connsiteX10" fmla="*/ 1232578 w 1505159"/>
                <a:gd name="connsiteY10" fmla="*/ 1291209 h 2208318"/>
                <a:gd name="connsiteX11" fmla="*/ 1189906 w 1505159"/>
                <a:gd name="connsiteY11" fmla="*/ 1041273 h 2208318"/>
                <a:gd name="connsiteX12" fmla="*/ 1256962 w 1505159"/>
                <a:gd name="connsiteY12" fmla="*/ 2193417 h 2208318"/>
                <a:gd name="connsiteX13" fmla="*/ 763186 w 1505159"/>
                <a:gd name="connsiteY13" fmla="*/ 2193417 h 2208318"/>
                <a:gd name="connsiteX14" fmla="*/ 305986 w 1505159"/>
                <a:gd name="connsiteY14" fmla="*/ 2193417 h 2208318"/>
                <a:gd name="connsiteX15" fmla="*/ 305986 w 1505159"/>
                <a:gd name="connsiteY15" fmla="*/ 1961769 h 2208318"/>
                <a:gd name="connsiteX16" fmla="*/ 379138 w 1505159"/>
                <a:gd name="connsiteY16" fmla="*/ 1553337 h 2208318"/>
                <a:gd name="connsiteX17" fmla="*/ 305986 w 1505159"/>
                <a:gd name="connsiteY17" fmla="*/ 998601 h 2208318"/>
                <a:gd name="connsiteX18" fmla="*/ 299890 w 1505159"/>
                <a:gd name="connsiteY18" fmla="*/ 1376553 h 2208318"/>
                <a:gd name="connsiteX19" fmla="*/ 25570 w 1505159"/>
                <a:gd name="connsiteY19" fmla="*/ 1248537 h 2208318"/>
                <a:gd name="connsiteX0" fmla="*/ 25570 w 1505159"/>
                <a:gd name="connsiteY0" fmla="*/ 1248537 h 2208318"/>
                <a:gd name="connsiteX1" fmla="*/ 19474 w 1505159"/>
                <a:gd name="connsiteY1" fmla="*/ 864489 h 2208318"/>
                <a:gd name="connsiteX2" fmla="*/ 92626 w 1505159"/>
                <a:gd name="connsiteY2" fmla="*/ 370713 h 2208318"/>
                <a:gd name="connsiteX3" fmla="*/ 360850 w 1505159"/>
                <a:gd name="connsiteY3" fmla="*/ 224409 h 2208318"/>
                <a:gd name="connsiteX4" fmla="*/ 538396 w 1505159"/>
                <a:gd name="connsiteY4" fmla="*/ 43815 h 2208318"/>
                <a:gd name="connsiteX5" fmla="*/ 926254 w 1505159"/>
                <a:gd name="connsiteY5" fmla="*/ 15621 h 2208318"/>
                <a:gd name="connsiteX6" fmla="*/ 1153330 w 1505159"/>
                <a:gd name="connsiteY6" fmla="*/ 248793 h 2208318"/>
                <a:gd name="connsiteX7" fmla="*/ 1384978 w 1505159"/>
                <a:gd name="connsiteY7" fmla="*/ 437769 h 2208318"/>
                <a:gd name="connsiteX8" fmla="*/ 1488610 w 1505159"/>
                <a:gd name="connsiteY8" fmla="*/ 925449 h 2208318"/>
                <a:gd name="connsiteX9" fmla="*/ 1500802 w 1505159"/>
                <a:gd name="connsiteY9" fmla="*/ 1279017 h 2208318"/>
                <a:gd name="connsiteX10" fmla="*/ 1232578 w 1505159"/>
                <a:gd name="connsiteY10" fmla="*/ 1291209 h 2208318"/>
                <a:gd name="connsiteX11" fmla="*/ 1189906 w 1505159"/>
                <a:gd name="connsiteY11" fmla="*/ 1041273 h 2208318"/>
                <a:gd name="connsiteX12" fmla="*/ 1256962 w 1505159"/>
                <a:gd name="connsiteY12" fmla="*/ 2193417 h 2208318"/>
                <a:gd name="connsiteX13" fmla="*/ 763186 w 1505159"/>
                <a:gd name="connsiteY13" fmla="*/ 2193417 h 2208318"/>
                <a:gd name="connsiteX14" fmla="*/ 305986 w 1505159"/>
                <a:gd name="connsiteY14" fmla="*/ 2193417 h 2208318"/>
                <a:gd name="connsiteX15" fmla="*/ 305986 w 1505159"/>
                <a:gd name="connsiteY15" fmla="*/ 1961769 h 2208318"/>
                <a:gd name="connsiteX16" fmla="*/ 379138 w 1505159"/>
                <a:gd name="connsiteY16" fmla="*/ 1553337 h 2208318"/>
                <a:gd name="connsiteX17" fmla="*/ 305986 w 1505159"/>
                <a:gd name="connsiteY17" fmla="*/ 998601 h 2208318"/>
                <a:gd name="connsiteX18" fmla="*/ 299890 w 1505159"/>
                <a:gd name="connsiteY18" fmla="*/ 1376553 h 2208318"/>
                <a:gd name="connsiteX19" fmla="*/ 25570 w 1505159"/>
                <a:gd name="connsiteY19" fmla="*/ 1248537 h 2208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505159" h="2208318">
                  <a:moveTo>
                    <a:pt x="25570" y="1248537"/>
                  </a:moveTo>
                  <a:cubicBezTo>
                    <a:pt x="-21166" y="1163193"/>
                    <a:pt x="8298" y="1010793"/>
                    <a:pt x="19474" y="864489"/>
                  </a:cubicBezTo>
                  <a:cubicBezTo>
                    <a:pt x="30650" y="718185"/>
                    <a:pt x="35730" y="477393"/>
                    <a:pt x="92626" y="370713"/>
                  </a:cubicBezTo>
                  <a:cubicBezTo>
                    <a:pt x="149522" y="264033"/>
                    <a:pt x="286555" y="278892"/>
                    <a:pt x="360850" y="224409"/>
                  </a:cubicBezTo>
                  <a:cubicBezTo>
                    <a:pt x="461815" y="196596"/>
                    <a:pt x="527982" y="196723"/>
                    <a:pt x="538396" y="43815"/>
                  </a:cubicBezTo>
                  <a:cubicBezTo>
                    <a:pt x="632630" y="9017"/>
                    <a:pt x="823765" y="-18542"/>
                    <a:pt x="926254" y="15621"/>
                  </a:cubicBezTo>
                  <a:cubicBezTo>
                    <a:pt x="880153" y="137414"/>
                    <a:pt x="1076876" y="178435"/>
                    <a:pt x="1153330" y="248793"/>
                  </a:cubicBezTo>
                  <a:cubicBezTo>
                    <a:pt x="1229784" y="319151"/>
                    <a:pt x="1329098" y="324993"/>
                    <a:pt x="1384978" y="437769"/>
                  </a:cubicBezTo>
                  <a:cubicBezTo>
                    <a:pt x="1440858" y="550545"/>
                    <a:pt x="1469306" y="785241"/>
                    <a:pt x="1488610" y="925449"/>
                  </a:cubicBezTo>
                  <a:cubicBezTo>
                    <a:pt x="1507914" y="1065657"/>
                    <a:pt x="1507914" y="1135761"/>
                    <a:pt x="1500802" y="1279017"/>
                  </a:cubicBezTo>
                  <a:cubicBezTo>
                    <a:pt x="1408346" y="1282065"/>
                    <a:pt x="1310810" y="1311529"/>
                    <a:pt x="1232578" y="1291209"/>
                  </a:cubicBezTo>
                  <a:cubicBezTo>
                    <a:pt x="1184826" y="1252601"/>
                    <a:pt x="1185842" y="890905"/>
                    <a:pt x="1189906" y="1041273"/>
                  </a:cubicBezTo>
                  <a:cubicBezTo>
                    <a:pt x="1193970" y="1191641"/>
                    <a:pt x="1303698" y="1940433"/>
                    <a:pt x="1256962" y="2193417"/>
                  </a:cubicBezTo>
                  <a:cubicBezTo>
                    <a:pt x="1094402" y="2226945"/>
                    <a:pt x="763186" y="2193417"/>
                    <a:pt x="763186" y="2193417"/>
                  </a:cubicBezTo>
                  <a:cubicBezTo>
                    <a:pt x="604690" y="2193417"/>
                    <a:pt x="473626" y="2207641"/>
                    <a:pt x="305986" y="2193417"/>
                  </a:cubicBezTo>
                  <a:cubicBezTo>
                    <a:pt x="278554" y="2075561"/>
                    <a:pt x="293794" y="2068449"/>
                    <a:pt x="305986" y="1961769"/>
                  </a:cubicBezTo>
                  <a:cubicBezTo>
                    <a:pt x="318178" y="1855089"/>
                    <a:pt x="379138" y="1713865"/>
                    <a:pt x="379138" y="1553337"/>
                  </a:cubicBezTo>
                  <a:cubicBezTo>
                    <a:pt x="379138" y="1392809"/>
                    <a:pt x="319194" y="1028065"/>
                    <a:pt x="305986" y="998601"/>
                  </a:cubicBezTo>
                  <a:cubicBezTo>
                    <a:pt x="292778" y="969137"/>
                    <a:pt x="317162" y="1299337"/>
                    <a:pt x="299890" y="1376553"/>
                  </a:cubicBezTo>
                  <a:cubicBezTo>
                    <a:pt x="209466" y="1362329"/>
                    <a:pt x="127170" y="1327785"/>
                    <a:pt x="25570" y="124853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 dirty="0">
                <a:solidFill>
                  <a:schemeClr val="tx1"/>
                </a:solidFill>
              </a:endParaRPr>
            </a:p>
          </p:txBody>
        </p:sp>
        <p:sp>
          <p:nvSpPr>
            <p:cNvPr id="61" name="Freihandform 60"/>
            <p:cNvSpPr/>
            <p:nvPr/>
          </p:nvSpPr>
          <p:spPr>
            <a:xfrm>
              <a:off x="5925427" y="3172432"/>
              <a:ext cx="1020541" cy="1412617"/>
            </a:xfrm>
            <a:custGeom>
              <a:avLst/>
              <a:gdLst>
                <a:gd name="connsiteX0" fmla="*/ 102652 w 1016577"/>
                <a:gd name="connsiteY0" fmla="*/ 56735 h 1457387"/>
                <a:gd name="connsiteX1" fmla="*/ 11212 w 1016577"/>
                <a:gd name="connsiteY1" fmla="*/ 506315 h 1457387"/>
                <a:gd name="connsiteX2" fmla="*/ 102652 w 1016577"/>
                <a:gd name="connsiteY2" fmla="*/ 1024475 h 1457387"/>
                <a:gd name="connsiteX3" fmla="*/ 102652 w 1016577"/>
                <a:gd name="connsiteY3" fmla="*/ 1344515 h 1457387"/>
                <a:gd name="connsiteX4" fmla="*/ 529372 w 1016577"/>
                <a:gd name="connsiteY4" fmla="*/ 1367375 h 1457387"/>
                <a:gd name="connsiteX5" fmla="*/ 529372 w 1016577"/>
                <a:gd name="connsiteY5" fmla="*/ 689195 h 1457387"/>
                <a:gd name="connsiteX6" fmla="*/ 575092 w 1016577"/>
                <a:gd name="connsiteY6" fmla="*/ 1374995 h 1457387"/>
                <a:gd name="connsiteX7" fmla="*/ 971332 w 1016577"/>
                <a:gd name="connsiteY7" fmla="*/ 1405475 h 1457387"/>
                <a:gd name="connsiteX8" fmla="*/ 1009432 w 1016577"/>
                <a:gd name="connsiteY8" fmla="*/ 1016855 h 1457387"/>
                <a:gd name="connsiteX9" fmla="*/ 986572 w 1016577"/>
                <a:gd name="connsiteY9" fmla="*/ 597755 h 1457387"/>
                <a:gd name="connsiteX10" fmla="*/ 994192 w 1016577"/>
                <a:gd name="connsiteY10" fmla="*/ 277715 h 1457387"/>
                <a:gd name="connsiteX11" fmla="*/ 910372 w 1016577"/>
                <a:gd name="connsiteY11" fmla="*/ 33875 h 1457387"/>
                <a:gd name="connsiteX12" fmla="*/ 102652 w 1016577"/>
                <a:gd name="connsiteY12" fmla="*/ 56735 h 1457387"/>
                <a:gd name="connsiteX0" fmla="*/ 91440 w 1005365"/>
                <a:gd name="connsiteY0" fmla="*/ 56735 h 1457387"/>
                <a:gd name="connsiteX1" fmla="*/ 0 w 1005365"/>
                <a:gd name="connsiteY1" fmla="*/ 506315 h 1457387"/>
                <a:gd name="connsiteX2" fmla="*/ 91440 w 1005365"/>
                <a:gd name="connsiteY2" fmla="*/ 1024475 h 1457387"/>
                <a:gd name="connsiteX3" fmla="*/ 91440 w 1005365"/>
                <a:gd name="connsiteY3" fmla="*/ 1344515 h 1457387"/>
                <a:gd name="connsiteX4" fmla="*/ 518160 w 1005365"/>
                <a:gd name="connsiteY4" fmla="*/ 1367375 h 1457387"/>
                <a:gd name="connsiteX5" fmla="*/ 518160 w 1005365"/>
                <a:gd name="connsiteY5" fmla="*/ 689195 h 1457387"/>
                <a:gd name="connsiteX6" fmla="*/ 563880 w 1005365"/>
                <a:gd name="connsiteY6" fmla="*/ 1374995 h 1457387"/>
                <a:gd name="connsiteX7" fmla="*/ 960120 w 1005365"/>
                <a:gd name="connsiteY7" fmla="*/ 1405475 h 1457387"/>
                <a:gd name="connsiteX8" fmla="*/ 998220 w 1005365"/>
                <a:gd name="connsiteY8" fmla="*/ 1016855 h 1457387"/>
                <a:gd name="connsiteX9" fmla="*/ 975360 w 1005365"/>
                <a:gd name="connsiteY9" fmla="*/ 597755 h 1457387"/>
                <a:gd name="connsiteX10" fmla="*/ 982980 w 1005365"/>
                <a:gd name="connsiteY10" fmla="*/ 277715 h 1457387"/>
                <a:gd name="connsiteX11" fmla="*/ 899160 w 1005365"/>
                <a:gd name="connsiteY11" fmla="*/ 33875 h 1457387"/>
                <a:gd name="connsiteX12" fmla="*/ 91440 w 1005365"/>
                <a:gd name="connsiteY12" fmla="*/ 56735 h 1457387"/>
                <a:gd name="connsiteX0" fmla="*/ 63500 w 977425"/>
                <a:gd name="connsiteY0" fmla="*/ 56735 h 1457387"/>
                <a:gd name="connsiteX1" fmla="*/ 0 w 977425"/>
                <a:gd name="connsiteY1" fmla="*/ 508855 h 1457387"/>
                <a:gd name="connsiteX2" fmla="*/ 63500 w 977425"/>
                <a:gd name="connsiteY2" fmla="*/ 1024475 h 1457387"/>
                <a:gd name="connsiteX3" fmla="*/ 63500 w 977425"/>
                <a:gd name="connsiteY3" fmla="*/ 1344515 h 1457387"/>
                <a:gd name="connsiteX4" fmla="*/ 490220 w 977425"/>
                <a:gd name="connsiteY4" fmla="*/ 1367375 h 1457387"/>
                <a:gd name="connsiteX5" fmla="*/ 490220 w 977425"/>
                <a:gd name="connsiteY5" fmla="*/ 689195 h 1457387"/>
                <a:gd name="connsiteX6" fmla="*/ 535940 w 977425"/>
                <a:gd name="connsiteY6" fmla="*/ 1374995 h 1457387"/>
                <a:gd name="connsiteX7" fmla="*/ 932180 w 977425"/>
                <a:gd name="connsiteY7" fmla="*/ 1405475 h 1457387"/>
                <a:gd name="connsiteX8" fmla="*/ 970280 w 977425"/>
                <a:gd name="connsiteY8" fmla="*/ 1016855 h 1457387"/>
                <a:gd name="connsiteX9" fmla="*/ 947420 w 977425"/>
                <a:gd name="connsiteY9" fmla="*/ 597755 h 1457387"/>
                <a:gd name="connsiteX10" fmla="*/ 955040 w 977425"/>
                <a:gd name="connsiteY10" fmla="*/ 277715 h 1457387"/>
                <a:gd name="connsiteX11" fmla="*/ 871220 w 977425"/>
                <a:gd name="connsiteY11" fmla="*/ 33875 h 1457387"/>
                <a:gd name="connsiteX12" fmla="*/ 63500 w 977425"/>
                <a:gd name="connsiteY12" fmla="*/ 56735 h 1457387"/>
                <a:gd name="connsiteX0" fmla="*/ 35304 w 949229"/>
                <a:gd name="connsiteY0" fmla="*/ 56735 h 1457387"/>
                <a:gd name="connsiteX1" fmla="*/ 2284 w 949229"/>
                <a:gd name="connsiteY1" fmla="*/ 513935 h 1457387"/>
                <a:gd name="connsiteX2" fmla="*/ 35304 w 949229"/>
                <a:gd name="connsiteY2" fmla="*/ 1024475 h 1457387"/>
                <a:gd name="connsiteX3" fmla="*/ 35304 w 949229"/>
                <a:gd name="connsiteY3" fmla="*/ 1344515 h 1457387"/>
                <a:gd name="connsiteX4" fmla="*/ 462024 w 949229"/>
                <a:gd name="connsiteY4" fmla="*/ 1367375 h 1457387"/>
                <a:gd name="connsiteX5" fmla="*/ 462024 w 949229"/>
                <a:gd name="connsiteY5" fmla="*/ 689195 h 1457387"/>
                <a:gd name="connsiteX6" fmla="*/ 507744 w 949229"/>
                <a:gd name="connsiteY6" fmla="*/ 1374995 h 1457387"/>
                <a:gd name="connsiteX7" fmla="*/ 903984 w 949229"/>
                <a:gd name="connsiteY7" fmla="*/ 1405475 h 1457387"/>
                <a:gd name="connsiteX8" fmla="*/ 942084 w 949229"/>
                <a:gd name="connsiteY8" fmla="*/ 1016855 h 1457387"/>
                <a:gd name="connsiteX9" fmla="*/ 919224 w 949229"/>
                <a:gd name="connsiteY9" fmla="*/ 597755 h 1457387"/>
                <a:gd name="connsiteX10" fmla="*/ 926844 w 949229"/>
                <a:gd name="connsiteY10" fmla="*/ 277715 h 1457387"/>
                <a:gd name="connsiteX11" fmla="*/ 843024 w 949229"/>
                <a:gd name="connsiteY11" fmla="*/ 33875 h 1457387"/>
                <a:gd name="connsiteX12" fmla="*/ 35304 w 949229"/>
                <a:gd name="connsiteY12" fmla="*/ 56735 h 1457387"/>
                <a:gd name="connsiteX0" fmla="*/ 66040 w 979965"/>
                <a:gd name="connsiteY0" fmla="*/ 56735 h 1457387"/>
                <a:gd name="connsiteX1" fmla="*/ 0 w 979965"/>
                <a:gd name="connsiteY1" fmla="*/ 513935 h 1457387"/>
                <a:gd name="connsiteX2" fmla="*/ 66040 w 979965"/>
                <a:gd name="connsiteY2" fmla="*/ 1024475 h 1457387"/>
                <a:gd name="connsiteX3" fmla="*/ 66040 w 979965"/>
                <a:gd name="connsiteY3" fmla="*/ 1344515 h 1457387"/>
                <a:gd name="connsiteX4" fmla="*/ 492760 w 979965"/>
                <a:gd name="connsiteY4" fmla="*/ 1367375 h 1457387"/>
                <a:gd name="connsiteX5" fmla="*/ 492760 w 979965"/>
                <a:gd name="connsiteY5" fmla="*/ 689195 h 1457387"/>
                <a:gd name="connsiteX6" fmla="*/ 538480 w 979965"/>
                <a:gd name="connsiteY6" fmla="*/ 1374995 h 1457387"/>
                <a:gd name="connsiteX7" fmla="*/ 934720 w 979965"/>
                <a:gd name="connsiteY7" fmla="*/ 1405475 h 1457387"/>
                <a:gd name="connsiteX8" fmla="*/ 972820 w 979965"/>
                <a:gd name="connsiteY8" fmla="*/ 1016855 h 1457387"/>
                <a:gd name="connsiteX9" fmla="*/ 949960 w 979965"/>
                <a:gd name="connsiteY9" fmla="*/ 597755 h 1457387"/>
                <a:gd name="connsiteX10" fmla="*/ 957580 w 979965"/>
                <a:gd name="connsiteY10" fmla="*/ 277715 h 1457387"/>
                <a:gd name="connsiteX11" fmla="*/ 873760 w 979965"/>
                <a:gd name="connsiteY11" fmla="*/ 33875 h 1457387"/>
                <a:gd name="connsiteX12" fmla="*/ 66040 w 979965"/>
                <a:gd name="connsiteY12" fmla="*/ 56735 h 1457387"/>
                <a:gd name="connsiteX0" fmla="*/ 66468 w 980393"/>
                <a:gd name="connsiteY0" fmla="*/ 56735 h 1457387"/>
                <a:gd name="connsiteX1" fmla="*/ 428 w 980393"/>
                <a:gd name="connsiteY1" fmla="*/ 513935 h 1457387"/>
                <a:gd name="connsiteX2" fmla="*/ 89328 w 980393"/>
                <a:gd name="connsiteY2" fmla="*/ 1024475 h 1457387"/>
                <a:gd name="connsiteX3" fmla="*/ 66468 w 980393"/>
                <a:gd name="connsiteY3" fmla="*/ 1344515 h 1457387"/>
                <a:gd name="connsiteX4" fmla="*/ 493188 w 980393"/>
                <a:gd name="connsiteY4" fmla="*/ 1367375 h 1457387"/>
                <a:gd name="connsiteX5" fmla="*/ 493188 w 980393"/>
                <a:gd name="connsiteY5" fmla="*/ 689195 h 1457387"/>
                <a:gd name="connsiteX6" fmla="*/ 538908 w 980393"/>
                <a:gd name="connsiteY6" fmla="*/ 1374995 h 1457387"/>
                <a:gd name="connsiteX7" fmla="*/ 935148 w 980393"/>
                <a:gd name="connsiteY7" fmla="*/ 1405475 h 1457387"/>
                <a:gd name="connsiteX8" fmla="*/ 973248 w 980393"/>
                <a:gd name="connsiteY8" fmla="*/ 1016855 h 1457387"/>
                <a:gd name="connsiteX9" fmla="*/ 950388 w 980393"/>
                <a:gd name="connsiteY9" fmla="*/ 597755 h 1457387"/>
                <a:gd name="connsiteX10" fmla="*/ 958008 w 980393"/>
                <a:gd name="connsiteY10" fmla="*/ 277715 h 1457387"/>
                <a:gd name="connsiteX11" fmla="*/ 874188 w 980393"/>
                <a:gd name="connsiteY11" fmla="*/ 33875 h 1457387"/>
                <a:gd name="connsiteX12" fmla="*/ 66468 w 980393"/>
                <a:gd name="connsiteY12" fmla="*/ 56735 h 1457387"/>
                <a:gd name="connsiteX0" fmla="*/ 66051 w 979976"/>
                <a:gd name="connsiteY0" fmla="*/ 56735 h 1457387"/>
                <a:gd name="connsiteX1" fmla="*/ 11 w 979976"/>
                <a:gd name="connsiteY1" fmla="*/ 513935 h 1457387"/>
                <a:gd name="connsiteX2" fmla="*/ 60971 w 979976"/>
                <a:gd name="connsiteY2" fmla="*/ 1024475 h 1457387"/>
                <a:gd name="connsiteX3" fmla="*/ 66051 w 979976"/>
                <a:gd name="connsiteY3" fmla="*/ 1344515 h 1457387"/>
                <a:gd name="connsiteX4" fmla="*/ 492771 w 979976"/>
                <a:gd name="connsiteY4" fmla="*/ 1367375 h 1457387"/>
                <a:gd name="connsiteX5" fmla="*/ 492771 w 979976"/>
                <a:gd name="connsiteY5" fmla="*/ 689195 h 1457387"/>
                <a:gd name="connsiteX6" fmla="*/ 538491 w 979976"/>
                <a:gd name="connsiteY6" fmla="*/ 1374995 h 1457387"/>
                <a:gd name="connsiteX7" fmla="*/ 934731 w 979976"/>
                <a:gd name="connsiteY7" fmla="*/ 1405475 h 1457387"/>
                <a:gd name="connsiteX8" fmla="*/ 972831 w 979976"/>
                <a:gd name="connsiteY8" fmla="*/ 1016855 h 1457387"/>
                <a:gd name="connsiteX9" fmla="*/ 949971 w 979976"/>
                <a:gd name="connsiteY9" fmla="*/ 597755 h 1457387"/>
                <a:gd name="connsiteX10" fmla="*/ 957591 w 979976"/>
                <a:gd name="connsiteY10" fmla="*/ 277715 h 1457387"/>
                <a:gd name="connsiteX11" fmla="*/ 873771 w 979976"/>
                <a:gd name="connsiteY11" fmla="*/ 33875 h 1457387"/>
                <a:gd name="connsiteX12" fmla="*/ 66051 w 979976"/>
                <a:gd name="connsiteY12" fmla="*/ 56735 h 1457387"/>
                <a:gd name="connsiteX0" fmla="*/ 66051 w 979976"/>
                <a:gd name="connsiteY0" fmla="*/ 56735 h 1457387"/>
                <a:gd name="connsiteX1" fmla="*/ 11 w 979976"/>
                <a:gd name="connsiteY1" fmla="*/ 513935 h 1457387"/>
                <a:gd name="connsiteX2" fmla="*/ 60971 w 979976"/>
                <a:gd name="connsiteY2" fmla="*/ 1024475 h 1457387"/>
                <a:gd name="connsiteX3" fmla="*/ 66051 w 979976"/>
                <a:gd name="connsiteY3" fmla="*/ 1344515 h 1457387"/>
                <a:gd name="connsiteX4" fmla="*/ 492771 w 979976"/>
                <a:gd name="connsiteY4" fmla="*/ 1367375 h 1457387"/>
                <a:gd name="connsiteX5" fmla="*/ 492771 w 979976"/>
                <a:gd name="connsiteY5" fmla="*/ 689195 h 1457387"/>
                <a:gd name="connsiteX6" fmla="*/ 538491 w 979976"/>
                <a:gd name="connsiteY6" fmla="*/ 1374995 h 1457387"/>
                <a:gd name="connsiteX7" fmla="*/ 934731 w 979976"/>
                <a:gd name="connsiteY7" fmla="*/ 1405475 h 1457387"/>
                <a:gd name="connsiteX8" fmla="*/ 972831 w 979976"/>
                <a:gd name="connsiteY8" fmla="*/ 1016855 h 1457387"/>
                <a:gd name="connsiteX9" fmla="*/ 949971 w 979976"/>
                <a:gd name="connsiteY9" fmla="*/ 597755 h 1457387"/>
                <a:gd name="connsiteX10" fmla="*/ 957591 w 979976"/>
                <a:gd name="connsiteY10" fmla="*/ 277715 h 1457387"/>
                <a:gd name="connsiteX11" fmla="*/ 873771 w 979976"/>
                <a:gd name="connsiteY11" fmla="*/ 33875 h 1457387"/>
                <a:gd name="connsiteX12" fmla="*/ 66051 w 979976"/>
                <a:gd name="connsiteY12" fmla="*/ 56735 h 1457387"/>
                <a:gd name="connsiteX0" fmla="*/ 66051 w 979976"/>
                <a:gd name="connsiteY0" fmla="*/ 56735 h 1457387"/>
                <a:gd name="connsiteX1" fmla="*/ 11 w 979976"/>
                <a:gd name="connsiteY1" fmla="*/ 513935 h 1457387"/>
                <a:gd name="connsiteX2" fmla="*/ 60971 w 979976"/>
                <a:gd name="connsiteY2" fmla="*/ 1024475 h 1457387"/>
                <a:gd name="connsiteX3" fmla="*/ 66051 w 979976"/>
                <a:gd name="connsiteY3" fmla="*/ 1344515 h 1457387"/>
                <a:gd name="connsiteX4" fmla="*/ 492771 w 979976"/>
                <a:gd name="connsiteY4" fmla="*/ 1367375 h 1457387"/>
                <a:gd name="connsiteX5" fmla="*/ 492771 w 979976"/>
                <a:gd name="connsiteY5" fmla="*/ 689195 h 1457387"/>
                <a:gd name="connsiteX6" fmla="*/ 538491 w 979976"/>
                <a:gd name="connsiteY6" fmla="*/ 1374995 h 1457387"/>
                <a:gd name="connsiteX7" fmla="*/ 934731 w 979976"/>
                <a:gd name="connsiteY7" fmla="*/ 1405475 h 1457387"/>
                <a:gd name="connsiteX8" fmla="*/ 972831 w 979976"/>
                <a:gd name="connsiteY8" fmla="*/ 1016855 h 1457387"/>
                <a:gd name="connsiteX9" fmla="*/ 949971 w 979976"/>
                <a:gd name="connsiteY9" fmla="*/ 597755 h 1457387"/>
                <a:gd name="connsiteX10" fmla="*/ 957591 w 979976"/>
                <a:gd name="connsiteY10" fmla="*/ 277715 h 1457387"/>
                <a:gd name="connsiteX11" fmla="*/ 873771 w 979976"/>
                <a:gd name="connsiteY11" fmla="*/ 33875 h 1457387"/>
                <a:gd name="connsiteX12" fmla="*/ 66051 w 979976"/>
                <a:gd name="connsiteY12" fmla="*/ 56735 h 1457387"/>
                <a:gd name="connsiteX0" fmla="*/ 66051 w 979976"/>
                <a:gd name="connsiteY0" fmla="*/ 56735 h 1457387"/>
                <a:gd name="connsiteX1" fmla="*/ 11 w 979976"/>
                <a:gd name="connsiteY1" fmla="*/ 513935 h 1457387"/>
                <a:gd name="connsiteX2" fmla="*/ 60971 w 979976"/>
                <a:gd name="connsiteY2" fmla="*/ 1024475 h 1457387"/>
                <a:gd name="connsiteX3" fmla="*/ 66051 w 979976"/>
                <a:gd name="connsiteY3" fmla="*/ 1344515 h 1457387"/>
                <a:gd name="connsiteX4" fmla="*/ 492771 w 979976"/>
                <a:gd name="connsiteY4" fmla="*/ 1367375 h 1457387"/>
                <a:gd name="connsiteX5" fmla="*/ 492771 w 979976"/>
                <a:gd name="connsiteY5" fmla="*/ 689195 h 1457387"/>
                <a:gd name="connsiteX6" fmla="*/ 538491 w 979976"/>
                <a:gd name="connsiteY6" fmla="*/ 1374995 h 1457387"/>
                <a:gd name="connsiteX7" fmla="*/ 934731 w 979976"/>
                <a:gd name="connsiteY7" fmla="*/ 1405475 h 1457387"/>
                <a:gd name="connsiteX8" fmla="*/ 972831 w 979976"/>
                <a:gd name="connsiteY8" fmla="*/ 1016855 h 1457387"/>
                <a:gd name="connsiteX9" fmla="*/ 949971 w 979976"/>
                <a:gd name="connsiteY9" fmla="*/ 597755 h 1457387"/>
                <a:gd name="connsiteX10" fmla="*/ 957591 w 979976"/>
                <a:gd name="connsiteY10" fmla="*/ 277715 h 1457387"/>
                <a:gd name="connsiteX11" fmla="*/ 873771 w 979976"/>
                <a:gd name="connsiteY11" fmla="*/ 33875 h 1457387"/>
                <a:gd name="connsiteX12" fmla="*/ 66051 w 979976"/>
                <a:gd name="connsiteY12" fmla="*/ 56735 h 1457387"/>
                <a:gd name="connsiteX0" fmla="*/ 66051 w 979976"/>
                <a:gd name="connsiteY0" fmla="*/ 56735 h 1457387"/>
                <a:gd name="connsiteX1" fmla="*/ 11 w 979976"/>
                <a:gd name="connsiteY1" fmla="*/ 513935 h 1457387"/>
                <a:gd name="connsiteX2" fmla="*/ 60971 w 979976"/>
                <a:gd name="connsiteY2" fmla="*/ 1024475 h 1457387"/>
                <a:gd name="connsiteX3" fmla="*/ 66051 w 979976"/>
                <a:gd name="connsiteY3" fmla="*/ 1344515 h 1457387"/>
                <a:gd name="connsiteX4" fmla="*/ 492771 w 979976"/>
                <a:gd name="connsiteY4" fmla="*/ 1367375 h 1457387"/>
                <a:gd name="connsiteX5" fmla="*/ 492771 w 979976"/>
                <a:gd name="connsiteY5" fmla="*/ 689195 h 1457387"/>
                <a:gd name="connsiteX6" fmla="*/ 538491 w 979976"/>
                <a:gd name="connsiteY6" fmla="*/ 1374995 h 1457387"/>
                <a:gd name="connsiteX7" fmla="*/ 934731 w 979976"/>
                <a:gd name="connsiteY7" fmla="*/ 1405475 h 1457387"/>
                <a:gd name="connsiteX8" fmla="*/ 972831 w 979976"/>
                <a:gd name="connsiteY8" fmla="*/ 1016855 h 1457387"/>
                <a:gd name="connsiteX9" fmla="*/ 949971 w 979976"/>
                <a:gd name="connsiteY9" fmla="*/ 597755 h 1457387"/>
                <a:gd name="connsiteX10" fmla="*/ 957591 w 979976"/>
                <a:gd name="connsiteY10" fmla="*/ 277715 h 1457387"/>
                <a:gd name="connsiteX11" fmla="*/ 873771 w 979976"/>
                <a:gd name="connsiteY11" fmla="*/ 33875 h 1457387"/>
                <a:gd name="connsiteX12" fmla="*/ 66051 w 979976"/>
                <a:gd name="connsiteY12" fmla="*/ 56735 h 1457387"/>
                <a:gd name="connsiteX0" fmla="*/ 66051 w 979976"/>
                <a:gd name="connsiteY0" fmla="*/ 56735 h 1457387"/>
                <a:gd name="connsiteX1" fmla="*/ 11 w 979976"/>
                <a:gd name="connsiteY1" fmla="*/ 513935 h 1457387"/>
                <a:gd name="connsiteX2" fmla="*/ 60971 w 979976"/>
                <a:gd name="connsiteY2" fmla="*/ 1024475 h 1457387"/>
                <a:gd name="connsiteX3" fmla="*/ 66051 w 979976"/>
                <a:gd name="connsiteY3" fmla="*/ 1344515 h 1457387"/>
                <a:gd name="connsiteX4" fmla="*/ 492771 w 979976"/>
                <a:gd name="connsiteY4" fmla="*/ 1367375 h 1457387"/>
                <a:gd name="connsiteX5" fmla="*/ 492771 w 979976"/>
                <a:gd name="connsiteY5" fmla="*/ 689195 h 1457387"/>
                <a:gd name="connsiteX6" fmla="*/ 538491 w 979976"/>
                <a:gd name="connsiteY6" fmla="*/ 1374995 h 1457387"/>
                <a:gd name="connsiteX7" fmla="*/ 934731 w 979976"/>
                <a:gd name="connsiteY7" fmla="*/ 1405475 h 1457387"/>
                <a:gd name="connsiteX8" fmla="*/ 972831 w 979976"/>
                <a:gd name="connsiteY8" fmla="*/ 1016855 h 1457387"/>
                <a:gd name="connsiteX9" fmla="*/ 949971 w 979976"/>
                <a:gd name="connsiteY9" fmla="*/ 597755 h 1457387"/>
                <a:gd name="connsiteX10" fmla="*/ 957591 w 979976"/>
                <a:gd name="connsiteY10" fmla="*/ 277715 h 1457387"/>
                <a:gd name="connsiteX11" fmla="*/ 873771 w 979976"/>
                <a:gd name="connsiteY11" fmla="*/ 33875 h 1457387"/>
                <a:gd name="connsiteX12" fmla="*/ 66051 w 979976"/>
                <a:gd name="connsiteY12" fmla="*/ 56735 h 1457387"/>
                <a:gd name="connsiteX0" fmla="*/ 66051 w 979976"/>
                <a:gd name="connsiteY0" fmla="*/ 56735 h 1457387"/>
                <a:gd name="connsiteX1" fmla="*/ 11 w 979976"/>
                <a:gd name="connsiteY1" fmla="*/ 513935 h 1457387"/>
                <a:gd name="connsiteX2" fmla="*/ 60971 w 979976"/>
                <a:gd name="connsiteY2" fmla="*/ 1024475 h 1457387"/>
                <a:gd name="connsiteX3" fmla="*/ 66051 w 979976"/>
                <a:gd name="connsiteY3" fmla="*/ 1344515 h 1457387"/>
                <a:gd name="connsiteX4" fmla="*/ 492771 w 979976"/>
                <a:gd name="connsiteY4" fmla="*/ 1367375 h 1457387"/>
                <a:gd name="connsiteX5" fmla="*/ 492771 w 979976"/>
                <a:gd name="connsiteY5" fmla="*/ 689195 h 1457387"/>
                <a:gd name="connsiteX6" fmla="*/ 538491 w 979976"/>
                <a:gd name="connsiteY6" fmla="*/ 1374995 h 1457387"/>
                <a:gd name="connsiteX7" fmla="*/ 934731 w 979976"/>
                <a:gd name="connsiteY7" fmla="*/ 1405475 h 1457387"/>
                <a:gd name="connsiteX8" fmla="*/ 972831 w 979976"/>
                <a:gd name="connsiteY8" fmla="*/ 1016855 h 1457387"/>
                <a:gd name="connsiteX9" fmla="*/ 949971 w 979976"/>
                <a:gd name="connsiteY9" fmla="*/ 597755 h 1457387"/>
                <a:gd name="connsiteX10" fmla="*/ 957591 w 979976"/>
                <a:gd name="connsiteY10" fmla="*/ 277715 h 1457387"/>
                <a:gd name="connsiteX11" fmla="*/ 873771 w 979976"/>
                <a:gd name="connsiteY11" fmla="*/ 33875 h 1457387"/>
                <a:gd name="connsiteX12" fmla="*/ 66051 w 979976"/>
                <a:gd name="connsiteY12" fmla="*/ 56735 h 1457387"/>
                <a:gd name="connsiteX0" fmla="*/ 66051 w 979976"/>
                <a:gd name="connsiteY0" fmla="*/ 56735 h 1434895"/>
                <a:gd name="connsiteX1" fmla="*/ 11 w 979976"/>
                <a:gd name="connsiteY1" fmla="*/ 513935 h 1434895"/>
                <a:gd name="connsiteX2" fmla="*/ 60971 w 979976"/>
                <a:gd name="connsiteY2" fmla="*/ 1024475 h 1434895"/>
                <a:gd name="connsiteX3" fmla="*/ 66051 w 979976"/>
                <a:gd name="connsiteY3" fmla="*/ 1344515 h 1434895"/>
                <a:gd name="connsiteX4" fmla="*/ 492771 w 979976"/>
                <a:gd name="connsiteY4" fmla="*/ 1367375 h 1434895"/>
                <a:gd name="connsiteX5" fmla="*/ 492771 w 979976"/>
                <a:gd name="connsiteY5" fmla="*/ 689195 h 1434895"/>
                <a:gd name="connsiteX6" fmla="*/ 538491 w 979976"/>
                <a:gd name="connsiteY6" fmla="*/ 1374995 h 1434895"/>
                <a:gd name="connsiteX7" fmla="*/ 934731 w 979976"/>
                <a:gd name="connsiteY7" fmla="*/ 1405475 h 1434895"/>
                <a:gd name="connsiteX8" fmla="*/ 972831 w 979976"/>
                <a:gd name="connsiteY8" fmla="*/ 1016855 h 1434895"/>
                <a:gd name="connsiteX9" fmla="*/ 949971 w 979976"/>
                <a:gd name="connsiteY9" fmla="*/ 597755 h 1434895"/>
                <a:gd name="connsiteX10" fmla="*/ 957591 w 979976"/>
                <a:gd name="connsiteY10" fmla="*/ 277715 h 1434895"/>
                <a:gd name="connsiteX11" fmla="*/ 873771 w 979976"/>
                <a:gd name="connsiteY11" fmla="*/ 33875 h 1434895"/>
                <a:gd name="connsiteX12" fmla="*/ 66051 w 979976"/>
                <a:gd name="connsiteY12" fmla="*/ 56735 h 1434895"/>
                <a:gd name="connsiteX0" fmla="*/ 66051 w 979976"/>
                <a:gd name="connsiteY0" fmla="*/ 56735 h 1419162"/>
                <a:gd name="connsiteX1" fmla="*/ 11 w 979976"/>
                <a:gd name="connsiteY1" fmla="*/ 513935 h 1419162"/>
                <a:gd name="connsiteX2" fmla="*/ 60971 w 979976"/>
                <a:gd name="connsiteY2" fmla="*/ 1024475 h 1419162"/>
                <a:gd name="connsiteX3" fmla="*/ 66051 w 979976"/>
                <a:gd name="connsiteY3" fmla="*/ 1344515 h 1419162"/>
                <a:gd name="connsiteX4" fmla="*/ 492771 w 979976"/>
                <a:gd name="connsiteY4" fmla="*/ 1367375 h 1419162"/>
                <a:gd name="connsiteX5" fmla="*/ 492771 w 979976"/>
                <a:gd name="connsiteY5" fmla="*/ 689195 h 1419162"/>
                <a:gd name="connsiteX6" fmla="*/ 538491 w 979976"/>
                <a:gd name="connsiteY6" fmla="*/ 1374995 h 1419162"/>
                <a:gd name="connsiteX7" fmla="*/ 934731 w 979976"/>
                <a:gd name="connsiteY7" fmla="*/ 1405475 h 1419162"/>
                <a:gd name="connsiteX8" fmla="*/ 972831 w 979976"/>
                <a:gd name="connsiteY8" fmla="*/ 1016855 h 1419162"/>
                <a:gd name="connsiteX9" fmla="*/ 949971 w 979976"/>
                <a:gd name="connsiteY9" fmla="*/ 597755 h 1419162"/>
                <a:gd name="connsiteX10" fmla="*/ 957591 w 979976"/>
                <a:gd name="connsiteY10" fmla="*/ 277715 h 1419162"/>
                <a:gd name="connsiteX11" fmla="*/ 873771 w 979976"/>
                <a:gd name="connsiteY11" fmla="*/ 33875 h 1419162"/>
                <a:gd name="connsiteX12" fmla="*/ 66051 w 979976"/>
                <a:gd name="connsiteY12" fmla="*/ 56735 h 1419162"/>
                <a:gd name="connsiteX0" fmla="*/ 66051 w 973027"/>
                <a:gd name="connsiteY0" fmla="*/ 56735 h 1419162"/>
                <a:gd name="connsiteX1" fmla="*/ 11 w 973027"/>
                <a:gd name="connsiteY1" fmla="*/ 513935 h 1419162"/>
                <a:gd name="connsiteX2" fmla="*/ 60971 w 973027"/>
                <a:gd name="connsiteY2" fmla="*/ 1024475 h 1419162"/>
                <a:gd name="connsiteX3" fmla="*/ 66051 w 973027"/>
                <a:gd name="connsiteY3" fmla="*/ 1344515 h 1419162"/>
                <a:gd name="connsiteX4" fmla="*/ 492771 w 973027"/>
                <a:gd name="connsiteY4" fmla="*/ 1367375 h 1419162"/>
                <a:gd name="connsiteX5" fmla="*/ 492771 w 973027"/>
                <a:gd name="connsiteY5" fmla="*/ 689195 h 1419162"/>
                <a:gd name="connsiteX6" fmla="*/ 538491 w 973027"/>
                <a:gd name="connsiteY6" fmla="*/ 1374995 h 1419162"/>
                <a:gd name="connsiteX7" fmla="*/ 934731 w 973027"/>
                <a:gd name="connsiteY7" fmla="*/ 1405475 h 1419162"/>
                <a:gd name="connsiteX8" fmla="*/ 972831 w 973027"/>
                <a:gd name="connsiteY8" fmla="*/ 1016855 h 1419162"/>
                <a:gd name="connsiteX9" fmla="*/ 949971 w 973027"/>
                <a:gd name="connsiteY9" fmla="*/ 597755 h 1419162"/>
                <a:gd name="connsiteX10" fmla="*/ 957591 w 973027"/>
                <a:gd name="connsiteY10" fmla="*/ 277715 h 1419162"/>
                <a:gd name="connsiteX11" fmla="*/ 873771 w 973027"/>
                <a:gd name="connsiteY11" fmla="*/ 33875 h 1419162"/>
                <a:gd name="connsiteX12" fmla="*/ 66051 w 973027"/>
                <a:gd name="connsiteY12" fmla="*/ 56735 h 1419162"/>
                <a:gd name="connsiteX0" fmla="*/ 66051 w 973805"/>
                <a:gd name="connsiteY0" fmla="*/ 56735 h 1412660"/>
                <a:gd name="connsiteX1" fmla="*/ 11 w 973805"/>
                <a:gd name="connsiteY1" fmla="*/ 513935 h 1412660"/>
                <a:gd name="connsiteX2" fmla="*/ 60971 w 973805"/>
                <a:gd name="connsiteY2" fmla="*/ 1024475 h 1412660"/>
                <a:gd name="connsiteX3" fmla="*/ 66051 w 973805"/>
                <a:gd name="connsiteY3" fmla="*/ 1344515 h 1412660"/>
                <a:gd name="connsiteX4" fmla="*/ 492771 w 973805"/>
                <a:gd name="connsiteY4" fmla="*/ 1367375 h 1412660"/>
                <a:gd name="connsiteX5" fmla="*/ 492771 w 973805"/>
                <a:gd name="connsiteY5" fmla="*/ 689195 h 1412660"/>
                <a:gd name="connsiteX6" fmla="*/ 538491 w 973805"/>
                <a:gd name="connsiteY6" fmla="*/ 1374995 h 1412660"/>
                <a:gd name="connsiteX7" fmla="*/ 911871 w 973805"/>
                <a:gd name="connsiteY7" fmla="*/ 1395315 h 1412660"/>
                <a:gd name="connsiteX8" fmla="*/ 972831 w 973805"/>
                <a:gd name="connsiteY8" fmla="*/ 1016855 h 1412660"/>
                <a:gd name="connsiteX9" fmla="*/ 949971 w 973805"/>
                <a:gd name="connsiteY9" fmla="*/ 597755 h 1412660"/>
                <a:gd name="connsiteX10" fmla="*/ 957591 w 973805"/>
                <a:gd name="connsiteY10" fmla="*/ 277715 h 1412660"/>
                <a:gd name="connsiteX11" fmla="*/ 873771 w 973805"/>
                <a:gd name="connsiteY11" fmla="*/ 33875 h 1412660"/>
                <a:gd name="connsiteX12" fmla="*/ 66051 w 973805"/>
                <a:gd name="connsiteY12" fmla="*/ 56735 h 1412660"/>
                <a:gd name="connsiteX0" fmla="*/ 66051 w 975030"/>
                <a:gd name="connsiteY0" fmla="*/ 56735 h 1412660"/>
                <a:gd name="connsiteX1" fmla="*/ 11 w 975030"/>
                <a:gd name="connsiteY1" fmla="*/ 513935 h 1412660"/>
                <a:gd name="connsiteX2" fmla="*/ 60971 w 975030"/>
                <a:gd name="connsiteY2" fmla="*/ 1024475 h 1412660"/>
                <a:gd name="connsiteX3" fmla="*/ 66051 w 975030"/>
                <a:gd name="connsiteY3" fmla="*/ 1344515 h 1412660"/>
                <a:gd name="connsiteX4" fmla="*/ 492771 w 975030"/>
                <a:gd name="connsiteY4" fmla="*/ 1367375 h 1412660"/>
                <a:gd name="connsiteX5" fmla="*/ 492771 w 975030"/>
                <a:gd name="connsiteY5" fmla="*/ 689195 h 1412660"/>
                <a:gd name="connsiteX6" fmla="*/ 538491 w 975030"/>
                <a:gd name="connsiteY6" fmla="*/ 1374995 h 1412660"/>
                <a:gd name="connsiteX7" fmla="*/ 886471 w 975030"/>
                <a:gd name="connsiteY7" fmla="*/ 1395315 h 1412660"/>
                <a:gd name="connsiteX8" fmla="*/ 972831 w 975030"/>
                <a:gd name="connsiteY8" fmla="*/ 1016855 h 1412660"/>
                <a:gd name="connsiteX9" fmla="*/ 949971 w 975030"/>
                <a:gd name="connsiteY9" fmla="*/ 597755 h 1412660"/>
                <a:gd name="connsiteX10" fmla="*/ 957591 w 975030"/>
                <a:gd name="connsiteY10" fmla="*/ 277715 h 1412660"/>
                <a:gd name="connsiteX11" fmla="*/ 873771 w 975030"/>
                <a:gd name="connsiteY11" fmla="*/ 33875 h 1412660"/>
                <a:gd name="connsiteX12" fmla="*/ 66051 w 975030"/>
                <a:gd name="connsiteY12" fmla="*/ 56735 h 1412660"/>
                <a:gd name="connsiteX0" fmla="*/ 66051 w 973320"/>
                <a:gd name="connsiteY0" fmla="*/ 56735 h 1417439"/>
                <a:gd name="connsiteX1" fmla="*/ 11 w 973320"/>
                <a:gd name="connsiteY1" fmla="*/ 513935 h 1417439"/>
                <a:gd name="connsiteX2" fmla="*/ 60971 w 973320"/>
                <a:gd name="connsiteY2" fmla="*/ 1024475 h 1417439"/>
                <a:gd name="connsiteX3" fmla="*/ 66051 w 973320"/>
                <a:gd name="connsiteY3" fmla="*/ 1344515 h 1417439"/>
                <a:gd name="connsiteX4" fmla="*/ 492771 w 973320"/>
                <a:gd name="connsiteY4" fmla="*/ 1367375 h 1417439"/>
                <a:gd name="connsiteX5" fmla="*/ 492771 w 973320"/>
                <a:gd name="connsiteY5" fmla="*/ 689195 h 1417439"/>
                <a:gd name="connsiteX6" fmla="*/ 538491 w 973320"/>
                <a:gd name="connsiteY6" fmla="*/ 1374995 h 1417439"/>
                <a:gd name="connsiteX7" fmla="*/ 924571 w 973320"/>
                <a:gd name="connsiteY7" fmla="*/ 1402935 h 1417439"/>
                <a:gd name="connsiteX8" fmla="*/ 972831 w 973320"/>
                <a:gd name="connsiteY8" fmla="*/ 1016855 h 1417439"/>
                <a:gd name="connsiteX9" fmla="*/ 949971 w 973320"/>
                <a:gd name="connsiteY9" fmla="*/ 597755 h 1417439"/>
                <a:gd name="connsiteX10" fmla="*/ 957591 w 973320"/>
                <a:gd name="connsiteY10" fmla="*/ 277715 h 1417439"/>
                <a:gd name="connsiteX11" fmla="*/ 873771 w 973320"/>
                <a:gd name="connsiteY11" fmla="*/ 33875 h 1417439"/>
                <a:gd name="connsiteX12" fmla="*/ 66051 w 973320"/>
                <a:gd name="connsiteY12" fmla="*/ 56735 h 1417439"/>
                <a:gd name="connsiteX0" fmla="*/ 66051 w 965744"/>
                <a:gd name="connsiteY0" fmla="*/ 56735 h 1417439"/>
                <a:gd name="connsiteX1" fmla="*/ 11 w 965744"/>
                <a:gd name="connsiteY1" fmla="*/ 513935 h 1417439"/>
                <a:gd name="connsiteX2" fmla="*/ 60971 w 965744"/>
                <a:gd name="connsiteY2" fmla="*/ 1024475 h 1417439"/>
                <a:gd name="connsiteX3" fmla="*/ 66051 w 965744"/>
                <a:gd name="connsiteY3" fmla="*/ 1344515 h 1417439"/>
                <a:gd name="connsiteX4" fmla="*/ 492771 w 965744"/>
                <a:gd name="connsiteY4" fmla="*/ 1367375 h 1417439"/>
                <a:gd name="connsiteX5" fmla="*/ 492771 w 965744"/>
                <a:gd name="connsiteY5" fmla="*/ 689195 h 1417439"/>
                <a:gd name="connsiteX6" fmla="*/ 538491 w 965744"/>
                <a:gd name="connsiteY6" fmla="*/ 1374995 h 1417439"/>
                <a:gd name="connsiteX7" fmla="*/ 924571 w 965744"/>
                <a:gd name="connsiteY7" fmla="*/ 1402935 h 1417439"/>
                <a:gd name="connsiteX8" fmla="*/ 947431 w 965744"/>
                <a:gd name="connsiteY8" fmla="*/ 1016855 h 1417439"/>
                <a:gd name="connsiteX9" fmla="*/ 949971 w 965744"/>
                <a:gd name="connsiteY9" fmla="*/ 597755 h 1417439"/>
                <a:gd name="connsiteX10" fmla="*/ 957591 w 965744"/>
                <a:gd name="connsiteY10" fmla="*/ 277715 h 1417439"/>
                <a:gd name="connsiteX11" fmla="*/ 873771 w 965744"/>
                <a:gd name="connsiteY11" fmla="*/ 33875 h 1417439"/>
                <a:gd name="connsiteX12" fmla="*/ 66051 w 965744"/>
                <a:gd name="connsiteY12" fmla="*/ 56735 h 1417439"/>
                <a:gd name="connsiteX0" fmla="*/ 66051 w 968329"/>
                <a:gd name="connsiteY0" fmla="*/ 56735 h 1417439"/>
                <a:gd name="connsiteX1" fmla="*/ 11 w 968329"/>
                <a:gd name="connsiteY1" fmla="*/ 513935 h 1417439"/>
                <a:gd name="connsiteX2" fmla="*/ 60971 w 968329"/>
                <a:gd name="connsiteY2" fmla="*/ 1024475 h 1417439"/>
                <a:gd name="connsiteX3" fmla="*/ 66051 w 968329"/>
                <a:gd name="connsiteY3" fmla="*/ 1344515 h 1417439"/>
                <a:gd name="connsiteX4" fmla="*/ 492771 w 968329"/>
                <a:gd name="connsiteY4" fmla="*/ 1367375 h 1417439"/>
                <a:gd name="connsiteX5" fmla="*/ 492771 w 968329"/>
                <a:gd name="connsiteY5" fmla="*/ 689195 h 1417439"/>
                <a:gd name="connsiteX6" fmla="*/ 538491 w 968329"/>
                <a:gd name="connsiteY6" fmla="*/ 1374995 h 1417439"/>
                <a:gd name="connsiteX7" fmla="*/ 924571 w 968329"/>
                <a:gd name="connsiteY7" fmla="*/ 1402935 h 1417439"/>
                <a:gd name="connsiteX8" fmla="*/ 967751 w 968329"/>
                <a:gd name="connsiteY8" fmla="*/ 1019395 h 1417439"/>
                <a:gd name="connsiteX9" fmla="*/ 949971 w 968329"/>
                <a:gd name="connsiteY9" fmla="*/ 597755 h 1417439"/>
                <a:gd name="connsiteX10" fmla="*/ 957591 w 968329"/>
                <a:gd name="connsiteY10" fmla="*/ 277715 h 1417439"/>
                <a:gd name="connsiteX11" fmla="*/ 873771 w 968329"/>
                <a:gd name="connsiteY11" fmla="*/ 33875 h 1417439"/>
                <a:gd name="connsiteX12" fmla="*/ 66051 w 968329"/>
                <a:gd name="connsiteY12" fmla="*/ 56735 h 1417439"/>
                <a:gd name="connsiteX0" fmla="*/ 66051 w 973857"/>
                <a:gd name="connsiteY0" fmla="*/ 56735 h 1417439"/>
                <a:gd name="connsiteX1" fmla="*/ 11 w 973857"/>
                <a:gd name="connsiteY1" fmla="*/ 513935 h 1417439"/>
                <a:gd name="connsiteX2" fmla="*/ 60971 w 973857"/>
                <a:gd name="connsiteY2" fmla="*/ 1024475 h 1417439"/>
                <a:gd name="connsiteX3" fmla="*/ 66051 w 973857"/>
                <a:gd name="connsiteY3" fmla="*/ 1344515 h 1417439"/>
                <a:gd name="connsiteX4" fmla="*/ 492771 w 973857"/>
                <a:gd name="connsiteY4" fmla="*/ 1367375 h 1417439"/>
                <a:gd name="connsiteX5" fmla="*/ 492771 w 973857"/>
                <a:gd name="connsiteY5" fmla="*/ 689195 h 1417439"/>
                <a:gd name="connsiteX6" fmla="*/ 538491 w 973857"/>
                <a:gd name="connsiteY6" fmla="*/ 1374995 h 1417439"/>
                <a:gd name="connsiteX7" fmla="*/ 924571 w 973857"/>
                <a:gd name="connsiteY7" fmla="*/ 1402935 h 1417439"/>
                <a:gd name="connsiteX8" fmla="*/ 967751 w 973857"/>
                <a:gd name="connsiteY8" fmla="*/ 1019395 h 1417439"/>
                <a:gd name="connsiteX9" fmla="*/ 949971 w 973857"/>
                <a:gd name="connsiteY9" fmla="*/ 597755 h 1417439"/>
                <a:gd name="connsiteX10" fmla="*/ 957591 w 973857"/>
                <a:gd name="connsiteY10" fmla="*/ 277715 h 1417439"/>
                <a:gd name="connsiteX11" fmla="*/ 873771 w 973857"/>
                <a:gd name="connsiteY11" fmla="*/ 33875 h 1417439"/>
                <a:gd name="connsiteX12" fmla="*/ 66051 w 973857"/>
                <a:gd name="connsiteY12" fmla="*/ 56735 h 1417439"/>
                <a:gd name="connsiteX0" fmla="*/ 66051 w 968329"/>
                <a:gd name="connsiteY0" fmla="*/ 56735 h 1417439"/>
                <a:gd name="connsiteX1" fmla="*/ 11 w 968329"/>
                <a:gd name="connsiteY1" fmla="*/ 513935 h 1417439"/>
                <a:gd name="connsiteX2" fmla="*/ 60971 w 968329"/>
                <a:gd name="connsiteY2" fmla="*/ 1024475 h 1417439"/>
                <a:gd name="connsiteX3" fmla="*/ 66051 w 968329"/>
                <a:gd name="connsiteY3" fmla="*/ 1344515 h 1417439"/>
                <a:gd name="connsiteX4" fmla="*/ 492771 w 968329"/>
                <a:gd name="connsiteY4" fmla="*/ 1367375 h 1417439"/>
                <a:gd name="connsiteX5" fmla="*/ 492771 w 968329"/>
                <a:gd name="connsiteY5" fmla="*/ 689195 h 1417439"/>
                <a:gd name="connsiteX6" fmla="*/ 538491 w 968329"/>
                <a:gd name="connsiteY6" fmla="*/ 1374995 h 1417439"/>
                <a:gd name="connsiteX7" fmla="*/ 924571 w 968329"/>
                <a:gd name="connsiteY7" fmla="*/ 1402935 h 1417439"/>
                <a:gd name="connsiteX8" fmla="*/ 967751 w 968329"/>
                <a:gd name="connsiteY8" fmla="*/ 1019395 h 1417439"/>
                <a:gd name="connsiteX9" fmla="*/ 949971 w 968329"/>
                <a:gd name="connsiteY9" fmla="*/ 597755 h 1417439"/>
                <a:gd name="connsiteX10" fmla="*/ 957591 w 968329"/>
                <a:gd name="connsiteY10" fmla="*/ 277715 h 1417439"/>
                <a:gd name="connsiteX11" fmla="*/ 873771 w 968329"/>
                <a:gd name="connsiteY11" fmla="*/ 33875 h 1417439"/>
                <a:gd name="connsiteX12" fmla="*/ 66051 w 968329"/>
                <a:gd name="connsiteY12" fmla="*/ 56735 h 1417439"/>
                <a:gd name="connsiteX0" fmla="*/ 66051 w 968514"/>
                <a:gd name="connsiteY0" fmla="*/ 56735 h 1417439"/>
                <a:gd name="connsiteX1" fmla="*/ 11 w 968514"/>
                <a:gd name="connsiteY1" fmla="*/ 513935 h 1417439"/>
                <a:gd name="connsiteX2" fmla="*/ 60971 w 968514"/>
                <a:gd name="connsiteY2" fmla="*/ 1024475 h 1417439"/>
                <a:gd name="connsiteX3" fmla="*/ 66051 w 968514"/>
                <a:gd name="connsiteY3" fmla="*/ 1344515 h 1417439"/>
                <a:gd name="connsiteX4" fmla="*/ 492771 w 968514"/>
                <a:gd name="connsiteY4" fmla="*/ 1367375 h 1417439"/>
                <a:gd name="connsiteX5" fmla="*/ 492771 w 968514"/>
                <a:gd name="connsiteY5" fmla="*/ 689195 h 1417439"/>
                <a:gd name="connsiteX6" fmla="*/ 538491 w 968514"/>
                <a:gd name="connsiteY6" fmla="*/ 1374995 h 1417439"/>
                <a:gd name="connsiteX7" fmla="*/ 924571 w 968514"/>
                <a:gd name="connsiteY7" fmla="*/ 1402935 h 1417439"/>
                <a:gd name="connsiteX8" fmla="*/ 967751 w 968514"/>
                <a:gd name="connsiteY8" fmla="*/ 1019395 h 1417439"/>
                <a:gd name="connsiteX9" fmla="*/ 949971 w 968514"/>
                <a:gd name="connsiteY9" fmla="*/ 597755 h 1417439"/>
                <a:gd name="connsiteX10" fmla="*/ 922031 w 968514"/>
                <a:gd name="connsiteY10" fmla="*/ 300575 h 1417439"/>
                <a:gd name="connsiteX11" fmla="*/ 873771 w 968514"/>
                <a:gd name="connsiteY11" fmla="*/ 33875 h 1417439"/>
                <a:gd name="connsiteX12" fmla="*/ 66051 w 968514"/>
                <a:gd name="connsiteY12" fmla="*/ 56735 h 1417439"/>
                <a:gd name="connsiteX0" fmla="*/ 66051 w 968451"/>
                <a:gd name="connsiteY0" fmla="*/ 56735 h 1417439"/>
                <a:gd name="connsiteX1" fmla="*/ 11 w 968451"/>
                <a:gd name="connsiteY1" fmla="*/ 513935 h 1417439"/>
                <a:gd name="connsiteX2" fmla="*/ 60971 w 968451"/>
                <a:gd name="connsiteY2" fmla="*/ 1024475 h 1417439"/>
                <a:gd name="connsiteX3" fmla="*/ 66051 w 968451"/>
                <a:gd name="connsiteY3" fmla="*/ 1344515 h 1417439"/>
                <a:gd name="connsiteX4" fmla="*/ 492771 w 968451"/>
                <a:gd name="connsiteY4" fmla="*/ 1367375 h 1417439"/>
                <a:gd name="connsiteX5" fmla="*/ 492771 w 968451"/>
                <a:gd name="connsiteY5" fmla="*/ 689195 h 1417439"/>
                <a:gd name="connsiteX6" fmla="*/ 538491 w 968451"/>
                <a:gd name="connsiteY6" fmla="*/ 1374995 h 1417439"/>
                <a:gd name="connsiteX7" fmla="*/ 924571 w 968451"/>
                <a:gd name="connsiteY7" fmla="*/ 1402935 h 1417439"/>
                <a:gd name="connsiteX8" fmla="*/ 967751 w 968451"/>
                <a:gd name="connsiteY8" fmla="*/ 1019395 h 1417439"/>
                <a:gd name="connsiteX9" fmla="*/ 949971 w 968451"/>
                <a:gd name="connsiteY9" fmla="*/ 597755 h 1417439"/>
                <a:gd name="connsiteX10" fmla="*/ 932191 w 968451"/>
                <a:gd name="connsiteY10" fmla="*/ 300575 h 1417439"/>
                <a:gd name="connsiteX11" fmla="*/ 873771 w 968451"/>
                <a:gd name="connsiteY11" fmla="*/ 33875 h 1417439"/>
                <a:gd name="connsiteX12" fmla="*/ 66051 w 968451"/>
                <a:gd name="connsiteY12" fmla="*/ 56735 h 1417439"/>
                <a:gd name="connsiteX0" fmla="*/ 66051 w 968451"/>
                <a:gd name="connsiteY0" fmla="*/ 60942 h 1421646"/>
                <a:gd name="connsiteX1" fmla="*/ 11 w 968451"/>
                <a:gd name="connsiteY1" fmla="*/ 518142 h 1421646"/>
                <a:gd name="connsiteX2" fmla="*/ 60971 w 968451"/>
                <a:gd name="connsiteY2" fmla="*/ 1028682 h 1421646"/>
                <a:gd name="connsiteX3" fmla="*/ 66051 w 968451"/>
                <a:gd name="connsiteY3" fmla="*/ 1348722 h 1421646"/>
                <a:gd name="connsiteX4" fmla="*/ 492771 w 968451"/>
                <a:gd name="connsiteY4" fmla="*/ 1371582 h 1421646"/>
                <a:gd name="connsiteX5" fmla="*/ 492771 w 968451"/>
                <a:gd name="connsiteY5" fmla="*/ 693402 h 1421646"/>
                <a:gd name="connsiteX6" fmla="*/ 538491 w 968451"/>
                <a:gd name="connsiteY6" fmla="*/ 1379202 h 1421646"/>
                <a:gd name="connsiteX7" fmla="*/ 924571 w 968451"/>
                <a:gd name="connsiteY7" fmla="*/ 1407142 h 1421646"/>
                <a:gd name="connsiteX8" fmla="*/ 967751 w 968451"/>
                <a:gd name="connsiteY8" fmla="*/ 1023602 h 1421646"/>
                <a:gd name="connsiteX9" fmla="*/ 949971 w 968451"/>
                <a:gd name="connsiteY9" fmla="*/ 601962 h 1421646"/>
                <a:gd name="connsiteX10" fmla="*/ 932191 w 968451"/>
                <a:gd name="connsiteY10" fmla="*/ 304782 h 1421646"/>
                <a:gd name="connsiteX11" fmla="*/ 896631 w 968451"/>
                <a:gd name="connsiteY11" fmla="*/ 30462 h 1421646"/>
                <a:gd name="connsiteX12" fmla="*/ 66051 w 968451"/>
                <a:gd name="connsiteY12" fmla="*/ 60942 h 1421646"/>
                <a:gd name="connsiteX0" fmla="*/ 66051 w 968451"/>
                <a:gd name="connsiteY0" fmla="*/ 60942 h 1421646"/>
                <a:gd name="connsiteX1" fmla="*/ 11 w 968451"/>
                <a:gd name="connsiteY1" fmla="*/ 518142 h 1421646"/>
                <a:gd name="connsiteX2" fmla="*/ 60971 w 968451"/>
                <a:gd name="connsiteY2" fmla="*/ 1028682 h 1421646"/>
                <a:gd name="connsiteX3" fmla="*/ 66051 w 968451"/>
                <a:gd name="connsiteY3" fmla="*/ 1348722 h 1421646"/>
                <a:gd name="connsiteX4" fmla="*/ 492771 w 968451"/>
                <a:gd name="connsiteY4" fmla="*/ 1371582 h 1421646"/>
                <a:gd name="connsiteX5" fmla="*/ 492771 w 968451"/>
                <a:gd name="connsiteY5" fmla="*/ 693402 h 1421646"/>
                <a:gd name="connsiteX6" fmla="*/ 538491 w 968451"/>
                <a:gd name="connsiteY6" fmla="*/ 1379202 h 1421646"/>
                <a:gd name="connsiteX7" fmla="*/ 924571 w 968451"/>
                <a:gd name="connsiteY7" fmla="*/ 1407142 h 1421646"/>
                <a:gd name="connsiteX8" fmla="*/ 967751 w 968451"/>
                <a:gd name="connsiteY8" fmla="*/ 1023602 h 1421646"/>
                <a:gd name="connsiteX9" fmla="*/ 949971 w 968451"/>
                <a:gd name="connsiteY9" fmla="*/ 601962 h 1421646"/>
                <a:gd name="connsiteX10" fmla="*/ 932191 w 968451"/>
                <a:gd name="connsiteY10" fmla="*/ 304782 h 1421646"/>
                <a:gd name="connsiteX11" fmla="*/ 896631 w 968451"/>
                <a:gd name="connsiteY11" fmla="*/ 30462 h 1421646"/>
                <a:gd name="connsiteX12" fmla="*/ 66051 w 968451"/>
                <a:gd name="connsiteY12" fmla="*/ 60942 h 1421646"/>
                <a:gd name="connsiteX0" fmla="*/ 66051 w 968451"/>
                <a:gd name="connsiteY0" fmla="*/ 51913 h 1412617"/>
                <a:gd name="connsiteX1" fmla="*/ 11 w 968451"/>
                <a:gd name="connsiteY1" fmla="*/ 509113 h 1412617"/>
                <a:gd name="connsiteX2" fmla="*/ 60971 w 968451"/>
                <a:gd name="connsiteY2" fmla="*/ 1019653 h 1412617"/>
                <a:gd name="connsiteX3" fmla="*/ 66051 w 968451"/>
                <a:gd name="connsiteY3" fmla="*/ 1339693 h 1412617"/>
                <a:gd name="connsiteX4" fmla="*/ 492771 w 968451"/>
                <a:gd name="connsiteY4" fmla="*/ 1362553 h 1412617"/>
                <a:gd name="connsiteX5" fmla="*/ 492771 w 968451"/>
                <a:gd name="connsiteY5" fmla="*/ 684373 h 1412617"/>
                <a:gd name="connsiteX6" fmla="*/ 538491 w 968451"/>
                <a:gd name="connsiteY6" fmla="*/ 1370173 h 1412617"/>
                <a:gd name="connsiteX7" fmla="*/ 924571 w 968451"/>
                <a:gd name="connsiteY7" fmla="*/ 1398113 h 1412617"/>
                <a:gd name="connsiteX8" fmla="*/ 967751 w 968451"/>
                <a:gd name="connsiteY8" fmla="*/ 1014573 h 1412617"/>
                <a:gd name="connsiteX9" fmla="*/ 949971 w 968451"/>
                <a:gd name="connsiteY9" fmla="*/ 592933 h 1412617"/>
                <a:gd name="connsiteX10" fmla="*/ 932191 w 968451"/>
                <a:gd name="connsiteY10" fmla="*/ 295753 h 1412617"/>
                <a:gd name="connsiteX11" fmla="*/ 896631 w 968451"/>
                <a:gd name="connsiteY11" fmla="*/ 21433 h 1412617"/>
                <a:gd name="connsiteX12" fmla="*/ 66051 w 968451"/>
                <a:gd name="connsiteY12" fmla="*/ 51913 h 1412617"/>
                <a:gd name="connsiteX0" fmla="*/ 90766 w 993166"/>
                <a:gd name="connsiteY0" fmla="*/ 51913 h 1412617"/>
                <a:gd name="connsiteX1" fmla="*/ 7 w 993166"/>
                <a:gd name="connsiteY1" fmla="*/ 524353 h 1412617"/>
                <a:gd name="connsiteX2" fmla="*/ 85686 w 993166"/>
                <a:gd name="connsiteY2" fmla="*/ 1019653 h 1412617"/>
                <a:gd name="connsiteX3" fmla="*/ 90766 w 993166"/>
                <a:gd name="connsiteY3" fmla="*/ 1339693 h 1412617"/>
                <a:gd name="connsiteX4" fmla="*/ 517486 w 993166"/>
                <a:gd name="connsiteY4" fmla="*/ 1362553 h 1412617"/>
                <a:gd name="connsiteX5" fmla="*/ 517486 w 993166"/>
                <a:gd name="connsiteY5" fmla="*/ 684373 h 1412617"/>
                <a:gd name="connsiteX6" fmla="*/ 563206 w 993166"/>
                <a:gd name="connsiteY6" fmla="*/ 1370173 h 1412617"/>
                <a:gd name="connsiteX7" fmla="*/ 949286 w 993166"/>
                <a:gd name="connsiteY7" fmla="*/ 1398113 h 1412617"/>
                <a:gd name="connsiteX8" fmla="*/ 992466 w 993166"/>
                <a:gd name="connsiteY8" fmla="*/ 1014573 h 1412617"/>
                <a:gd name="connsiteX9" fmla="*/ 974686 w 993166"/>
                <a:gd name="connsiteY9" fmla="*/ 592933 h 1412617"/>
                <a:gd name="connsiteX10" fmla="*/ 956906 w 993166"/>
                <a:gd name="connsiteY10" fmla="*/ 295753 h 1412617"/>
                <a:gd name="connsiteX11" fmla="*/ 921346 w 993166"/>
                <a:gd name="connsiteY11" fmla="*/ 21433 h 1412617"/>
                <a:gd name="connsiteX12" fmla="*/ 90766 w 993166"/>
                <a:gd name="connsiteY12" fmla="*/ 51913 h 1412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3166" h="1412617">
                  <a:moveTo>
                    <a:pt x="90766" y="51913"/>
                  </a:moveTo>
                  <a:cubicBezTo>
                    <a:pt x="42506" y="270353"/>
                    <a:pt x="854" y="363063"/>
                    <a:pt x="7" y="524353"/>
                  </a:cubicBezTo>
                  <a:cubicBezTo>
                    <a:pt x="-840" y="685643"/>
                    <a:pt x="70560" y="883763"/>
                    <a:pt x="85686" y="1019653"/>
                  </a:cubicBezTo>
                  <a:cubicBezTo>
                    <a:pt x="100813" y="1155543"/>
                    <a:pt x="94999" y="1188563"/>
                    <a:pt x="90766" y="1339693"/>
                  </a:cubicBezTo>
                  <a:cubicBezTo>
                    <a:pt x="185593" y="1389223"/>
                    <a:pt x="403186" y="1375253"/>
                    <a:pt x="517486" y="1362553"/>
                  </a:cubicBezTo>
                  <a:cubicBezTo>
                    <a:pt x="527646" y="1177133"/>
                    <a:pt x="509866" y="683103"/>
                    <a:pt x="517486" y="684373"/>
                  </a:cubicBezTo>
                  <a:cubicBezTo>
                    <a:pt x="525106" y="685643"/>
                    <a:pt x="525106" y="1207613"/>
                    <a:pt x="563206" y="1370173"/>
                  </a:cubicBezTo>
                  <a:cubicBezTo>
                    <a:pt x="659726" y="1418433"/>
                    <a:pt x="833716" y="1422243"/>
                    <a:pt x="949286" y="1398113"/>
                  </a:cubicBezTo>
                  <a:cubicBezTo>
                    <a:pt x="970876" y="1234283"/>
                    <a:pt x="988233" y="1148770"/>
                    <a:pt x="992466" y="1014573"/>
                  </a:cubicBezTo>
                  <a:cubicBezTo>
                    <a:pt x="996699" y="880376"/>
                    <a:pt x="980613" y="712736"/>
                    <a:pt x="974686" y="592933"/>
                  </a:cubicBezTo>
                  <a:cubicBezTo>
                    <a:pt x="968759" y="473130"/>
                    <a:pt x="969606" y="389733"/>
                    <a:pt x="956906" y="295753"/>
                  </a:cubicBezTo>
                  <a:cubicBezTo>
                    <a:pt x="964526" y="183993"/>
                    <a:pt x="940396" y="144623"/>
                    <a:pt x="921346" y="21433"/>
                  </a:cubicBezTo>
                  <a:cubicBezTo>
                    <a:pt x="681316" y="2383"/>
                    <a:pt x="240626" y="-26827"/>
                    <a:pt x="90766" y="51913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 dirty="0"/>
            </a:p>
          </p:txBody>
        </p:sp>
        <p:sp>
          <p:nvSpPr>
            <p:cNvPr id="62" name="Freihandform 61"/>
            <p:cNvSpPr/>
            <p:nvPr/>
          </p:nvSpPr>
          <p:spPr>
            <a:xfrm>
              <a:off x="5620025" y="1696498"/>
              <a:ext cx="1593461" cy="2181636"/>
            </a:xfrm>
            <a:custGeom>
              <a:avLst/>
              <a:gdLst>
                <a:gd name="connsiteX0" fmla="*/ 159491 w 1593461"/>
                <a:gd name="connsiteY0" fmla="*/ 2181459 h 2181636"/>
                <a:gd name="connsiteX1" fmla="*/ 102341 w 1593461"/>
                <a:gd name="connsiteY1" fmla="*/ 2109069 h 2181636"/>
                <a:gd name="connsiteX2" fmla="*/ 45191 w 1593461"/>
                <a:gd name="connsiteY2" fmla="*/ 1811889 h 2181636"/>
                <a:gd name="connsiteX3" fmla="*/ 3281 w 1593461"/>
                <a:gd name="connsiteY3" fmla="*/ 1373739 h 2181636"/>
                <a:gd name="connsiteX4" fmla="*/ 10901 w 1593461"/>
                <a:gd name="connsiteY4" fmla="*/ 855579 h 2181636"/>
                <a:gd name="connsiteX5" fmla="*/ 75671 w 1593461"/>
                <a:gd name="connsiteY5" fmla="*/ 261219 h 2181636"/>
                <a:gd name="connsiteX6" fmla="*/ 456671 w 1593461"/>
                <a:gd name="connsiteY6" fmla="*/ 47859 h 2181636"/>
                <a:gd name="connsiteX7" fmla="*/ 696701 w 1593461"/>
                <a:gd name="connsiteY7" fmla="*/ 9759 h 2181636"/>
                <a:gd name="connsiteX8" fmla="*/ 967211 w 1593461"/>
                <a:gd name="connsiteY8" fmla="*/ 5949 h 2181636"/>
                <a:gd name="connsiteX9" fmla="*/ 1146281 w 1593461"/>
                <a:gd name="connsiteY9" fmla="*/ 82149 h 2181636"/>
                <a:gd name="connsiteX10" fmla="*/ 1260581 w 1593461"/>
                <a:gd name="connsiteY10" fmla="*/ 173589 h 2181636"/>
                <a:gd name="connsiteX11" fmla="*/ 1416791 w 1593461"/>
                <a:gd name="connsiteY11" fmla="*/ 276459 h 2181636"/>
                <a:gd name="connsiteX12" fmla="*/ 1492991 w 1593461"/>
                <a:gd name="connsiteY12" fmla="*/ 463149 h 2181636"/>
                <a:gd name="connsiteX13" fmla="*/ 1565381 w 1593461"/>
                <a:gd name="connsiteY13" fmla="*/ 893679 h 2181636"/>
                <a:gd name="connsiteX14" fmla="*/ 1565381 w 1593461"/>
                <a:gd name="connsiteY14" fmla="*/ 1206099 h 2181636"/>
                <a:gd name="connsiteX15" fmla="*/ 1592051 w 1593461"/>
                <a:gd name="connsiteY15" fmla="*/ 1468989 h 2181636"/>
                <a:gd name="connsiteX16" fmla="*/ 1515851 w 1593461"/>
                <a:gd name="connsiteY16" fmla="*/ 1979529 h 2181636"/>
                <a:gd name="connsiteX17" fmla="*/ 1340591 w 1593461"/>
                <a:gd name="connsiteY17" fmla="*/ 1968099 h 2181636"/>
                <a:gd name="connsiteX18" fmla="*/ 1336781 w 1593461"/>
                <a:gd name="connsiteY18" fmla="*/ 1701399 h 2181636"/>
                <a:gd name="connsiteX19" fmla="*/ 1294871 w 1593461"/>
                <a:gd name="connsiteY19" fmla="*/ 1408029 h 2181636"/>
                <a:gd name="connsiteX20" fmla="*/ 1230101 w 1593461"/>
                <a:gd name="connsiteY20" fmla="*/ 943209 h 2181636"/>
                <a:gd name="connsiteX21" fmla="*/ 1279631 w 1593461"/>
                <a:gd name="connsiteY21" fmla="*/ 1568049 h 2181636"/>
                <a:gd name="connsiteX22" fmla="*/ 1313921 w 1593461"/>
                <a:gd name="connsiteY22" fmla="*/ 1811889 h 2181636"/>
                <a:gd name="connsiteX23" fmla="*/ 799571 w 1593461"/>
                <a:gd name="connsiteY23" fmla="*/ 1842369 h 2181636"/>
                <a:gd name="connsiteX24" fmla="*/ 330941 w 1593461"/>
                <a:gd name="connsiteY24" fmla="*/ 1808079 h 2181636"/>
                <a:gd name="connsiteX25" fmla="*/ 414761 w 1593461"/>
                <a:gd name="connsiteY25" fmla="*/ 1449939 h 2181636"/>
                <a:gd name="connsiteX26" fmla="*/ 365231 w 1593461"/>
                <a:gd name="connsiteY26" fmla="*/ 1042269 h 2181636"/>
                <a:gd name="connsiteX27" fmla="*/ 361421 w 1593461"/>
                <a:gd name="connsiteY27" fmla="*/ 969879 h 2181636"/>
                <a:gd name="connsiteX28" fmla="*/ 346181 w 1593461"/>
                <a:gd name="connsiteY28" fmla="*/ 1354689 h 2181636"/>
                <a:gd name="connsiteX29" fmla="*/ 334751 w 1593461"/>
                <a:gd name="connsiteY29" fmla="*/ 1556619 h 2181636"/>
                <a:gd name="connsiteX30" fmla="*/ 292841 w 1593461"/>
                <a:gd name="connsiteY30" fmla="*/ 1716639 h 2181636"/>
                <a:gd name="connsiteX31" fmla="*/ 300461 w 1593461"/>
                <a:gd name="connsiteY31" fmla="*/ 1952859 h 2181636"/>
                <a:gd name="connsiteX32" fmla="*/ 327131 w 1593461"/>
                <a:gd name="connsiteY32" fmla="*/ 2097639 h 2181636"/>
                <a:gd name="connsiteX33" fmla="*/ 159491 w 1593461"/>
                <a:gd name="connsiteY33" fmla="*/ 2181459 h 2181636"/>
                <a:gd name="connsiteX0" fmla="*/ 159491 w 1593461"/>
                <a:gd name="connsiteY0" fmla="*/ 2181459 h 2181636"/>
                <a:gd name="connsiteX1" fmla="*/ 102341 w 1593461"/>
                <a:gd name="connsiteY1" fmla="*/ 2109069 h 2181636"/>
                <a:gd name="connsiteX2" fmla="*/ 45191 w 1593461"/>
                <a:gd name="connsiteY2" fmla="*/ 1811889 h 2181636"/>
                <a:gd name="connsiteX3" fmla="*/ 3281 w 1593461"/>
                <a:gd name="connsiteY3" fmla="*/ 1373739 h 2181636"/>
                <a:gd name="connsiteX4" fmla="*/ 10901 w 1593461"/>
                <a:gd name="connsiteY4" fmla="*/ 855579 h 2181636"/>
                <a:gd name="connsiteX5" fmla="*/ 75671 w 1593461"/>
                <a:gd name="connsiteY5" fmla="*/ 261219 h 2181636"/>
                <a:gd name="connsiteX6" fmla="*/ 456671 w 1593461"/>
                <a:gd name="connsiteY6" fmla="*/ 47859 h 2181636"/>
                <a:gd name="connsiteX7" fmla="*/ 696701 w 1593461"/>
                <a:gd name="connsiteY7" fmla="*/ 9759 h 2181636"/>
                <a:gd name="connsiteX8" fmla="*/ 967211 w 1593461"/>
                <a:gd name="connsiteY8" fmla="*/ 5949 h 2181636"/>
                <a:gd name="connsiteX9" fmla="*/ 1146281 w 1593461"/>
                <a:gd name="connsiteY9" fmla="*/ 82149 h 2181636"/>
                <a:gd name="connsiteX10" fmla="*/ 1260581 w 1593461"/>
                <a:gd name="connsiteY10" fmla="*/ 173589 h 2181636"/>
                <a:gd name="connsiteX11" fmla="*/ 1416791 w 1593461"/>
                <a:gd name="connsiteY11" fmla="*/ 276459 h 2181636"/>
                <a:gd name="connsiteX12" fmla="*/ 1492991 w 1593461"/>
                <a:gd name="connsiteY12" fmla="*/ 463149 h 2181636"/>
                <a:gd name="connsiteX13" fmla="*/ 1565381 w 1593461"/>
                <a:gd name="connsiteY13" fmla="*/ 893679 h 2181636"/>
                <a:gd name="connsiteX14" fmla="*/ 1565381 w 1593461"/>
                <a:gd name="connsiteY14" fmla="*/ 1206099 h 2181636"/>
                <a:gd name="connsiteX15" fmla="*/ 1592051 w 1593461"/>
                <a:gd name="connsiteY15" fmla="*/ 1468989 h 2181636"/>
                <a:gd name="connsiteX16" fmla="*/ 1515851 w 1593461"/>
                <a:gd name="connsiteY16" fmla="*/ 1979529 h 2181636"/>
                <a:gd name="connsiteX17" fmla="*/ 1340591 w 1593461"/>
                <a:gd name="connsiteY17" fmla="*/ 1968099 h 2181636"/>
                <a:gd name="connsiteX18" fmla="*/ 1336781 w 1593461"/>
                <a:gd name="connsiteY18" fmla="*/ 1701399 h 2181636"/>
                <a:gd name="connsiteX19" fmla="*/ 1294871 w 1593461"/>
                <a:gd name="connsiteY19" fmla="*/ 1408029 h 2181636"/>
                <a:gd name="connsiteX20" fmla="*/ 1230101 w 1593461"/>
                <a:gd name="connsiteY20" fmla="*/ 943209 h 2181636"/>
                <a:gd name="connsiteX21" fmla="*/ 1279631 w 1593461"/>
                <a:gd name="connsiteY21" fmla="*/ 1568049 h 2181636"/>
                <a:gd name="connsiteX22" fmla="*/ 1313921 w 1593461"/>
                <a:gd name="connsiteY22" fmla="*/ 1811889 h 2181636"/>
                <a:gd name="connsiteX23" fmla="*/ 799571 w 1593461"/>
                <a:gd name="connsiteY23" fmla="*/ 1842369 h 2181636"/>
                <a:gd name="connsiteX24" fmla="*/ 330941 w 1593461"/>
                <a:gd name="connsiteY24" fmla="*/ 1808079 h 2181636"/>
                <a:gd name="connsiteX25" fmla="*/ 393806 w 1593461"/>
                <a:gd name="connsiteY25" fmla="*/ 1449939 h 2181636"/>
                <a:gd name="connsiteX26" fmla="*/ 365231 w 1593461"/>
                <a:gd name="connsiteY26" fmla="*/ 1042269 h 2181636"/>
                <a:gd name="connsiteX27" fmla="*/ 361421 w 1593461"/>
                <a:gd name="connsiteY27" fmla="*/ 969879 h 2181636"/>
                <a:gd name="connsiteX28" fmla="*/ 346181 w 1593461"/>
                <a:gd name="connsiteY28" fmla="*/ 1354689 h 2181636"/>
                <a:gd name="connsiteX29" fmla="*/ 334751 w 1593461"/>
                <a:gd name="connsiteY29" fmla="*/ 1556619 h 2181636"/>
                <a:gd name="connsiteX30" fmla="*/ 292841 w 1593461"/>
                <a:gd name="connsiteY30" fmla="*/ 1716639 h 2181636"/>
                <a:gd name="connsiteX31" fmla="*/ 300461 w 1593461"/>
                <a:gd name="connsiteY31" fmla="*/ 1952859 h 2181636"/>
                <a:gd name="connsiteX32" fmla="*/ 327131 w 1593461"/>
                <a:gd name="connsiteY32" fmla="*/ 2097639 h 2181636"/>
                <a:gd name="connsiteX33" fmla="*/ 159491 w 1593461"/>
                <a:gd name="connsiteY33" fmla="*/ 2181459 h 2181636"/>
                <a:gd name="connsiteX0" fmla="*/ 159491 w 1593461"/>
                <a:gd name="connsiteY0" fmla="*/ 2181459 h 2181636"/>
                <a:gd name="connsiteX1" fmla="*/ 102341 w 1593461"/>
                <a:gd name="connsiteY1" fmla="*/ 2109069 h 2181636"/>
                <a:gd name="connsiteX2" fmla="*/ 45191 w 1593461"/>
                <a:gd name="connsiteY2" fmla="*/ 1811889 h 2181636"/>
                <a:gd name="connsiteX3" fmla="*/ 3281 w 1593461"/>
                <a:gd name="connsiteY3" fmla="*/ 1373739 h 2181636"/>
                <a:gd name="connsiteX4" fmla="*/ 10901 w 1593461"/>
                <a:gd name="connsiteY4" fmla="*/ 855579 h 2181636"/>
                <a:gd name="connsiteX5" fmla="*/ 75671 w 1593461"/>
                <a:gd name="connsiteY5" fmla="*/ 261219 h 2181636"/>
                <a:gd name="connsiteX6" fmla="*/ 456671 w 1593461"/>
                <a:gd name="connsiteY6" fmla="*/ 47859 h 2181636"/>
                <a:gd name="connsiteX7" fmla="*/ 696701 w 1593461"/>
                <a:gd name="connsiteY7" fmla="*/ 9759 h 2181636"/>
                <a:gd name="connsiteX8" fmla="*/ 967211 w 1593461"/>
                <a:gd name="connsiteY8" fmla="*/ 5949 h 2181636"/>
                <a:gd name="connsiteX9" fmla="*/ 1146281 w 1593461"/>
                <a:gd name="connsiteY9" fmla="*/ 82149 h 2181636"/>
                <a:gd name="connsiteX10" fmla="*/ 1260581 w 1593461"/>
                <a:gd name="connsiteY10" fmla="*/ 173589 h 2181636"/>
                <a:gd name="connsiteX11" fmla="*/ 1416791 w 1593461"/>
                <a:gd name="connsiteY11" fmla="*/ 276459 h 2181636"/>
                <a:gd name="connsiteX12" fmla="*/ 1492991 w 1593461"/>
                <a:gd name="connsiteY12" fmla="*/ 463149 h 2181636"/>
                <a:gd name="connsiteX13" fmla="*/ 1565381 w 1593461"/>
                <a:gd name="connsiteY13" fmla="*/ 893679 h 2181636"/>
                <a:gd name="connsiteX14" fmla="*/ 1565381 w 1593461"/>
                <a:gd name="connsiteY14" fmla="*/ 1206099 h 2181636"/>
                <a:gd name="connsiteX15" fmla="*/ 1592051 w 1593461"/>
                <a:gd name="connsiteY15" fmla="*/ 1468989 h 2181636"/>
                <a:gd name="connsiteX16" fmla="*/ 1515851 w 1593461"/>
                <a:gd name="connsiteY16" fmla="*/ 1979529 h 2181636"/>
                <a:gd name="connsiteX17" fmla="*/ 1340591 w 1593461"/>
                <a:gd name="connsiteY17" fmla="*/ 1968099 h 2181636"/>
                <a:gd name="connsiteX18" fmla="*/ 1336781 w 1593461"/>
                <a:gd name="connsiteY18" fmla="*/ 1701399 h 2181636"/>
                <a:gd name="connsiteX19" fmla="*/ 1294871 w 1593461"/>
                <a:gd name="connsiteY19" fmla="*/ 1408029 h 2181636"/>
                <a:gd name="connsiteX20" fmla="*/ 1230101 w 1593461"/>
                <a:gd name="connsiteY20" fmla="*/ 943209 h 2181636"/>
                <a:gd name="connsiteX21" fmla="*/ 1296776 w 1593461"/>
                <a:gd name="connsiteY21" fmla="*/ 1556619 h 2181636"/>
                <a:gd name="connsiteX22" fmla="*/ 1313921 w 1593461"/>
                <a:gd name="connsiteY22" fmla="*/ 1811889 h 2181636"/>
                <a:gd name="connsiteX23" fmla="*/ 799571 w 1593461"/>
                <a:gd name="connsiteY23" fmla="*/ 1842369 h 2181636"/>
                <a:gd name="connsiteX24" fmla="*/ 330941 w 1593461"/>
                <a:gd name="connsiteY24" fmla="*/ 1808079 h 2181636"/>
                <a:gd name="connsiteX25" fmla="*/ 393806 w 1593461"/>
                <a:gd name="connsiteY25" fmla="*/ 1449939 h 2181636"/>
                <a:gd name="connsiteX26" fmla="*/ 365231 w 1593461"/>
                <a:gd name="connsiteY26" fmla="*/ 1042269 h 2181636"/>
                <a:gd name="connsiteX27" fmla="*/ 361421 w 1593461"/>
                <a:gd name="connsiteY27" fmla="*/ 969879 h 2181636"/>
                <a:gd name="connsiteX28" fmla="*/ 346181 w 1593461"/>
                <a:gd name="connsiteY28" fmla="*/ 1354689 h 2181636"/>
                <a:gd name="connsiteX29" fmla="*/ 334751 w 1593461"/>
                <a:gd name="connsiteY29" fmla="*/ 1556619 h 2181636"/>
                <a:gd name="connsiteX30" fmla="*/ 292841 w 1593461"/>
                <a:gd name="connsiteY30" fmla="*/ 1716639 h 2181636"/>
                <a:gd name="connsiteX31" fmla="*/ 300461 w 1593461"/>
                <a:gd name="connsiteY31" fmla="*/ 1952859 h 2181636"/>
                <a:gd name="connsiteX32" fmla="*/ 327131 w 1593461"/>
                <a:gd name="connsiteY32" fmla="*/ 2097639 h 2181636"/>
                <a:gd name="connsiteX33" fmla="*/ 159491 w 1593461"/>
                <a:gd name="connsiteY33" fmla="*/ 2181459 h 2181636"/>
                <a:gd name="connsiteX0" fmla="*/ 159491 w 1593461"/>
                <a:gd name="connsiteY0" fmla="*/ 2181459 h 2181636"/>
                <a:gd name="connsiteX1" fmla="*/ 102341 w 1593461"/>
                <a:gd name="connsiteY1" fmla="*/ 2109069 h 2181636"/>
                <a:gd name="connsiteX2" fmla="*/ 45191 w 1593461"/>
                <a:gd name="connsiteY2" fmla="*/ 1811889 h 2181636"/>
                <a:gd name="connsiteX3" fmla="*/ 3281 w 1593461"/>
                <a:gd name="connsiteY3" fmla="*/ 1373739 h 2181636"/>
                <a:gd name="connsiteX4" fmla="*/ 10901 w 1593461"/>
                <a:gd name="connsiteY4" fmla="*/ 855579 h 2181636"/>
                <a:gd name="connsiteX5" fmla="*/ 75671 w 1593461"/>
                <a:gd name="connsiteY5" fmla="*/ 261219 h 2181636"/>
                <a:gd name="connsiteX6" fmla="*/ 456671 w 1593461"/>
                <a:gd name="connsiteY6" fmla="*/ 47859 h 2181636"/>
                <a:gd name="connsiteX7" fmla="*/ 696701 w 1593461"/>
                <a:gd name="connsiteY7" fmla="*/ 9759 h 2181636"/>
                <a:gd name="connsiteX8" fmla="*/ 967211 w 1593461"/>
                <a:gd name="connsiteY8" fmla="*/ 5949 h 2181636"/>
                <a:gd name="connsiteX9" fmla="*/ 1146281 w 1593461"/>
                <a:gd name="connsiteY9" fmla="*/ 82149 h 2181636"/>
                <a:gd name="connsiteX10" fmla="*/ 1260581 w 1593461"/>
                <a:gd name="connsiteY10" fmla="*/ 173589 h 2181636"/>
                <a:gd name="connsiteX11" fmla="*/ 1416791 w 1593461"/>
                <a:gd name="connsiteY11" fmla="*/ 276459 h 2181636"/>
                <a:gd name="connsiteX12" fmla="*/ 1492991 w 1593461"/>
                <a:gd name="connsiteY12" fmla="*/ 463149 h 2181636"/>
                <a:gd name="connsiteX13" fmla="*/ 1565381 w 1593461"/>
                <a:gd name="connsiteY13" fmla="*/ 893679 h 2181636"/>
                <a:gd name="connsiteX14" fmla="*/ 1565381 w 1593461"/>
                <a:gd name="connsiteY14" fmla="*/ 1206099 h 2181636"/>
                <a:gd name="connsiteX15" fmla="*/ 1592051 w 1593461"/>
                <a:gd name="connsiteY15" fmla="*/ 1468989 h 2181636"/>
                <a:gd name="connsiteX16" fmla="*/ 1515851 w 1593461"/>
                <a:gd name="connsiteY16" fmla="*/ 1979529 h 2181636"/>
                <a:gd name="connsiteX17" fmla="*/ 1340591 w 1593461"/>
                <a:gd name="connsiteY17" fmla="*/ 1968099 h 2181636"/>
                <a:gd name="connsiteX18" fmla="*/ 1336781 w 1593461"/>
                <a:gd name="connsiteY18" fmla="*/ 1701399 h 2181636"/>
                <a:gd name="connsiteX19" fmla="*/ 1294871 w 1593461"/>
                <a:gd name="connsiteY19" fmla="*/ 1408029 h 2181636"/>
                <a:gd name="connsiteX20" fmla="*/ 1230101 w 1593461"/>
                <a:gd name="connsiteY20" fmla="*/ 943209 h 2181636"/>
                <a:gd name="connsiteX21" fmla="*/ 1296776 w 1593461"/>
                <a:gd name="connsiteY21" fmla="*/ 1556619 h 2181636"/>
                <a:gd name="connsiteX22" fmla="*/ 1313921 w 1593461"/>
                <a:gd name="connsiteY22" fmla="*/ 1811889 h 2181636"/>
                <a:gd name="connsiteX23" fmla="*/ 799571 w 1593461"/>
                <a:gd name="connsiteY23" fmla="*/ 1842369 h 2181636"/>
                <a:gd name="connsiteX24" fmla="*/ 330941 w 1593461"/>
                <a:gd name="connsiteY24" fmla="*/ 1808079 h 2181636"/>
                <a:gd name="connsiteX25" fmla="*/ 393806 w 1593461"/>
                <a:gd name="connsiteY25" fmla="*/ 1449939 h 2181636"/>
                <a:gd name="connsiteX26" fmla="*/ 365231 w 1593461"/>
                <a:gd name="connsiteY26" fmla="*/ 1042269 h 2181636"/>
                <a:gd name="connsiteX27" fmla="*/ 361421 w 1593461"/>
                <a:gd name="connsiteY27" fmla="*/ 969879 h 2181636"/>
                <a:gd name="connsiteX28" fmla="*/ 346181 w 1593461"/>
                <a:gd name="connsiteY28" fmla="*/ 1354689 h 2181636"/>
                <a:gd name="connsiteX29" fmla="*/ 334751 w 1593461"/>
                <a:gd name="connsiteY29" fmla="*/ 1556619 h 2181636"/>
                <a:gd name="connsiteX30" fmla="*/ 292841 w 1593461"/>
                <a:gd name="connsiteY30" fmla="*/ 1716639 h 2181636"/>
                <a:gd name="connsiteX31" fmla="*/ 300461 w 1593461"/>
                <a:gd name="connsiteY31" fmla="*/ 1952859 h 2181636"/>
                <a:gd name="connsiteX32" fmla="*/ 327131 w 1593461"/>
                <a:gd name="connsiteY32" fmla="*/ 2097639 h 2181636"/>
                <a:gd name="connsiteX33" fmla="*/ 159491 w 1593461"/>
                <a:gd name="connsiteY33" fmla="*/ 2181459 h 2181636"/>
                <a:gd name="connsiteX0" fmla="*/ 159491 w 1593461"/>
                <a:gd name="connsiteY0" fmla="*/ 2181459 h 2181636"/>
                <a:gd name="connsiteX1" fmla="*/ 102341 w 1593461"/>
                <a:gd name="connsiteY1" fmla="*/ 2109069 h 2181636"/>
                <a:gd name="connsiteX2" fmla="*/ 45191 w 1593461"/>
                <a:gd name="connsiteY2" fmla="*/ 1811889 h 2181636"/>
                <a:gd name="connsiteX3" fmla="*/ 3281 w 1593461"/>
                <a:gd name="connsiteY3" fmla="*/ 1373739 h 2181636"/>
                <a:gd name="connsiteX4" fmla="*/ 10901 w 1593461"/>
                <a:gd name="connsiteY4" fmla="*/ 855579 h 2181636"/>
                <a:gd name="connsiteX5" fmla="*/ 75671 w 1593461"/>
                <a:gd name="connsiteY5" fmla="*/ 261219 h 2181636"/>
                <a:gd name="connsiteX6" fmla="*/ 456671 w 1593461"/>
                <a:gd name="connsiteY6" fmla="*/ 47859 h 2181636"/>
                <a:gd name="connsiteX7" fmla="*/ 696701 w 1593461"/>
                <a:gd name="connsiteY7" fmla="*/ 9759 h 2181636"/>
                <a:gd name="connsiteX8" fmla="*/ 967211 w 1593461"/>
                <a:gd name="connsiteY8" fmla="*/ 5949 h 2181636"/>
                <a:gd name="connsiteX9" fmla="*/ 1146281 w 1593461"/>
                <a:gd name="connsiteY9" fmla="*/ 82149 h 2181636"/>
                <a:gd name="connsiteX10" fmla="*/ 1260581 w 1593461"/>
                <a:gd name="connsiteY10" fmla="*/ 173589 h 2181636"/>
                <a:gd name="connsiteX11" fmla="*/ 1416791 w 1593461"/>
                <a:gd name="connsiteY11" fmla="*/ 276459 h 2181636"/>
                <a:gd name="connsiteX12" fmla="*/ 1492991 w 1593461"/>
                <a:gd name="connsiteY12" fmla="*/ 463149 h 2181636"/>
                <a:gd name="connsiteX13" fmla="*/ 1565381 w 1593461"/>
                <a:gd name="connsiteY13" fmla="*/ 893679 h 2181636"/>
                <a:gd name="connsiteX14" fmla="*/ 1565381 w 1593461"/>
                <a:gd name="connsiteY14" fmla="*/ 1206099 h 2181636"/>
                <a:gd name="connsiteX15" fmla="*/ 1592051 w 1593461"/>
                <a:gd name="connsiteY15" fmla="*/ 1468989 h 2181636"/>
                <a:gd name="connsiteX16" fmla="*/ 1515851 w 1593461"/>
                <a:gd name="connsiteY16" fmla="*/ 1979529 h 2181636"/>
                <a:gd name="connsiteX17" fmla="*/ 1340591 w 1593461"/>
                <a:gd name="connsiteY17" fmla="*/ 1968099 h 2181636"/>
                <a:gd name="connsiteX18" fmla="*/ 1336781 w 1593461"/>
                <a:gd name="connsiteY18" fmla="*/ 1701399 h 2181636"/>
                <a:gd name="connsiteX19" fmla="*/ 1294871 w 1593461"/>
                <a:gd name="connsiteY19" fmla="*/ 1408029 h 2181636"/>
                <a:gd name="connsiteX20" fmla="*/ 1230101 w 1593461"/>
                <a:gd name="connsiteY20" fmla="*/ 943209 h 2181636"/>
                <a:gd name="connsiteX21" fmla="*/ 1296776 w 1593461"/>
                <a:gd name="connsiteY21" fmla="*/ 1556619 h 2181636"/>
                <a:gd name="connsiteX22" fmla="*/ 1313921 w 1593461"/>
                <a:gd name="connsiteY22" fmla="*/ 1811889 h 2181636"/>
                <a:gd name="connsiteX23" fmla="*/ 799571 w 1593461"/>
                <a:gd name="connsiteY23" fmla="*/ 1842369 h 2181636"/>
                <a:gd name="connsiteX24" fmla="*/ 330941 w 1593461"/>
                <a:gd name="connsiteY24" fmla="*/ 1808079 h 2181636"/>
                <a:gd name="connsiteX25" fmla="*/ 393806 w 1593461"/>
                <a:gd name="connsiteY25" fmla="*/ 1449939 h 2181636"/>
                <a:gd name="connsiteX26" fmla="*/ 365231 w 1593461"/>
                <a:gd name="connsiteY26" fmla="*/ 1042269 h 2181636"/>
                <a:gd name="connsiteX27" fmla="*/ 361421 w 1593461"/>
                <a:gd name="connsiteY27" fmla="*/ 969879 h 2181636"/>
                <a:gd name="connsiteX28" fmla="*/ 346181 w 1593461"/>
                <a:gd name="connsiteY28" fmla="*/ 1354689 h 2181636"/>
                <a:gd name="connsiteX29" fmla="*/ 334751 w 1593461"/>
                <a:gd name="connsiteY29" fmla="*/ 1556619 h 2181636"/>
                <a:gd name="connsiteX30" fmla="*/ 292841 w 1593461"/>
                <a:gd name="connsiteY30" fmla="*/ 1716639 h 2181636"/>
                <a:gd name="connsiteX31" fmla="*/ 300461 w 1593461"/>
                <a:gd name="connsiteY31" fmla="*/ 1952859 h 2181636"/>
                <a:gd name="connsiteX32" fmla="*/ 327131 w 1593461"/>
                <a:gd name="connsiteY32" fmla="*/ 2097639 h 2181636"/>
                <a:gd name="connsiteX33" fmla="*/ 159491 w 1593461"/>
                <a:gd name="connsiteY33" fmla="*/ 2181459 h 2181636"/>
                <a:gd name="connsiteX0" fmla="*/ 159491 w 1593461"/>
                <a:gd name="connsiteY0" fmla="*/ 2181459 h 2181636"/>
                <a:gd name="connsiteX1" fmla="*/ 102341 w 1593461"/>
                <a:gd name="connsiteY1" fmla="*/ 2109069 h 2181636"/>
                <a:gd name="connsiteX2" fmla="*/ 45191 w 1593461"/>
                <a:gd name="connsiteY2" fmla="*/ 1811889 h 2181636"/>
                <a:gd name="connsiteX3" fmla="*/ 3281 w 1593461"/>
                <a:gd name="connsiteY3" fmla="*/ 1373739 h 2181636"/>
                <a:gd name="connsiteX4" fmla="*/ 10901 w 1593461"/>
                <a:gd name="connsiteY4" fmla="*/ 855579 h 2181636"/>
                <a:gd name="connsiteX5" fmla="*/ 75671 w 1593461"/>
                <a:gd name="connsiteY5" fmla="*/ 261219 h 2181636"/>
                <a:gd name="connsiteX6" fmla="*/ 456671 w 1593461"/>
                <a:gd name="connsiteY6" fmla="*/ 47859 h 2181636"/>
                <a:gd name="connsiteX7" fmla="*/ 696701 w 1593461"/>
                <a:gd name="connsiteY7" fmla="*/ 9759 h 2181636"/>
                <a:gd name="connsiteX8" fmla="*/ 967211 w 1593461"/>
                <a:gd name="connsiteY8" fmla="*/ 5949 h 2181636"/>
                <a:gd name="connsiteX9" fmla="*/ 1146281 w 1593461"/>
                <a:gd name="connsiteY9" fmla="*/ 82149 h 2181636"/>
                <a:gd name="connsiteX10" fmla="*/ 1260581 w 1593461"/>
                <a:gd name="connsiteY10" fmla="*/ 173589 h 2181636"/>
                <a:gd name="connsiteX11" fmla="*/ 1416791 w 1593461"/>
                <a:gd name="connsiteY11" fmla="*/ 276459 h 2181636"/>
                <a:gd name="connsiteX12" fmla="*/ 1492991 w 1593461"/>
                <a:gd name="connsiteY12" fmla="*/ 463149 h 2181636"/>
                <a:gd name="connsiteX13" fmla="*/ 1565381 w 1593461"/>
                <a:gd name="connsiteY13" fmla="*/ 893679 h 2181636"/>
                <a:gd name="connsiteX14" fmla="*/ 1565381 w 1593461"/>
                <a:gd name="connsiteY14" fmla="*/ 1206099 h 2181636"/>
                <a:gd name="connsiteX15" fmla="*/ 1592051 w 1593461"/>
                <a:gd name="connsiteY15" fmla="*/ 1468989 h 2181636"/>
                <a:gd name="connsiteX16" fmla="*/ 1515851 w 1593461"/>
                <a:gd name="connsiteY16" fmla="*/ 1979529 h 2181636"/>
                <a:gd name="connsiteX17" fmla="*/ 1340591 w 1593461"/>
                <a:gd name="connsiteY17" fmla="*/ 1968099 h 2181636"/>
                <a:gd name="connsiteX18" fmla="*/ 1336781 w 1593461"/>
                <a:gd name="connsiteY18" fmla="*/ 1701399 h 2181636"/>
                <a:gd name="connsiteX19" fmla="*/ 1294871 w 1593461"/>
                <a:gd name="connsiteY19" fmla="*/ 1408029 h 2181636"/>
                <a:gd name="connsiteX20" fmla="*/ 1230101 w 1593461"/>
                <a:gd name="connsiteY20" fmla="*/ 943209 h 2181636"/>
                <a:gd name="connsiteX21" fmla="*/ 1296776 w 1593461"/>
                <a:gd name="connsiteY21" fmla="*/ 1556619 h 2181636"/>
                <a:gd name="connsiteX22" fmla="*/ 1313921 w 1593461"/>
                <a:gd name="connsiteY22" fmla="*/ 1811889 h 2181636"/>
                <a:gd name="connsiteX23" fmla="*/ 799571 w 1593461"/>
                <a:gd name="connsiteY23" fmla="*/ 1926189 h 2181636"/>
                <a:gd name="connsiteX24" fmla="*/ 330941 w 1593461"/>
                <a:gd name="connsiteY24" fmla="*/ 1808079 h 2181636"/>
                <a:gd name="connsiteX25" fmla="*/ 393806 w 1593461"/>
                <a:gd name="connsiteY25" fmla="*/ 1449939 h 2181636"/>
                <a:gd name="connsiteX26" fmla="*/ 365231 w 1593461"/>
                <a:gd name="connsiteY26" fmla="*/ 1042269 h 2181636"/>
                <a:gd name="connsiteX27" fmla="*/ 361421 w 1593461"/>
                <a:gd name="connsiteY27" fmla="*/ 969879 h 2181636"/>
                <a:gd name="connsiteX28" fmla="*/ 346181 w 1593461"/>
                <a:gd name="connsiteY28" fmla="*/ 1354689 h 2181636"/>
                <a:gd name="connsiteX29" fmla="*/ 334751 w 1593461"/>
                <a:gd name="connsiteY29" fmla="*/ 1556619 h 2181636"/>
                <a:gd name="connsiteX30" fmla="*/ 292841 w 1593461"/>
                <a:gd name="connsiteY30" fmla="*/ 1716639 h 2181636"/>
                <a:gd name="connsiteX31" fmla="*/ 300461 w 1593461"/>
                <a:gd name="connsiteY31" fmla="*/ 1952859 h 2181636"/>
                <a:gd name="connsiteX32" fmla="*/ 327131 w 1593461"/>
                <a:gd name="connsiteY32" fmla="*/ 2097639 h 2181636"/>
                <a:gd name="connsiteX33" fmla="*/ 159491 w 1593461"/>
                <a:gd name="connsiteY33" fmla="*/ 2181459 h 2181636"/>
                <a:gd name="connsiteX0" fmla="*/ 159491 w 1593461"/>
                <a:gd name="connsiteY0" fmla="*/ 2181459 h 2181636"/>
                <a:gd name="connsiteX1" fmla="*/ 102341 w 1593461"/>
                <a:gd name="connsiteY1" fmla="*/ 2109069 h 2181636"/>
                <a:gd name="connsiteX2" fmla="*/ 45191 w 1593461"/>
                <a:gd name="connsiteY2" fmla="*/ 1811889 h 2181636"/>
                <a:gd name="connsiteX3" fmla="*/ 3281 w 1593461"/>
                <a:gd name="connsiteY3" fmla="*/ 1373739 h 2181636"/>
                <a:gd name="connsiteX4" fmla="*/ 10901 w 1593461"/>
                <a:gd name="connsiteY4" fmla="*/ 855579 h 2181636"/>
                <a:gd name="connsiteX5" fmla="*/ 75671 w 1593461"/>
                <a:gd name="connsiteY5" fmla="*/ 261219 h 2181636"/>
                <a:gd name="connsiteX6" fmla="*/ 456671 w 1593461"/>
                <a:gd name="connsiteY6" fmla="*/ 47859 h 2181636"/>
                <a:gd name="connsiteX7" fmla="*/ 696701 w 1593461"/>
                <a:gd name="connsiteY7" fmla="*/ 9759 h 2181636"/>
                <a:gd name="connsiteX8" fmla="*/ 967211 w 1593461"/>
                <a:gd name="connsiteY8" fmla="*/ 5949 h 2181636"/>
                <a:gd name="connsiteX9" fmla="*/ 1146281 w 1593461"/>
                <a:gd name="connsiteY9" fmla="*/ 82149 h 2181636"/>
                <a:gd name="connsiteX10" fmla="*/ 1260581 w 1593461"/>
                <a:gd name="connsiteY10" fmla="*/ 173589 h 2181636"/>
                <a:gd name="connsiteX11" fmla="*/ 1416791 w 1593461"/>
                <a:gd name="connsiteY11" fmla="*/ 276459 h 2181636"/>
                <a:gd name="connsiteX12" fmla="*/ 1492991 w 1593461"/>
                <a:gd name="connsiteY12" fmla="*/ 463149 h 2181636"/>
                <a:gd name="connsiteX13" fmla="*/ 1565381 w 1593461"/>
                <a:gd name="connsiteY13" fmla="*/ 893679 h 2181636"/>
                <a:gd name="connsiteX14" fmla="*/ 1565381 w 1593461"/>
                <a:gd name="connsiteY14" fmla="*/ 1206099 h 2181636"/>
                <a:gd name="connsiteX15" fmla="*/ 1592051 w 1593461"/>
                <a:gd name="connsiteY15" fmla="*/ 1468989 h 2181636"/>
                <a:gd name="connsiteX16" fmla="*/ 1515851 w 1593461"/>
                <a:gd name="connsiteY16" fmla="*/ 1979529 h 2181636"/>
                <a:gd name="connsiteX17" fmla="*/ 1340591 w 1593461"/>
                <a:gd name="connsiteY17" fmla="*/ 1968099 h 2181636"/>
                <a:gd name="connsiteX18" fmla="*/ 1336781 w 1593461"/>
                <a:gd name="connsiteY18" fmla="*/ 1701399 h 2181636"/>
                <a:gd name="connsiteX19" fmla="*/ 1294871 w 1593461"/>
                <a:gd name="connsiteY19" fmla="*/ 1408029 h 2181636"/>
                <a:gd name="connsiteX20" fmla="*/ 1230101 w 1593461"/>
                <a:gd name="connsiteY20" fmla="*/ 943209 h 2181636"/>
                <a:gd name="connsiteX21" fmla="*/ 1296776 w 1593461"/>
                <a:gd name="connsiteY21" fmla="*/ 1556619 h 2181636"/>
                <a:gd name="connsiteX22" fmla="*/ 1313921 w 1593461"/>
                <a:gd name="connsiteY22" fmla="*/ 1811889 h 2181636"/>
                <a:gd name="connsiteX23" fmla="*/ 799571 w 1593461"/>
                <a:gd name="connsiteY23" fmla="*/ 1952859 h 2181636"/>
                <a:gd name="connsiteX24" fmla="*/ 330941 w 1593461"/>
                <a:gd name="connsiteY24" fmla="*/ 1808079 h 2181636"/>
                <a:gd name="connsiteX25" fmla="*/ 393806 w 1593461"/>
                <a:gd name="connsiteY25" fmla="*/ 1449939 h 2181636"/>
                <a:gd name="connsiteX26" fmla="*/ 365231 w 1593461"/>
                <a:gd name="connsiteY26" fmla="*/ 1042269 h 2181636"/>
                <a:gd name="connsiteX27" fmla="*/ 361421 w 1593461"/>
                <a:gd name="connsiteY27" fmla="*/ 969879 h 2181636"/>
                <a:gd name="connsiteX28" fmla="*/ 346181 w 1593461"/>
                <a:gd name="connsiteY28" fmla="*/ 1354689 h 2181636"/>
                <a:gd name="connsiteX29" fmla="*/ 334751 w 1593461"/>
                <a:gd name="connsiteY29" fmla="*/ 1556619 h 2181636"/>
                <a:gd name="connsiteX30" fmla="*/ 292841 w 1593461"/>
                <a:gd name="connsiteY30" fmla="*/ 1716639 h 2181636"/>
                <a:gd name="connsiteX31" fmla="*/ 300461 w 1593461"/>
                <a:gd name="connsiteY31" fmla="*/ 1952859 h 2181636"/>
                <a:gd name="connsiteX32" fmla="*/ 327131 w 1593461"/>
                <a:gd name="connsiteY32" fmla="*/ 2097639 h 2181636"/>
                <a:gd name="connsiteX33" fmla="*/ 159491 w 1593461"/>
                <a:gd name="connsiteY33" fmla="*/ 2181459 h 2181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593461" h="2181636">
                  <a:moveTo>
                    <a:pt x="159491" y="2181459"/>
                  </a:moveTo>
                  <a:cubicBezTo>
                    <a:pt x="122026" y="2183364"/>
                    <a:pt x="121391" y="2170664"/>
                    <a:pt x="102341" y="2109069"/>
                  </a:cubicBezTo>
                  <a:cubicBezTo>
                    <a:pt x="83291" y="2047474"/>
                    <a:pt x="61701" y="1934444"/>
                    <a:pt x="45191" y="1811889"/>
                  </a:cubicBezTo>
                  <a:cubicBezTo>
                    <a:pt x="28681" y="1689334"/>
                    <a:pt x="8996" y="1533124"/>
                    <a:pt x="3281" y="1373739"/>
                  </a:cubicBezTo>
                  <a:cubicBezTo>
                    <a:pt x="-2434" y="1214354"/>
                    <a:pt x="-1164" y="1040999"/>
                    <a:pt x="10901" y="855579"/>
                  </a:cubicBezTo>
                  <a:cubicBezTo>
                    <a:pt x="22966" y="670159"/>
                    <a:pt x="1376" y="395839"/>
                    <a:pt x="75671" y="261219"/>
                  </a:cubicBezTo>
                  <a:cubicBezTo>
                    <a:pt x="149966" y="126599"/>
                    <a:pt x="353166" y="89769"/>
                    <a:pt x="456671" y="47859"/>
                  </a:cubicBezTo>
                  <a:cubicBezTo>
                    <a:pt x="560176" y="5949"/>
                    <a:pt x="611611" y="16744"/>
                    <a:pt x="696701" y="9759"/>
                  </a:cubicBezTo>
                  <a:cubicBezTo>
                    <a:pt x="781791" y="2774"/>
                    <a:pt x="892281" y="-6116"/>
                    <a:pt x="967211" y="5949"/>
                  </a:cubicBezTo>
                  <a:cubicBezTo>
                    <a:pt x="1042141" y="18014"/>
                    <a:pt x="1097386" y="54209"/>
                    <a:pt x="1146281" y="82149"/>
                  </a:cubicBezTo>
                  <a:cubicBezTo>
                    <a:pt x="1195176" y="110089"/>
                    <a:pt x="1215496" y="141204"/>
                    <a:pt x="1260581" y="173589"/>
                  </a:cubicBezTo>
                  <a:cubicBezTo>
                    <a:pt x="1305666" y="205974"/>
                    <a:pt x="1378056" y="228199"/>
                    <a:pt x="1416791" y="276459"/>
                  </a:cubicBezTo>
                  <a:cubicBezTo>
                    <a:pt x="1455526" y="324719"/>
                    <a:pt x="1468226" y="360279"/>
                    <a:pt x="1492991" y="463149"/>
                  </a:cubicBezTo>
                  <a:cubicBezTo>
                    <a:pt x="1517756" y="566019"/>
                    <a:pt x="1553316" y="769854"/>
                    <a:pt x="1565381" y="893679"/>
                  </a:cubicBezTo>
                  <a:cubicBezTo>
                    <a:pt x="1577446" y="1017504"/>
                    <a:pt x="1560936" y="1110214"/>
                    <a:pt x="1565381" y="1206099"/>
                  </a:cubicBezTo>
                  <a:cubicBezTo>
                    <a:pt x="1569826" y="1301984"/>
                    <a:pt x="1600306" y="1340084"/>
                    <a:pt x="1592051" y="1468989"/>
                  </a:cubicBezTo>
                  <a:cubicBezTo>
                    <a:pt x="1583796" y="1597894"/>
                    <a:pt x="1557761" y="1896344"/>
                    <a:pt x="1515851" y="1979529"/>
                  </a:cubicBezTo>
                  <a:cubicBezTo>
                    <a:pt x="1473941" y="2062714"/>
                    <a:pt x="1370436" y="2014454"/>
                    <a:pt x="1340591" y="1968099"/>
                  </a:cubicBezTo>
                  <a:cubicBezTo>
                    <a:pt x="1310746" y="1921744"/>
                    <a:pt x="1344401" y="1794744"/>
                    <a:pt x="1336781" y="1701399"/>
                  </a:cubicBezTo>
                  <a:cubicBezTo>
                    <a:pt x="1329161" y="1608054"/>
                    <a:pt x="1312651" y="1534394"/>
                    <a:pt x="1294871" y="1408029"/>
                  </a:cubicBezTo>
                  <a:cubicBezTo>
                    <a:pt x="1277091" y="1281664"/>
                    <a:pt x="1229784" y="918444"/>
                    <a:pt x="1230101" y="943209"/>
                  </a:cubicBezTo>
                  <a:cubicBezTo>
                    <a:pt x="1230419" y="967974"/>
                    <a:pt x="1282806" y="1411839"/>
                    <a:pt x="1296776" y="1556619"/>
                  </a:cubicBezTo>
                  <a:cubicBezTo>
                    <a:pt x="1310746" y="1701399"/>
                    <a:pt x="1352973" y="1729974"/>
                    <a:pt x="1313921" y="1811889"/>
                  </a:cubicBezTo>
                  <a:cubicBezTo>
                    <a:pt x="1231054" y="1859514"/>
                    <a:pt x="963401" y="1953494"/>
                    <a:pt x="799571" y="1952859"/>
                  </a:cubicBezTo>
                  <a:cubicBezTo>
                    <a:pt x="635741" y="1952224"/>
                    <a:pt x="398568" y="1891899"/>
                    <a:pt x="330941" y="1808079"/>
                  </a:cubicBezTo>
                  <a:cubicBezTo>
                    <a:pt x="263314" y="1724259"/>
                    <a:pt x="388091" y="1577574"/>
                    <a:pt x="393806" y="1449939"/>
                  </a:cubicBezTo>
                  <a:cubicBezTo>
                    <a:pt x="399521" y="1322304"/>
                    <a:pt x="370629" y="1122279"/>
                    <a:pt x="365231" y="1042269"/>
                  </a:cubicBezTo>
                  <a:cubicBezTo>
                    <a:pt x="359833" y="962259"/>
                    <a:pt x="364596" y="917809"/>
                    <a:pt x="361421" y="969879"/>
                  </a:cubicBezTo>
                  <a:cubicBezTo>
                    <a:pt x="358246" y="1021949"/>
                    <a:pt x="350626" y="1256899"/>
                    <a:pt x="346181" y="1354689"/>
                  </a:cubicBezTo>
                  <a:cubicBezTo>
                    <a:pt x="341736" y="1452479"/>
                    <a:pt x="343641" y="1496294"/>
                    <a:pt x="334751" y="1556619"/>
                  </a:cubicBezTo>
                  <a:cubicBezTo>
                    <a:pt x="325861" y="1616944"/>
                    <a:pt x="298556" y="1650599"/>
                    <a:pt x="292841" y="1716639"/>
                  </a:cubicBezTo>
                  <a:cubicBezTo>
                    <a:pt x="287126" y="1782679"/>
                    <a:pt x="294746" y="1889359"/>
                    <a:pt x="300461" y="1952859"/>
                  </a:cubicBezTo>
                  <a:cubicBezTo>
                    <a:pt x="306176" y="2016359"/>
                    <a:pt x="348721" y="2064619"/>
                    <a:pt x="327131" y="2097639"/>
                  </a:cubicBezTo>
                  <a:cubicBezTo>
                    <a:pt x="305541" y="2130659"/>
                    <a:pt x="196956" y="2179554"/>
                    <a:pt x="159491" y="2181459"/>
                  </a:cubicBezTo>
                  <a:close/>
                </a:path>
              </a:pathLst>
            </a:custGeom>
            <a:pattFill prst="smGrid">
              <a:fgClr>
                <a:schemeClr val="tx1"/>
              </a:fgClr>
              <a:bgClr>
                <a:schemeClr val="bg1"/>
              </a:bgClr>
            </a:patt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>
                <a:solidFill>
                  <a:schemeClr val="tx1"/>
                </a:solidFill>
              </a:endParaRPr>
            </a:p>
          </p:txBody>
        </p:sp>
        <p:sp>
          <p:nvSpPr>
            <p:cNvPr id="63" name="Freihandform 62"/>
            <p:cNvSpPr/>
            <p:nvPr/>
          </p:nvSpPr>
          <p:spPr>
            <a:xfrm>
              <a:off x="6308970" y="5995729"/>
              <a:ext cx="201930" cy="34290"/>
            </a:xfrm>
            <a:custGeom>
              <a:avLst/>
              <a:gdLst>
                <a:gd name="connsiteX0" fmla="*/ 0 w 201930"/>
                <a:gd name="connsiteY0" fmla="*/ 0 h 34290"/>
                <a:gd name="connsiteX1" fmla="*/ 87630 w 201930"/>
                <a:gd name="connsiteY1" fmla="*/ 7620 h 34290"/>
                <a:gd name="connsiteX2" fmla="*/ 201930 w 201930"/>
                <a:gd name="connsiteY2" fmla="*/ 34290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1930" h="34290">
                  <a:moveTo>
                    <a:pt x="0" y="0"/>
                  </a:moveTo>
                  <a:cubicBezTo>
                    <a:pt x="26987" y="952"/>
                    <a:pt x="53975" y="1905"/>
                    <a:pt x="87630" y="7620"/>
                  </a:cubicBezTo>
                  <a:cubicBezTo>
                    <a:pt x="121285" y="13335"/>
                    <a:pt x="161607" y="23812"/>
                    <a:pt x="201930" y="3429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Freihandform 63"/>
            <p:cNvSpPr/>
            <p:nvPr/>
          </p:nvSpPr>
          <p:spPr>
            <a:xfrm>
              <a:off x="6562335" y="5980489"/>
              <a:ext cx="169545" cy="28575"/>
            </a:xfrm>
            <a:custGeom>
              <a:avLst/>
              <a:gdLst>
                <a:gd name="connsiteX0" fmla="*/ 0 w 169545"/>
                <a:gd name="connsiteY0" fmla="*/ 28575 h 28575"/>
                <a:gd name="connsiteX1" fmla="*/ 89535 w 169545"/>
                <a:gd name="connsiteY1" fmla="*/ 13335 h 28575"/>
                <a:gd name="connsiteX2" fmla="*/ 169545 w 169545"/>
                <a:gd name="connsiteY2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9545" h="28575">
                  <a:moveTo>
                    <a:pt x="0" y="28575"/>
                  </a:moveTo>
                  <a:lnTo>
                    <a:pt x="89535" y="13335"/>
                  </a:lnTo>
                  <a:lnTo>
                    <a:pt x="169545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Freihandform 64"/>
            <p:cNvSpPr/>
            <p:nvPr/>
          </p:nvSpPr>
          <p:spPr>
            <a:xfrm>
              <a:off x="6512814" y="5412981"/>
              <a:ext cx="382972" cy="766796"/>
            </a:xfrm>
            <a:custGeom>
              <a:avLst/>
              <a:gdLst>
                <a:gd name="connsiteX0" fmla="*/ 382199 w 394435"/>
                <a:gd name="connsiteY0" fmla="*/ 581338 h 768709"/>
                <a:gd name="connsiteX1" fmla="*/ 382199 w 394435"/>
                <a:gd name="connsiteY1" fmla="*/ 647378 h 768709"/>
                <a:gd name="connsiteX2" fmla="*/ 290759 w 394435"/>
                <a:gd name="connsiteY2" fmla="*/ 703258 h 768709"/>
                <a:gd name="connsiteX3" fmla="*/ 204399 w 394435"/>
                <a:gd name="connsiteY3" fmla="*/ 746438 h 768709"/>
                <a:gd name="connsiteX4" fmla="*/ 151059 w 394435"/>
                <a:gd name="connsiteY4" fmla="*/ 754058 h 768709"/>
                <a:gd name="connsiteX5" fmla="*/ 87559 w 394435"/>
                <a:gd name="connsiteY5" fmla="*/ 759138 h 768709"/>
                <a:gd name="connsiteX6" fmla="*/ 62159 w 394435"/>
                <a:gd name="connsiteY6" fmla="*/ 614358 h 768709"/>
                <a:gd name="connsiteX7" fmla="*/ 77399 w 394435"/>
                <a:gd name="connsiteY7" fmla="*/ 434018 h 768709"/>
                <a:gd name="connsiteX8" fmla="*/ 41839 w 394435"/>
                <a:gd name="connsiteY8" fmla="*/ 146998 h 768709"/>
                <a:gd name="connsiteX9" fmla="*/ 16439 w 394435"/>
                <a:gd name="connsiteY9" fmla="*/ 40318 h 768709"/>
                <a:gd name="connsiteX10" fmla="*/ 311079 w 394435"/>
                <a:gd name="connsiteY10" fmla="*/ 4758 h 768709"/>
                <a:gd name="connsiteX11" fmla="*/ 295839 w 394435"/>
                <a:gd name="connsiteY11" fmla="*/ 136838 h 768709"/>
                <a:gd name="connsiteX12" fmla="*/ 252659 w 394435"/>
                <a:gd name="connsiteY12" fmla="*/ 352738 h 768709"/>
                <a:gd name="connsiteX13" fmla="*/ 239959 w 394435"/>
                <a:gd name="connsiteY13" fmla="*/ 548318 h 768709"/>
                <a:gd name="connsiteX14" fmla="*/ 278059 w 394435"/>
                <a:gd name="connsiteY14" fmla="*/ 606738 h 768709"/>
                <a:gd name="connsiteX15" fmla="*/ 382199 w 394435"/>
                <a:gd name="connsiteY15" fmla="*/ 581338 h 768709"/>
                <a:gd name="connsiteX0" fmla="*/ 381749 w 393985"/>
                <a:gd name="connsiteY0" fmla="*/ 581338 h 768709"/>
                <a:gd name="connsiteX1" fmla="*/ 381749 w 393985"/>
                <a:gd name="connsiteY1" fmla="*/ 647378 h 768709"/>
                <a:gd name="connsiteX2" fmla="*/ 290309 w 393985"/>
                <a:gd name="connsiteY2" fmla="*/ 703258 h 768709"/>
                <a:gd name="connsiteX3" fmla="*/ 203949 w 393985"/>
                <a:gd name="connsiteY3" fmla="*/ 746438 h 768709"/>
                <a:gd name="connsiteX4" fmla="*/ 150609 w 393985"/>
                <a:gd name="connsiteY4" fmla="*/ 754058 h 768709"/>
                <a:gd name="connsiteX5" fmla="*/ 87109 w 393985"/>
                <a:gd name="connsiteY5" fmla="*/ 759138 h 768709"/>
                <a:gd name="connsiteX6" fmla="*/ 61709 w 393985"/>
                <a:gd name="connsiteY6" fmla="*/ 614358 h 768709"/>
                <a:gd name="connsiteX7" fmla="*/ 59169 w 393985"/>
                <a:gd name="connsiteY7" fmla="*/ 434018 h 768709"/>
                <a:gd name="connsiteX8" fmla="*/ 41389 w 393985"/>
                <a:gd name="connsiteY8" fmla="*/ 146998 h 768709"/>
                <a:gd name="connsiteX9" fmla="*/ 15989 w 393985"/>
                <a:gd name="connsiteY9" fmla="*/ 40318 h 768709"/>
                <a:gd name="connsiteX10" fmla="*/ 310629 w 393985"/>
                <a:gd name="connsiteY10" fmla="*/ 4758 h 768709"/>
                <a:gd name="connsiteX11" fmla="*/ 295389 w 393985"/>
                <a:gd name="connsiteY11" fmla="*/ 136838 h 768709"/>
                <a:gd name="connsiteX12" fmla="*/ 252209 w 393985"/>
                <a:gd name="connsiteY12" fmla="*/ 352738 h 768709"/>
                <a:gd name="connsiteX13" fmla="*/ 239509 w 393985"/>
                <a:gd name="connsiteY13" fmla="*/ 548318 h 768709"/>
                <a:gd name="connsiteX14" fmla="*/ 277609 w 393985"/>
                <a:gd name="connsiteY14" fmla="*/ 606738 h 768709"/>
                <a:gd name="connsiteX15" fmla="*/ 381749 w 393985"/>
                <a:gd name="connsiteY15" fmla="*/ 581338 h 768709"/>
                <a:gd name="connsiteX0" fmla="*/ 365760 w 377996"/>
                <a:gd name="connsiteY0" fmla="*/ 581338 h 768709"/>
                <a:gd name="connsiteX1" fmla="*/ 365760 w 377996"/>
                <a:gd name="connsiteY1" fmla="*/ 647378 h 768709"/>
                <a:gd name="connsiteX2" fmla="*/ 274320 w 377996"/>
                <a:gd name="connsiteY2" fmla="*/ 703258 h 768709"/>
                <a:gd name="connsiteX3" fmla="*/ 187960 w 377996"/>
                <a:gd name="connsiteY3" fmla="*/ 746438 h 768709"/>
                <a:gd name="connsiteX4" fmla="*/ 134620 w 377996"/>
                <a:gd name="connsiteY4" fmla="*/ 754058 h 768709"/>
                <a:gd name="connsiteX5" fmla="*/ 71120 w 377996"/>
                <a:gd name="connsiteY5" fmla="*/ 759138 h 768709"/>
                <a:gd name="connsiteX6" fmla="*/ 45720 w 377996"/>
                <a:gd name="connsiteY6" fmla="*/ 614358 h 768709"/>
                <a:gd name="connsiteX7" fmla="*/ 43180 w 377996"/>
                <a:gd name="connsiteY7" fmla="*/ 434018 h 768709"/>
                <a:gd name="connsiteX8" fmla="*/ 25400 w 377996"/>
                <a:gd name="connsiteY8" fmla="*/ 146998 h 768709"/>
                <a:gd name="connsiteX9" fmla="*/ 0 w 377996"/>
                <a:gd name="connsiteY9" fmla="*/ 40318 h 768709"/>
                <a:gd name="connsiteX10" fmla="*/ 294640 w 377996"/>
                <a:gd name="connsiteY10" fmla="*/ 4758 h 768709"/>
                <a:gd name="connsiteX11" fmla="*/ 279400 w 377996"/>
                <a:gd name="connsiteY11" fmla="*/ 136838 h 768709"/>
                <a:gd name="connsiteX12" fmla="*/ 236220 w 377996"/>
                <a:gd name="connsiteY12" fmla="*/ 352738 h 768709"/>
                <a:gd name="connsiteX13" fmla="*/ 223520 w 377996"/>
                <a:gd name="connsiteY13" fmla="*/ 548318 h 768709"/>
                <a:gd name="connsiteX14" fmla="*/ 261620 w 377996"/>
                <a:gd name="connsiteY14" fmla="*/ 606738 h 768709"/>
                <a:gd name="connsiteX15" fmla="*/ 365760 w 377996"/>
                <a:gd name="connsiteY15" fmla="*/ 581338 h 768709"/>
                <a:gd name="connsiteX0" fmla="*/ 365760 w 377996"/>
                <a:gd name="connsiteY0" fmla="*/ 581338 h 768709"/>
                <a:gd name="connsiteX1" fmla="*/ 365760 w 377996"/>
                <a:gd name="connsiteY1" fmla="*/ 647378 h 768709"/>
                <a:gd name="connsiteX2" fmla="*/ 274320 w 377996"/>
                <a:gd name="connsiteY2" fmla="*/ 703258 h 768709"/>
                <a:gd name="connsiteX3" fmla="*/ 187960 w 377996"/>
                <a:gd name="connsiteY3" fmla="*/ 746438 h 768709"/>
                <a:gd name="connsiteX4" fmla="*/ 134620 w 377996"/>
                <a:gd name="connsiteY4" fmla="*/ 754058 h 768709"/>
                <a:gd name="connsiteX5" fmla="*/ 71120 w 377996"/>
                <a:gd name="connsiteY5" fmla="*/ 759138 h 768709"/>
                <a:gd name="connsiteX6" fmla="*/ 45720 w 377996"/>
                <a:gd name="connsiteY6" fmla="*/ 614358 h 768709"/>
                <a:gd name="connsiteX7" fmla="*/ 43180 w 377996"/>
                <a:gd name="connsiteY7" fmla="*/ 434018 h 768709"/>
                <a:gd name="connsiteX8" fmla="*/ 25400 w 377996"/>
                <a:gd name="connsiteY8" fmla="*/ 146998 h 768709"/>
                <a:gd name="connsiteX9" fmla="*/ 0 w 377996"/>
                <a:gd name="connsiteY9" fmla="*/ 40318 h 768709"/>
                <a:gd name="connsiteX10" fmla="*/ 294640 w 377996"/>
                <a:gd name="connsiteY10" fmla="*/ 4758 h 768709"/>
                <a:gd name="connsiteX11" fmla="*/ 279400 w 377996"/>
                <a:gd name="connsiteY11" fmla="*/ 136838 h 768709"/>
                <a:gd name="connsiteX12" fmla="*/ 236220 w 377996"/>
                <a:gd name="connsiteY12" fmla="*/ 352738 h 768709"/>
                <a:gd name="connsiteX13" fmla="*/ 223520 w 377996"/>
                <a:gd name="connsiteY13" fmla="*/ 548318 h 768709"/>
                <a:gd name="connsiteX14" fmla="*/ 261620 w 377996"/>
                <a:gd name="connsiteY14" fmla="*/ 606738 h 768709"/>
                <a:gd name="connsiteX15" fmla="*/ 365760 w 377996"/>
                <a:gd name="connsiteY15" fmla="*/ 581338 h 768709"/>
                <a:gd name="connsiteX0" fmla="*/ 365760 w 377996"/>
                <a:gd name="connsiteY0" fmla="*/ 581338 h 768709"/>
                <a:gd name="connsiteX1" fmla="*/ 365760 w 377996"/>
                <a:gd name="connsiteY1" fmla="*/ 647378 h 768709"/>
                <a:gd name="connsiteX2" fmla="*/ 274320 w 377996"/>
                <a:gd name="connsiteY2" fmla="*/ 703258 h 768709"/>
                <a:gd name="connsiteX3" fmla="*/ 187960 w 377996"/>
                <a:gd name="connsiteY3" fmla="*/ 746438 h 768709"/>
                <a:gd name="connsiteX4" fmla="*/ 134620 w 377996"/>
                <a:gd name="connsiteY4" fmla="*/ 754058 h 768709"/>
                <a:gd name="connsiteX5" fmla="*/ 71120 w 377996"/>
                <a:gd name="connsiteY5" fmla="*/ 759138 h 768709"/>
                <a:gd name="connsiteX6" fmla="*/ 45720 w 377996"/>
                <a:gd name="connsiteY6" fmla="*/ 614358 h 768709"/>
                <a:gd name="connsiteX7" fmla="*/ 43180 w 377996"/>
                <a:gd name="connsiteY7" fmla="*/ 434018 h 768709"/>
                <a:gd name="connsiteX8" fmla="*/ 25400 w 377996"/>
                <a:gd name="connsiteY8" fmla="*/ 146998 h 768709"/>
                <a:gd name="connsiteX9" fmla="*/ 0 w 377996"/>
                <a:gd name="connsiteY9" fmla="*/ 40318 h 768709"/>
                <a:gd name="connsiteX10" fmla="*/ 294640 w 377996"/>
                <a:gd name="connsiteY10" fmla="*/ 4758 h 768709"/>
                <a:gd name="connsiteX11" fmla="*/ 279400 w 377996"/>
                <a:gd name="connsiteY11" fmla="*/ 136838 h 768709"/>
                <a:gd name="connsiteX12" fmla="*/ 236220 w 377996"/>
                <a:gd name="connsiteY12" fmla="*/ 352738 h 768709"/>
                <a:gd name="connsiteX13" fmla="*/ 223520 w 377996"/>
                <a:gd name="connsiteY13" fmla="*/ 548318 h 768709"/>
                <a:gd name="connsiteX14" fmla="*/ 261620 w 377996"/>
                <a:gd name="connsiteY14" fmla="*/ 606738 h 768709"/>
                <a:gd name="connsiteX15" fmla="*/ 365760 w 377996"/>
                <a:gd name="connsiteY15" fmla="*/ 581338 h 768709"/>
                <a:gd name="connsiteX0" fmla="*/ 365760 w 377996"/>
                <a:gd name="connsiteY0" fmla="*/ 579425 h 766796"/>
                <a:gd name="connsiteX1" fmla="*/ 365760 w 377996"/>
                <a:gd name="connsiteY1" fmla="*/ 645465 h 766796"/>
                <a:gd name="connsiteX2" fmla="*/ 274320 w 377996"/>
                <a:gd name="connsiteY2" fmla="*/ 701345 h 766796"/>
                <a:gd name="connsiteX3" fmla="*/ 187960 w 377996"/>
                <a:gd name="connsiteY3" fmla="*/ 744525 h 766796"/>
                <a:gd name="connsiteX4" fmla="*/ 134620 w 377996"/>
                <a:gd name="connsiteY4" fmla="*/ 752145 h 766796"/>
                <a:gd name="connsiteX5" fmla="*/ 71120 w 377996"/>
                <a:gd name="connsiteY5" fmla="*/ 757225 h 766796"/>
                <a:gd name="connsiteX6" fmla="*/ 45720 w 377996"/>
                <a:gd name="connsiteY6" fmla="*/ 612445 h 766796"/>
                <a:gd name="connsiteX7" fmla="*/ 43180 w 377996"/>
                <a:gd name="connsiteY7" fmla="*/ 432105 h 766796"/>
                <a:gd name="connsiteX8" fmla="*/ 25400 w 377996"/>
                <a:gd name="connsiteY8" fmla="*/ 145085 h 766796"/>
                <a:gd name="connsiteX9" fmla="*/ 0 w 377996"/>
                <a:gd name="connsiteY9" fmla="*/ 38405 h 766796"/>
                <a:gd name="connsiteX10" fmla="*/ 294640 w 377996"/>
                <a:gd name="connsiteY10" fmla="*/ 2845 h 766796"/>
                <a:gd name="connsiteX11" fmla="*/ 279400 w 377996"/>
                <a:gd name="connsiteY11" fmla="*/ 134925 h 766796"/>
                <a:gd name="connsiteX12" fmla="*/ 236220 w 377996"/>
                <a:gd name="connsiteY12" fmla="*/ 350825 h 766796"/>
                <a:gd name="connsiteX13" fmla="*/ 223520 w 377996"/>
                <a:gd name="connsiteY13" fmla="*/ 546405 h 766796"/>
                <a:gd name="connsiteX14" fmla="*/ 261620 w 377996"/>
                <a:gd name="connsiteY14" fmla="*/ 604825 h 766796"/>
                <a:gd name="connsiteX15" fmla="*/ 365760 w 377996"/>
                <a:gd name="connsiteY15" fmla="*/ 579425 h 766796"/>
                <a:gd name="connsiteX0" fmla="*/ 365760 w 382972"/>
                <a:gd name="connsiteY0" fmla="*/ 579425 h 766796"/>
                <a:gd name="connsiteX1" fmla="*/ 365760 w 382972"/>
                <a:gd name="connsiteY1" fmla="*/ 645465 h 766796"/>
                <a:gd name="connsiteX2" fmla="*/ 274320 w 382972"/>
                <a:gd name="connsiteY2" fmla="*/ 701345 h 766796"/>
                <a:gd name="connsiteX3" fmla="*/ 187960 w 382972"/>
                <a:gd name="connsiteY3" fmla="*/ 744525 h 766796"/>
                <a:gd name="connsiteX4" fmla="*/ 134620 w 382972"/>
                <a:gd name="connsiteY4" fmla="*/ 752145 h 766796"/>
                <a:gd name="connsiteX5" fmla="*/ 71120 w 382972"/>
                <a:gd name="connsiteY5" fmla="*/ 757225 h 766796"/>
                <a:gd name="connsiteX6" fmla="*/ 45720 w 382972"/>
                <a:gd name="connsiteY6" fmla="*/ 612445 h 766796"/>
                <a:gd name="connsiteX7" fmla="*/ 43180 w 382972"/>
                <a:gd name="connsiteY7" fmla="*/ 432105 h 766796"/>
                <a:gd name="connsiteX8" fmla="*/ 25400 w 382972"/>
                <a:gd name="connsiteY8" fmla="*/ 145085 h 766796"/>
                <a:gd name="connsiteX9" fmla="*/ 0 w 382972"/>
                <a:gd name="connsiteY9" fmla="*/ 38405 h 766796"/>
                <a:gd name="connsiteX10" fmla="*/ 294640 w 382972"/>
                <a:gd name="connsiteY10" fmla="*/ 2845 h 766796"/>
                <a:gd name="connsiteX11" fmla="*/ 279400 w 382972"/>
                <a:gd name="connsiteY11" fmla="*/ 134925 h 766796"/>
                <a:gd name="connsiteX12" fmla="*/ 236220 w 382972"/>
                <a:gd name="connsiteY12" fmla="*/ 350825 h 766796"/>
                <a:gd name="connsiteX13" fmla="*/ 223520 w 382972"/>
                <a:gd name="connsiteY13" fmla="*/ 546405 h 766796"/>
                <a:gd name="connsiteX14" fmla="*/ 261620 w 382972"/>
                <a:gd name="connsiteY14" fmla="*/ 604825 h 766796"/>
                <a:gd name="connsiteX15" fmla="*/ 365760 w 382972"/>
                <a:gd name="connsiteY15" fmla="*/ 579425 h 766796"/>
                <a:gd name="connsiteX0" fmla="*/ 365760 w 382972"/>
                <a:gd name="connsiteY0" fmla="*/ 579425 h 766796"/>
                <a:gd name="connsiteX1" fmla="*/ 365760 w 382972"/>
                <a:gd name="connsiteY1" fmla="*/ 645465 h 766796"/>
                <a:gd name="connsiteX2" fmla="*/ 274320 w 382972"/>
                <a:gd name="connsiteY2" fmla="*/ 701345 h 766796"/>
                <a:gd name="connsiteX3" fmla="*/ 187960 w 382972"/>
                <a:gd name="connsiteY3" fmla="*/ 744525 h 766796"/>
                <a:gd name="connsiteX4" fmla="*/ 134620 w 382972"/>
                <a:gd name="connsiteY4" fmla="*/ 752145 h 766796"/>
                <a:gd name="connsiteX5" fmla="*/ 71120 w 382972"/>
                <a:gd name="connsiteY5" fmla="*/ 757225 h 766796"/>
                <a:gd name="connsiteX6" fmla="*/ 45720 w 382972"/>
                <a:gd name="connsiteY6" fmla="*/ 612445 h 766796"/>
                <a:gd name="connsiteX7" fmla="*/ 43180 w 382972"/>
                <a:gd name="connsiteY7" fmla="*/ 432105 h 766796"/>
                <a:gd name="connsiteX8" fmla="*/ 13970 w 382972"/>
                <a:gd name="connsiteY8" fmla="*/ 145085 h 766796"/>
                <a:gd name="connsiteX9" fmla="*/ 0 w 382972"/>
                <a:gd name="connsiteY9" fmla="*/ 38405 h 766796"/>
                <a:gd name="connsiteX10" fmla="*/ 294640 w 382972"/>
                <a:gd name="connsiteY10" fmla="*/ 2845 h 766796"/>
                <a:gd name="connsiteX11" fmla="*/ 279400 w 382972"/>
                <a:gd name="connsiteY11" fmla="*/ 134925 h 766796"/>
                <a:gd name="connsiteX12" fmla="*/ 236220 w 382972"/>
                <a:gd name="connsiteY12" fmla="*/ 350825 h 766796"/>
                <a:gd name="connsiteX13" fmla="*/ 223520 w 382972"/>
                <a:gd name="connsiteY13" fmla="*/ 546405 h 766796"/>
                <a:gd name="connsiteX14" fmla="*/ 261620 w 382972"/>
                <a:gd name="connsiteY14" fmla="*/ 604825 h 766796"/>
                <a:gd name="connsiteX15" fmla="*/ 365760 w 382972"/>
                <a:gd name="connsiteY15" fmla="*/ 579425 h 766796"/>
                <a:gd name="connsiteX0" fmla="*/ 365760 w 382972"/>
                <a:gd name="connsiteY0" fmla="*/ 579425 h 766796"/>
                <a:gd name="connsiteX1" fmla="*/ 365760 w 382972"/>
                <a:gd name="connsiteY1" fmla="*/ 645465 h 766796"/>
                <a:gd name="connsiteX2" fmla="*/ 274320 w 382972"/>
                <a:gd name="connsiteY2" fmla="*/ 701345 h 766796"/>
                <a:gd name="connsiteX3" fmla="*/ 187960 w 382972"/>
                <a:gd name="connsiteY3" fmla="*/ 744525 h 766796"/>
                <a:gd name="connsiteX4" fmla="*/ 134620 w 382972"/>
                <a:gd name="connsiteY4" fmla="*/ 752145 h 766796"/>
                <a:gd name="connsiteX5" fmla="*/ 71120 w 382972"/>
                <a:gd name="connsiteY5" fmla="*/ 757225 h 766796"/>
                <a:gd name="connsiteX6" fmla="*/ 45720 w 382972"/>
                <a:gd name="connsiteY6" fmla="*/ 612445 h 766796"/>
                <a:gd name="connsiteX7" fmla="*/ 43180 w 382972"/>
                <a:gd name="connsiteY7" fmla="*/ 432105 h 766796"/>
                <a:gd name="connsiteX8" fmla="*/ 13970 w 382972"/>
                <a:gd name="connsiteY8" fmla="*/ 145085 h 766796"/>
                <a:gd name="connsiteX9" fmla="*/ 0 w 382972"/>
                <a:gd name="connsiteY9" fmla="*/ 38405 h 766796"/>
                <a:gd name="connsiteX10" fmla="*/ 294640 w 382972"/>
                <a:gd name="connsiteY10" fmla="*/ 2845 h 766796"/>
                <a:gd name="connsiteX11" fmla="*/ 279400 w 382972"/>
                <a:gd name="connsiteY11" fmla="*/ 134925 h 766796"/>
                <a:gd name="connsiteX12" fmla="*/ 236220 w 382972"/>
                <a:gd name="connsiteY12" fmla="*/ 350825 h 766796"/>
                <a:gd name="connsiteX13" fmla="*/ 223520 w 382972"/>
                <a:gd name="connsiteY13" fmla="*/ 546405 h 766796"/>
                <a:gd name="connsiteX14" fmla="*/ 261620 w 382972"/>
                <a:gd name="connsiteY14" fmla="*/ 604825 h 766796"/>
                <a:gd name="connsiteX15" fmla="*/ 365760 w 382972"/>
                <a:gd name="connsiteY15" fmla="*/ 579425 h 766796"/>
                <a:gd name="connsiteX0" fmla="*/ 365760 w 382972"/>
                <a:gd name="connsiteY0" fmla="*/ 579425 h 766796"/>
                <a:gd name="connsiteX1" fmla="*/ 365760 w 382972"/>
                <a:gd name="connsiteY1" fmla="*/ 645465 h 766796"/>
                <a:gd name="connsiteX2" fmla="*/ 274320 w 382972"/>
                <a:gd name="connsiteY2" fmla="*/ 701345 h 766796"/>
                <a:gd name="connsiteX3" fmla="*/ 187960 w 382972"/>
                <a:gd name="connsiteY3" fmla="*/ 744525 h 766796"/>
                <a:gd name="connsiteX4" fmla="*/ 134620 w 382972"/>
                <a:gd name="connsiteY4" fmla="*/ 752145 h 766796"/>
                <a:gd name="connsiteX5" fmla="*/ 71120 w 382972"/>
                <a:gd name="connsiteY5" fmla="*/ 757225 h 766796"/>
                <a:gd name="connsiteX6" fmla="*/ 45720 w 382972"/>
                <a:gd name="connsiteY6" fmla="*/ 612445 h 766796"/>
                <a:gd name="connsiteX7" fmla="*/ 43180 w 382972"/>
                <a:gd name="connsiteY7" fmla="*/ 432105 h 766796"/>
                <a:gd name="connsiteX8" fmla="*/ 13970 w 382972"/>
                <a:gd name="connsiteY8" fmla="*/ 145085 h 766796"/>
                <a:gd name="connsiteX9" fmla="*/ 0 w 382972"/>
                <a:gd name="connsiteY9" fmla="*/ 38405 h 766796"/>
                <a:gd name="connsiteX10" fmla="*/ 294640 w 382972"/>
                <a:gd name="connsiteY10" fmla="*/ 2845 h 766796"/>
                <a:gd name="connsiteX11" fmla="*/ 279400 w 382972"/>
                <a:gd name="connsiteY11" fmla="*/ 134925 h 766796"/>
                <a:gd name="connsiteX12" fmla="*/ 236220 w 382972"/>
                <a:gd name="connsiteY12" fmla="*/ 350825 h 766796"/>
                <a:gd name="connsiteX13" fmla="*/ 223520 w 382972"/>
                <a:gd name="connsiteY13" fmla="*/ 546405 h 766796"/>
                <a:gd name="connsiteX14" fmla="*/ 261620 w 382972"/>
                <a:gd name="connsiteY14" fmla="*/ 604825 h 766796"/>
                <a:gd name="connsiteX15" fmla="*/ 365760 w 382972"/>
                <a:gd name="connsiteY15" fmla="*/ 579425 h 766796"/>
                <a:gd name="connsiteX0" fmla="*/ 365760 w 382972"/>
                <a:gd name="connsiteY0" fmla="*/ 579425 h 766796"/>
                <a:gd name="connsiteX1" fmla="*/ 365760 w 382972"/>
                <a:gd name="connsiteY1" fmla="*/ 645465 h 766796"/>
                <a:gd name="connsiteX2" fmla="*/ 274320 w 382972"/>
                <a:gd name="connsiteY2" fmla="*/ 701345 h 766796"/>
                <a:gd name="connsiteX3" fmla="*/ 187960 w 382972"/>
                <a:gd name="connsiteY3" fmla="*/ 744525 h 766796"/>
                <a:gd name="connsiteX4" fmla="*/ 134620 w 382972"/>
                <a:gd name="connsiteY4" fmla="*/ 752145 h 766796"/>
                <a:gd name="connsiteX5" fmla="*/ 71120 w 382972"/>
                <a:gd name="connsiteY5" fmla="*/ 757225 h 766796"/>
                <a:gd name="connsiteX6" fmla="*/ 45720 w 382972"/>
                <a:gd name="connsiteY6" fmla="*/ 612445 h 766796"/>
                <a:gd name="connsiteX7" fmla="*/ 43180 w 382972"/>
                <a:gd name="connsiteY7" fmla="*/ 432105 h 766796"/>
                <a:gd name="connsiteX8" fmla="*/ 13970 w 382972"/>
                <a:gd name="connsiteY8" fmla="*/ 145085 h 766796"/>
                <a:gd name="connsiteX9" fmla="*/ 0 w 382972"/>
                <a:gd name="connsiteY9" fmla="*/ 38405 h 766796"/>
                <a:gd name="connsiteX10" fmla="*/ 294640 w 382972"/>
                <a:gd name="connsiteY10" fmla="*/ 2845 h 766796"/>
                <a:gd name="connsiteX11" fmla="*/ 279400 w 382972"/>
                <a:gd name="connsiteY11" fmla="*/ 134925 h 766796"/>
                <a:gd name="connsiteX12" fmla="*/ 236220 w 382972"/>
                <a:gd name="connsiteY12" fmla="*/ 350825 h 766796"/>
                <a:gd name="connsiteX13" fmla="*/ 223520 w 382972"/>
                <a:gd name="connsiteY13" fmla="*/ 546405 h 766796"/>
                <a:gd name="connsiteX14" fmla="*/ 261620 w 382972"/>
                <a:gd name="connsiteY14" fmla="*/ 604825 h 766796"/>
                <a:gd name="connsiteX15" fmla="*/ 365760 w 382972"/>
                <a:gd name="connsiteY15" fmla="*/ 579425 h 766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82972" h="766796">
                  <a:moveTo>
                    <a:pt x="365760" y="579425"/>
                  </a:moveTo>
                  <a:cubicBezTo>
                    <a:pt x="383117" y="586198"/>
                    <a:pt x="393700" y="604825"/>
                    <a:pt x="365760" y="645465"/>
                  </a:cubicBezTo>
                  <a:cubicBezTo>
                    <a:pt x="337820" y="686105"/>
                    <a:pt x="303953" y="684835"/>
                    <a:pt x="274320" y="701345"/>
                  </a:cubicBezTo>
                  <a:cubicBezTo>
                    <a:pt x="244687" y="717855"/>
                    <a:pt x="211243" y="736058"/>
                    <a:pt x="187960" y="744525"/>
                  </a:cubicBezTo>
                  <a:cubicBezTo>
                    <a:pt x="164677" y="752992"/>
                    <a:pt x="154093" y="750028"/>
                    <a:pt x="134620" y="752145"/>
                  </a:cubicBezTo>
                  <a:cubicBezTo>
                    <a:pt x="115147" y="754262"/>
                    <a:pt x="85937" y="780508"/>
                    <a:pt x="71120" y="757225"/>
                  </a:cubicBezTo>
                  <a:cubicBezTo>
                    <a:pt x="56303" y="733942"/>
                    <a:pt x="50377" y="666632"/>
                    <a:pt x="45720" y="612445"/>
                  </a:cubicBezTo>
                  <a:cubicBezTo>
                    <a:pt x="41063" y="558258"/>
                    <a:pt x="48472" y="509998"/>
                    <a:pt x="43180" y="432105"/>
                  </a:cubicBezTo>
                  <a:cubicBezTo>
                    <a:pt x="37888" y="354212"/>
                    <a:pt x="36407" y="218322"/>
                    <a:pt x="13970" y="145085"/>
                  </a:cubicBezTo>
                  <a:cubicBezTo>
                    <a:pt x="-2752" y="75658"/>
                    <a:pt x="16087" y="112912"/>
                    <a:pt x="0" y="38405"/>
                  </a:cubicBezTo>
                  <a:cubicBezTo>
                    <a:pt x="67733" y="14698"/>
                    <a:pt x="225213" y="-8162"/>
                    <a:pt x="294640" y="2845"/>
                  </a:cubicBezTo>
                  <a:cubicBezTo>
                    <a:pt x="300567" y="72272"/>
                    <a:pt x="289137" y="76928"/>
                    <a:pt x="279400" y="134925"/>
                  </a:cubicBezTo>
                  <a:cubicBezTo>
                    <a:pt x="269663" y="192922"/>
                    <a:pt x="245533" y="282245"/>
                    <a:pt x="236220" y="350825"/>
                  </a:cubicBezTo>
                  <a:cubicBezTo>
                    <a:pt x="226907" y="419405"/>
                    <a:pt x="219287" y="504072"/>
                    <a:pt x="223520" y="546405"/>
                  </a:cubicBezTo>
                  <a:cubicBezTo>
                    <a:pt x="227753" y="588738"/>
                    <a:pt x="239607" y="597205"/>
                    <a:pt x="261620" y="604825"/>
                  </a:cubicBezTo>
                  <a:cubicBezTo>
                    <a:pt x="283633" y="612445"/>
                    <a:pt x="348403" y="572652"/>
                    <a:pt x="365760" y="579425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Freihandform 65"/>
            <p:cNvSpPr/>
            <p:nvPr/>
          </p:nvSpPr>
          <p:spPr>
            <a:xfrm>
              <a:off x="6182702" y="5459393"/>
              <a:ext cx="339813" cy="745450"/>
            </a:xfrm>
            <a:custGeom>
              <a:avLst/>
              <a:gdLst>
                <a:gd name="connsiteX0" fmla="*/ 357553 w 361526"/>
                <a:gd name="connsiteY0" fmla="*/ 593834 h 750136"/>
                <a:gd name="connsiteX1" fmla="*/ 359458 w 361526"/>
                <a:gd name="connsiteY1" fmla="*/ 708134 h 750136"/>
                <a:gd name="connsiteX2" fmla="*/ 327073 w 361526"/>
                <a:gd name="connsiteY2" fmla="*/ 750044 h 750136"/>
                <a:gd name="connsiteX3" fmla="*/ 189913 w 361526"/>
                <a:gd name="connsiteY3" fmla="*/ 717659 h 750136"/>
                <a:gd name="connsiteX4" fmla="*/ 69898 w 361526"/>
                <a:gd name="connsiteY4" fmla="*/ 660509 h 750136"/>
                <a:gd name="connsiteX5" fmla="*/ 37513 w 361526"/>
                <a:gd name="connsiteY5" fmla="*/ 612884 h 750136"/>
                <a:gd name="connsiteX6" fmla="*/ 146098 w 361526"/>
                <a:gd name="connsiteY6" fmla="*/ 550019 h 750136"/>
                <a:gd name="connsiteX7" fmla="*/ 180388 w 361526"/>
                <a:gd name="connsiteY7" fmla="*/ 449054 h 750136"/>
                <a:gd name="connsiteX8" fmla="*/ 94663 w 361526"/>
                <a:gd name="connsiteY8" fmla="*/ 201404 h 750136"/>
                <a:gd name="connsiteX9" fmla="*/ 45133 w 361526"/>
                <a:gd name="connsiteY9" fmla="*/ 111869 h 750136"/>
                <a:gd name="connsiteX10" fmla="*/ 16558 w 361526"/>
                <a:gd name="connsiteY10" fmla="*/ 33764 h 750136"/>
                <a:gd name="connsiteX11" fmla="*/ 317548 w 361526"/>
                <a:gd name="connsiteY11" fmla="*/ 8999 h 750136"/>
                <a:gd name="connsiteX12" fmla="*/ 302308 w 361526"/>
                <a:gd name="connsiteY12" fmla="*/ 182354 h 750136"/>
                <a:gd name="connsiteX13" fmla="*/ 344218 w 361526"/>
                <a:gd name="connsiteY13" fmla="*/ 435719 h 750136"/>
                <a:gd name="connsiteX14" fmla="*/ 351838 w 361526"/>
                <a:gd name="connsiteY14" fmla="*/ 532874 h 750136"/>
                <a:gd name="connsiteX15" fmla="*/ 357553 w 361526"/>
                <a:gd name="connsiteY15" fmla="*/ 593834 h 750136"/>
                <a:gd name="connsiteX0" fmla="*/ 357553 w 361526"/>
                <a:gd name="connsiteY0" fmla="*/ 593834 h 750136"/>
                <a:gd name="connsiteX1" fmla="*/ 359458 w 361526"/>
                <a:gd name="connsiteY1" fmla="*/ 708134 h 750136"/>
                <a:gd name="connsiteX2" fmla="*/ 327073 w 361526"/>
                <a:gd name="connsiteY2" fmla="*/ 750044 h 750136"/>
                <a:gd name="connsiteX3" fmla="*/ 189913 w 361526"/>
                <a:gd name="connsiteY3" fmla="*/ 717659 h 750136"/>
                <a:gd name="connsiteX4" fmla="*/ 69898 w 361526"/>
                <a:gd name="connsiteY4" fmla="*/ 660509 h 750136"/>
                <a:gd name="connsiteX5" fmla="*/ 37513 w 361526"/>
                <a:gd name="connsiteY5" fmla="*/ 612884 h 750136"/>
                <a:gd name="connsiteX6" fmla="*/ 130858 w 361526"/>
                <a:gd name="connsiteY6" fmla="*/ 542399 h 750136"/>
                <a:gd name="connsiteX7" fmla="*/ 180388 w 361526"/>
                <a:gd name="connsiteY7" fmla="*/ 449054 h 750136"/>
                <a:gd name="connsiteX8" fmla="*/ 94663 w 361526"/>
                <a:gd name="connsiteY8" fmla="*/ 201404 h 750136"/>
                <a:gd name="connsiteX9" fmla="*/ 45133 w 361526"/>
                <a:gd name="connsiteY9" fmla="*/ 111869 h 750136"/>
                <a:gd name="connsiteX10" fmla="*/ 16558 w 361526"/>
                <a:gd name="connsiteY10" fmla="*/ 33764 h 750136"/>
                <a:gd name="connsiteX11" fmla="*/ 317548 w 361526"/>
                <a:gd name="connsiteY11" fmla="*/ 8999 h 750136"/>
                <a:gd name="connsiteX12" fmla="*/ 302308 w 361526"/>
                <a:gd name="connsiteY12" fmla="*/ 182354 h 750136"/>
                <a:gd name="connsiteX13" fmla="*/ 344218 w 361526"/>
                <a:gd name="connsiteY13" fmla="*/ 435719 h 750136"/>
                <a:gd name="connsiteX14" fmla="*/ 351838 w 361526"/>
                <a:gd name="connsiteY14" fmla="*/ 532874 h 750136"/>
                <a:gd name="connsiteX15" fmla="*/ 357553 w 361526"/>
                <a:gd name="connsiteY15" fmla="*/ 593834 h 750136"/>
                <a:gd name="connsiteX0" fmla="*/ 357553 w 361526"/>
                <a:gd name="connsiteY0" fmla="*/ 593834 h 750136"/>
                <a:gd name="connsiteX1" fmla="*/ 359458 w 361526"/>
                <a:gd name="connsiteY1" fmla="*/ 708134 h 750136"/>
                <a:gd name="connsiteX2" fmla="*/ 327073 w 361526"/>
                <a:gd name="connsiteY2" fmla="*/ 750044 h 750136"/>
                <a:gd name="connsiteX3" fmla="*/ 189913 w 361526"/>
                <a:gd name="connsiteY3" fmla="*/ 717659 h 750136"/>
                <a:gd name="connsiteX4" fmla="*/ 69898 w 361526"/>
                <a:gd name="connsiteY4" fmla="*/ 660509 h 750136"/>
                <a:gd name="connsiteX5" fmla="*/ 24178 w 361526"/>
                <a:gd name="connsiteY5" fmla="*/ 618599 h 750136"/>
                <a:gd name="connsiteX6" fmla="*/ 130858 w 361526"/>
                <a:gd name="connsiteY6" fmla="*/ 542399 h 750136"/>
                <a:gd name="connsiteX7" fmla="*/ 180388 w 361526"/>
                <a:gd name="connsiteY7" fmla="*/ 449054 h 750136"/>
                <a:gd name="connsiteX8" fmla="*/ 94663 w 361526"/>
                <a:gd name="connsiteY8" fmla="*/ 201404 h 750136"/>
                <a:gd name="connsiteX9" fmla="*/ 45133 w 361526"/>
                <a:gd name="connsiteY9" fmla="*/ 111869 h 750136"/>
                <a:gd name="connsiteX10" fmla="*/ 16558 w 361526"/>
                <a:gd name="connsiteY10" fmla="*/ 33764 h 750136"/>
                <a:gd name="connsiteX11" fmla="*/ 317548 w 361526"/>
                <a:gd name="connsiteY11" fmla="*/ 8999 h 750136"/>
                <a:gd name="connsiteX12" fmla="*/ 302308 w 361526"/>
                <a:gd name="connsiteY12" fmla="*/ 182354 h 750136"/>
                <a:gd name="connsiteX13" fmla="*/ 344218 w 361526"/>
                <a:gd name="connsiteY13" fmla="*/ 435719 h 750136"/>
                <a:gd name="connsiteX14" fmla="*/ 351838 w 361526"/>
                <a:gd name="connsiteY14" fmla="*/ 532874 h 750136"/>
                <a:gd name="connsiteX15" fmla="*/ 357553 w 361526"/>
                <a:gd name="connsiteY15" fmla="*/ 593834 h 750136"/>
                <a:gd name="connsiteX0" fmla="*/ 357553 w 361526"/>
                <a:gd name="connsiteY0" fmla="*/ 593834 h 750124"/>
                <a:gd name="connsiteX1" fmla="*/ 359458 w 361526"/>
                <a:gd name="connsiteY1" fmla="*/ 708134 h 750124"/>
                <a:gd name="connsiteX2" fmla="*/ 327073 w 361526"/>
                <a:gd name="connsiteY2" fmla="*/ 750044 h 750124"/>
                <a:gd name="connsiteX3" fmla="*/ 189913 w 361526"/>
                <a:gd name="connsiteY3" fmla="*/ 717659 h 750124"/>
                <a:gd name="connsiteX4" fmla="*/ 79423 w 361526"/>
                <a:gd name="connsiteY4" fmla="*/ 679559 h 750124"/>
                <a:gd name="connsiteX5" fmla="*/ 24178 w 361526"/>
                <a:gd name="connsiteY5" fmla="*/ 618599 h 750124"/>
                <a:gd name="connsiteX6" fmla="*/ 130858 w 361526"/>
                <a:gd name="connsiteY6" fmla="*/ 542399 h 750124"/>
                <a:gd name="connsiteX7" fmla="*/ 180388 w 361526"/>
                <a:gd name="connsiteY7" fmla="*/ 449054 h 750124"/>
                <a:gd name="connsiteX8" fmla="*/ 94663 w 361526"/>
                <a:gd name="connsiteY8" fmla="*/ 201404 h 750124"/>
                <a:gd name="connsiteX9" fmla="*/ 45133 w 361526"/>
                <a:gd name="connsiteY9" fmla="*/ 111869 h 750124"/>
                <a:gd name="connsiteX10" fmla="*/ 16558 w 361526"/>
                <a:gd name="connsiteY10" fmla="*/ 33764 h 750124"/>
                <a:gd name="connsiteX11" fmla="*/ 317548 w 361526"/>
                <a:gd name="connsiteY11" fmla="*/ 8999 h 750124"/>
                <a:gd name="connsiteX12" fmla="*/ 302308 w 361526"/>
                <a:gd name="connsiteY12" fmla="*/ 182354 h 750124"/>
                <a:gd name="connsiteX13" fmla="*/ 344218 w 361526"/>
                <a:gd name="connsiteY13" fmla="*/ 435719 h 750124"/>
                <a:gd name="connsiteX14" fmla="*/ 351838 w 361526"/>
                <a:gd name="connsiteY14" fmla="*/ 532874 h 750124"/>
                <a:gd name="connsiteX15" fmla="*/ 357553 w 361526"/>
                <a:gd name="connsiteY15" fmla="*/ 593834 h 750124"/>
                <a:gd name="connsiteX0" fmla="*/ 357851 w 361824"/>
                <a:gd name="connsiteY0" fmla="*/ 593834 h 750124"/>
                <a:gd name="connsiteX1" fmla="*/ 359756 w 361824"/>
                <a:gd name="connsiteY1" fmla="*/ 708134 h 750124"/>
                <a:gd name="connsiteX2" fmla="*/ 327371 w 361824"/>
                <a:gd name="connsiteY2" fmla="*/ 750044 h 750124"/>
                <a:gd name="connsiteX3" fmla="*/ 190211 w 361824"/>
                <a:gd name="connsiteY3" fmla="*/ 717659 h 750124"/>
                <a:gd name="connsiteX4" fmla="*/ 79721 w 361824"/>
                <a:gd name="connsiteY4" fmla="*/ 679559 h 750124"/>
                <a:gd name="connsiteX5" fmla="*/ 24476 w 361824"/>
                <a:gd name="connsiteY5" fmla="*/ 618599 h 750124"/>
                <a:gd name="connsiteX6" fmla="*/ 131156 w 361824"/>
                <a:gd name="connsiteY6" fmla="*/ 542399 h 750124"/>
                <a:gd name="connsiteX7" fmla="*/ 180686 w 361824"/>
                <a:gd name="connsiteY7" fmla="*/ 449054 h 750124"/>
                <a:gd name="connsiteX8" fmla="*/ 94961 w 361824"/>
                <a:gd name="connsiteY8" fmla="*/ 201404 h 750124"/>
                <a:gd name="connsiteX9" fmla="*/ 45431 w 361824"/>
                <a:gd name="connsiteY9" fmla="*/ 111869 h 750124"/>
                <a:gd name="connsiteX10" fmla="*/ 16856 w 361824"/>
                <a:gd name="connsiteY10" fmla="*/ 33764 h 750124"/>
                <a:gd name="connsiteX11" fmla="*/ 317846 w 361824"/>
                <a:gd name="connsiteY11" fmla="*/ 8999 h 750124"/>
                <a:gd name="connsiteX12" fmla="*/ 302606 w 361824"/>
                <a:gd name="connsiteY12" fmla="*/ 182354 h 750124"/>
                <a:gd name="connsiteX13" fmla="*/ 344516 w 361824"/>
                <a:gd name="connsiteY13" fmla="*/ 435719 h 750124"/>
                <a:gd name="connsiteX14" fmla="*/ 352136 w 361824"/>
                <a:gd name="connsiteY14" fmla="*/ 532874 h 750124"/>
                <a:gd name="connsiteX15" fmla="*/ 357851 w 361824"/>
                <a:gd name="connsiteY15" fmla="*/ 593834 h 750124"/>
                <a:gd name="connsiteX0" fmla="*/ 357218 w 361191"/>
                <a:gd name="connsiteY0" fmla="*/ 593834 h 750124"/>
                <a:gd name="connsiteX1" fmla="*/ 359123 w 361191"/>
                <a:gd name="connsiteY1" fmla="*/ 708134 h 750124"/>
                <a:gd name="connsiteX2" fmla="*/ 326738 w 361191"/>
                <a:gd name="connsiteY2" fmla="*/ 750044 h 750124"/>
                <a:gd name="connsiteX3" fmla="*/ 189578 w 361191"/>
                <a:gd name="connsiteY3" fmla="*/ 717659 h 750124"/>
                <a:gd name="connsiteX4" fmla="*/ 79088 w 361191"/>
                <a:gd name="connsiteY4" fmla="*/ 679559 h 750124"/>
                <a:gd name="connsiteX5" fmla="*/ 23843 w 361191"/>
                <a:gd name="connsiteY5" fmla="*/ 618599 h 750124"/>
                <a:gd name="connsiteX6" fmla="*/ 130523 w 361191"/>
                <a:gd name="connsiteY6" fmla="*/ 542399 h 750124"/>
                <a:gd name="connsiteX7" fmla="*/ 180053 w 361191"/>
                <a:gd name="connsiteY7" fmla="*/ 449054 h 750124"/>
                <a:gd name="connsiteX8" fmla="*/ 80993 w 361191"/>
                <a:gd name="connsiteY8" fmla="*/ 203309 h 750124"/>
                <a:gd name="connsiteX9" fmla="*/ 44798 w 361191"/>
                <a:gd name="connsiteY9" fmla="*/ 111869 h 750124"/>
                <a:gd name="connsiteX10" fmla="*/ 16223 w 361191"/>
                <a:gd name="connsiteY10" fmla="*/ 33764 h 750124"/>
                <a:gd name="connsiteX11" fmla="*/ 317213 w 361191"/>
                <a:gd name="connsiteY11" fmla="*/ 8999 h 750124"/>
                <a:gd name="connsiteX12" fmla="*/ 301973 w 361191"/>
                <a:gd name="connsiteY12" fmla="*/ 182354 h 750124"/>
                <a:gd name="connsiteX13" fmla="*/ 343883 w 361191"/>
                <a:gd name="connsiteY13" fmla="*/ 435719 h 750124"/>
                <a:gd name="connsiteX14" fmla="*/ 351503 w 361191"/>
                <a:gd name="connsiteY14" fmla="*/ 532874 h 750124"/>
                <a:gd name="connsiteX15" fmla="*/ 357218 w 361191"/>
                <a:gd name="connsiteY15" fmla="*/ 593834 h 750124"/>
                <a:gd name="connsiteX0" fmla="*/ 346014 w 349987"/>
                <a:gd name="connsiteY0" fmla="*/ 595855 h 752145"/>
                <a:gd name="connsiteX1" fmla="*/ 347919 w 349987"/>
                <a:gd name="connsiteY1" fmla="*/ 710155 h 752145"/>
                <a:gd name="connsiteX2" fmla="*/ 315534 w 349987"/>
                <a:gd name="connsiteY2" fmla="*/ 752065 h 752145"/>
                <a:gd name="connsiteX3" fmla="*/ 178374 w 349987"/>
                <a:gd name="connsiteY3" fmla="*/ 719680 h 752145"/>
                <a:gd name="connsiteX4" fmla="*/ 67884 w 349987"/>
                <a:gd name="connsiteY4" fmla="*/ 681580 h 752145"/>
                <a:gd name="connsiteX5" fmla="*/ 12639 w 349987"/>
                <a:gd name="connsiteY5" fmla="*/ 620620 h 752145"/>
                <a:gd name="connsiteX6" fmla="*/ 119319 w 349987"/>
                <a:gd name="connsiteY6" fmla="*/ 544420 h 752145"/>
                <a:gd name="connsiteX7" fmla="*/ 168849 w 349987"/>
                <a:gd name="connsiteY7" fmla="*/ 451075 h 752145"/>
                <a:gd name="connsiteX8" fmla="*/ 69789 w 349987"/>
                <a:gd name="connsiteY8" fmla="*/ 205330 h 752145"/>
                <a:gd name="connsiteX9" fmla="*/ 33594 w 349987"/>
                <a:gd name="connsiteY9" fmla="*/ 113890 h 752145"/>
                <a:gd name="connsiteX10" fmla="*/ 18354 w 349987"/>
                <a:gd name="connsiteY10" fmla="*/ 28165 h 752145"/>
                <a:gd name="connsiteX11" fmla="*/ 306009 w 349987"/>
                <a:gd name="connsiteY11" fmla="*/ 11020 h 752145"/>
                <a:gd name="connsiteX12" fmla="*/ 290769 w 349987"/>
                <a:gd name="connsiteY12" fmla="*/ 184375 h 752145"/>
                <a:gd name="connsiteX13" fmla="*/ 332679 w 349987"/>
                <a:gd name="connsiteY13" fmla="*/ 437740 h 752145"/>
                <a:gd name="connsiteX14" fmla="*/ 340299 w 349987"/>
                <a:gd name="connsiteY14" fmla="*/ 534895 h 752145"/>
                <a:gd name="connsiteX15" fmla="*/ 346014 w 349987"/>
                <a:gd name="connsiteY15" fmla="*/ 595855 h 752145"/>
                <a:gd name="connsiteX0" fmla="*/ 334658 w 338631"/>
                <a:gd name="connsiteY0" fmla="*/ 595855 h 752145"/>
                <a:gd name="connsiteX1" fmla="*/ 336563 w 338631"/>
                <a:gd name="connsiteY1" fmla="*/ 710155 h 752145"/>
                <a:gd name="connsiteX2" fmla="*/ 304178 w 338631"/>
                <a:gd name="connsiteY2" fmla="*/ 752065 h 752145"/>
                <a:gd name="connsiteX3" fmla="*/ 167018 w 338631"/>
                <a:gd name="connsiteY3" fmla="*/ 719680 h 752145"/>
                <a:gd name="connsiteX4" fmla="*/ 56528 w 338631"/>
                <a:gd name="connsiteY4" fmla="*/ 681580 h 752145"/>
                <a:gd name="connsiteX5" fmla="*/ 1283 w 338631"/>
                <a:gd name="connsiteY5" fmla="*/ 620620 h 752145"/>
                <a:gd name="connsiteX6" fmla="*/ 107963 w 338631"/>
                <a:gd name="connsiteY6" fmla="*/ 544420 h 752145"/>
                <a:gd name="connsiteX7" fmla="*/ 157493 w 338631"/>
                <a:gd name="connsiteY7" fmla="*/ 451075 h 752145"/>
                <a:gd name="connsiteX8" fmla="*/ 58433 w 338631"/>
                <a:gd name="connsiteY8" fmla="*/ 205330 h 752145"/>
                <a:gd name="connsiteX9" fmla="*/ 22238 w 338631"/>
                <a:gd name="connsiteY9" fmla="*/ 113890 h 752145"/>
                <a:gd name="connsiteX10" fmla="*/ 6998 w 338631"/>
                <a:gd name="connsiteY10" fmla="*/ 28165 h 752145"/>
                <a:gd name="connsiteX11" fmla="*/ 294653 w 338631"/>
                <a:gd name="connsiteY11" fmla="*/ 11020 h 752145"/>
                <a:gd name="connsiteX12" fmla="*/ 279413 w 338631"/>
                <a:gd name="connsiteY12" fmla="*/ 184375 h 752145"/>
                <a:gd name="connsiteX13" fmla="*/ 321323 w 338631"/>
                <a:gd name="connsiteY13" fmla="*/ 437740 h 752145"/>
                <a:gd name="connsiteX14" fmla="*/ 328943 w 338631"/>
                <a:gd name="connsiteY14" fmla="*/ 534895 h 752145"/>
                <a:gd name="connsiteX15" fmla="*/ 334658 w 338631"/>
                <a:gd name="connsiteY15" fmla="*/ 595855 h 752145"/>
                <a:gd name="connsiteX0" fmla="*/ 334658 w 338631"/>
                <a:gd name="connsiteY0" fmla="*/ 589160 h 745450"/>
                <a:gd name="connsiteX1" fmla="*/ 336563 w 338631"/>
                <a:gd name="connsiteY1" fmla="*/ 703460 h 745450"/>
                <a:gd name="connsiteX2" fmla="*/ 304178 w 338631"/>
                <a:gd name="connsiteY2" fmla="*/ 745370 h 745450"/>
                <a:gd name="connsiteX3" fmla="*/ 167018 w 338631"/>
                <a:gd name="connsiteY3" fmla="*/ 712985 h 745450"/>
                <a:gd name="connsiteX4" fmla="*/ 56528 w 338631"/>
                <a:gd name="connsiteY4" fmla="*/ 674885 h 745450"/>
                <a:gd name="connsiteX5" fmla="*/ 1283 w 338631"/>
                <a:gd name="connsiteY5" fmla="*/ 613925 h 745450"/>
                <a:gd name="connsiteX6" fmla="*/ 107963 w 338631"/>
                <a:gd name="connsiteY6" fmla="*/ 537725 h 745450"/>
                <a:gd name="connsiteX7" fmla="*/ 157493 w 338631"/>
                <a:gd name="connsiteY7" fmla="*/ 444380 h 745450"/>
                <a:gd name="connsiteX8" fmla="*/ 58433 w 338631"/>
                <a:gd name="connsiteY8" fmla="*/ 198635 h 745450"/>
                <a:gd name="connsiteX9" fmla="*/ 22238 w 338631"/>
                <a:gd name="connsiteY9" fmla="*/ 107195 h 745450"/>
                <a:gd name="connsiteX10" fmla="*/ 6998 w 338631"/>
                <a:gd name="connsiteY10" fmla="*/ 21470 h 745450"/>
                <a:gd name="connsiteX11" fmla="*/ 294653 w 338631"/>
                <a:gd name="connsiteY11" fmla="*/ 4325 h 745450"/>
                <a:gd name="connsiteX12" fmla="*/ 279413 w 338631"/>
                <a:gd name="connsiteY12" fmla="*/ 177680 h 745450"/>
                <a:gd name="connsiteX13" fmla="*/ 321323 w 338631"/>
                <a:gd name="connsiteY13" fmla="*/ 431045 h 745450"/>
                <a:gd name="connsiteX14" fmla="*/ 328943 w 338631"/>
                <a:gd name="connsiteY14" fmla="*/ 528200 h 745450"/>
                <a:gd name="connsiteX15" fmla="*/ 334658 w 338631"/>
                <a:gd name="connsiteY15" fmla="*/ 589160 h 745450"/>
                <a:gd name="connsiteX0" fmla="*/ 334658 w 338631"/>
                <a:gd name="connsiteY0" fmla="*/ 589160 h 745450"/>
                <a:gd name="connsiteX1" fmla="*/ 336563 w 338631"/>
                <a:gd name="connsiteY1" fmla="*/ 703460 h 745450"/>
                <a:gd name="connsiteX2" fmla="*/ 304178 w 338631"/>
                <a:gd name="connsiteY2" fmla="*/ 745370 h 745450"/>
                <a:gd name="connsiteX3" fmla="*/ 167018 w 338631"/>
                <a:gd name="connsiteY3" fmla="*/ 712985 h 745450"/>
                <a:gd name="connsiteX4" fmla="*/ 56528 w 338631"/>
                <a:gd name="connsiteY4" fmla="*/ 674885 h 745450"/>
                <a:gd name="connsiteX5" fmla="*/ 1283 w 338631"/>
                <a:gd name="connsiteY5" fmla="*/ 613925 h 745450"/>
                <a:gd name="connsiteX6" fmla="*/ 107963 w 338631"/>
                <a:gd name="connsiteY6" fmla="*/ 537725 h 745450"/>
                <a:gd name="connsiteX7" fmla="*/ 157493 w 338631"/>
                <a:gd name="connsiteY7" fmla="*/ 444380 h 745450"/>
                <a:gd name="connsiteX8" fmla="*/ 58433 w 338631"/>
                <a:gd name="connsiteY8" fmla="*/ 198635 h 745450"/>
                <a:gd name="connsiteX9" fmla="*/ 22238 w 338631"/>
                <a:gd name="connsiteY9" fmla="*/ 107195 h 745450"/>
                <a:gd name="connsiteX10" fmla="*/ 6998 w 338631"/>
                <a:gd name="connsiteY10" fmla="*/ 21470 h 745450"/>
                <a:gd name="connsiteX11" fmla="*/ 294653 w 338631"/>
                <a:gd name="connsiteY11" fmla="*/ 4325 h 745450"/>
                <a:gd name="connsiteX12" fmla="*/ 279413 w 338631"/>
                <a:gd name="connsiteY12" fmla="*/ 177680 h 745450"/>
                <a:gd name="connsiteX13" fmla="*/ 321323 w 338631"/>
                <a:gd name="connsiteY13" fmla="*/ 431045 h 745450"/>
                <a:gd name="connsiteX14" fmla="*/ 328943 w 338631"/>
                <a:gd name="connsiteY14" fmla="*/ 528200 h 745450"/>
                <a:gd name="connsiteX15" fmla="*/ 334658 w 338631"/>
                <a:gd name="connsiteY15" fmla="*/ 589160 h 745450"/>
                <a:gd name="connsiteX0" fmla="*/ 334658 w 338631"/>
                <a:gd name="connsiteY0" fmla="*/ 589160 h 745450"/>
                <a:gd name="connsiteX1" fmla="*/ 336563 w 338631"/>
                <a:gd name="connsiteY1" fmla="*/ 703460 h 745450"/>
                <a:gd name="connsiteX2" fmla="*/ 304178 w 338631"/>
                <a:gd name="connsiteY2" fmla="*/ 745370 h 745450"/>
                <a:gd name="connsiteX3" fmla="*/ 167018 w 338631"/>
                <a:gd name="connsiteY3" fmla="*/ 712985 h 745450"/>
                <a:gd name="connsiteX4" fmla="*/ 56528 w 338631"/>
                <a:gd name="connsiteY4" fmla="*/ 674885 h 745450"/>
                <a:gd name="connsiteX5" fmla="*/ 1283 w 338631"/>
                <a:gd name="connsiteY5" fmla="*/ 613925 h 745450"/>
                <a:gd name="connsiteX6" fmla="*/ 107963 w 338631"/>
                <a:gd name="connsiteY6" fmla="*/ 537725 h 745450"/>
                <a:gd name="connsiteX7" fmla="*/ 157493 w 338631"/>
                <a:gd name="connsiteY7" fmla="*/ 444380 h 745450"/>
                <a:gd name="connsiteX8" fmla="*/ 58433 w 338631"/>
                <a:gd name="connsiteY8" fmla="*/ 198635 h 745450"/>
                <a:gd name="connsiteX9" fmla="*/ 22238 w 338631"/>
                <a:gd name="connsiteY9" fmla="*/ 107195 h 745450"/>
                <a:gd name="connsiteX10" fmla="*/ 6998 w 338631"/>
                <a:gd name="connsiteY10" fmla="*/ 21470 h 745450"/>
                <a:gd name="connsiteX11" fmla="*/ 294653 w 338631"/>
                <a:gd name="connsiteY11" fmla="*/ 4325 h 745450"/>
                <a:gd name="connsiteX12" fmla="*/ 292748 w 338631"/>
                <a:gd name="connsiteY12" fmla="*/ 183395 h 745450"/>
                <a:gd name="connsiteX13" fmla="*/ 321323 w 338631"/>
                <a:gd name="connsiteY13" fmla="*/ 431045 h 745450"/>
                <a:gd name="connsiteX14" fmla="*/ 328943 w 338631"/>
                <a:gd name="connsiteY14" fmla="*/ 528200 h 745450"/>
                <a:gd name="connsiteX15" fmla="*/ 334658 w 338631"/>
                <a:gd name="connsiteY15" fmla="*/ 589160 h 745450"/>
                <a:gd name="connsiteX0" fmla="*/ 338468 w 340140"/>
                <a:gd name="connsiteY0" fmla="*/ 592970 h 745450"/>
                <a:gd name="connsiteX1" fmla="*/ 336563 w 340140"/>
                <a:gd name="connsiteY1" fmla="*/ 703460 h 745450"/>
                <a:gd name="connsiteX2" fmla="*/ 304178 w 340140"/>
                <a:gd name="connsiteY2" fmla="*/ 745370 h 745450"/>
                <a:gd name="connsiteX3" fmla="*/ 167018 w 340140"/>
                <a:gd name="connsiteY3" fmla="*/ 712985 h 745450"/>
                <a:gd name="connsiteX4" fmla="*/ 56528 w 340140"/>
                <a:gd name="connsiteY4" fmla="*/ 674885 h 745450"/>
                <a:gd name="connsiteX5" fmla="*/ 1283 w 340140"/>
                <a:gd name="connsiteY5" fmla="*/ 613925 h 745450"/>
                <a:gd name="connsiteX6" fmla="*/ 107963 w 340140"/>
                <a:gd name="connsiteY6" fmla="*/ 537725 h 745450"/>
                <a:gd name="connsiteX7" fmla="*/ 157493 w 340140"/>
                <a:gd name="connsiteY7" fmla="*/ 444380 h 745450"/>
                <a:gd name="connsiteX8" fmla="*/ 58433 w 340140"/>
                <a:gd name="connsiteY8" fmla="*/ 198635 h 745450"/>
                <a:gd name="connsiteX9" fmla="*/ 22238 w 340140"/>
                <a:gd name="connsiteY9" fmla="*/ 107195 h 745450"/>
                <a:gd name="connsiteX10" fmla="*/ 6998 w 340140"/>
                <a:gd name="connsiteY10" fmla="*/ 21470 h 745450"/>
                <a:gd name="connsiteX11" fmla="*/ 294653 w 340140"/>
                <a:gd name="connsiteY11" fmla="*/ 4325 h 745450"/>
                <a:gd name="connsiteX12" fmla="*/ 292748 w 340140"/>
                <a:gd name="connsiteY12" fmla="*/ 183395 h 745450"/>
                <a:gd name="connsiteX13" fmla="*/ 321323 w 340140"/>
                <a:gd name="connsiteY13" fmla="*/ 431045 h 745450"/>
                <a:gd name="connsiteX14" fmla="*/ 328943 w 340140"/>
                <a:gd name="connsiteY14" fmla="*/ 528200 h 745450"/>
                <a:gd name="connsiteX15" fmla="*/ 338468 w 340140"/>
                <a:gd name="connsiteY15" fmla="*/ 592970 h 745450"/>
                <a:gd name="connsiteX0" fmla="*/ 338468 w 339813"/>
                <a:gd name="connsiteY0" fmla="*/ 592970 h 745450"/>
                <a:gd name="connsiteX1" fmla="*/ 336563 w 339813"/>
                <a:gd name="connsiteY1" fmla="*/ 703460 h 745450"/>
                <a:gd name="connsiteX2" fmla="*/ 304178 w 339813"/>
                <a:gd name="connsiteY2" fmla="*/ 745370 h 745450"/>
                <a:gd name="connsiteX3" fmla="*/ 167018 w 339813"/>
                <a:gd name="connsiteY3" fmla="*/ 712985 h 745450"/>
                <a:gd name="connsiteX4" fmla="*/ 56528 w 339813"/>
                <a:gd name="connsiteY4" fmla="*/ 674885 h 745450"/>
                <a:gd name="connsiteX5" fmla="*/ 1283 w 339813"/>
                <a:gd name="connsiteY5" fmla="*/ 613925 h 745450"/>
                <a:gd name="connsiteX6" fmla="*/ 107963 w 339813"/>
                <a:gd name="connsiteY6" fmla="*/ 537725 h 745450"/>
                <a:gd name="connsiteX7" fmla="*/ 157493 w 339813"/>
                <a:gd name="connsiteY7" fmla="*/ 444380 h 745450"/>
                <a:gd name="connsiteX8" fmla="*/ 58433 w 339813"/>
                <a:gd name="connsiteY8" fmla="*/ 198635 h 745450"/>
                <a:gd name="connsiteX9" fmla="*/ 22238 w 339813"/>
                <a:gd name="connsiteY9" fmla="*/ 107195 h 745450"/>
                <a:gd name="connsiteX10" fmla="*/ 6998 w 339813"/>
                <a:gd name="connsiteY10" fmla="*/ 21470 h 745450"/>
                <a:gd name="connsiteX11" fmla="*/ 294653 w 339813"/>
                <a:gd name="connsiteY11" fmla="*/ 4325 h 745450"/>
                <a:gd name="connsiteX12" fmla="*/ 292748 w 339813"/>
                <a:gd name="connsiteY12" fmla="*/ 183395 h 745450"/>
                <a:gd name="connsiteX13" fmla="*/ 321323 w 339813"/>
                <a:gd name="connsiteY13" fmla="*/ 431045 h 745450"/>
                <a:gd name="connsiteX14" fmla="*/ 334658 w 339813"/>
                <a:gd name="connsiteY14" fmla="*/ 526295 h 745450"/>
                <a:gd name="connsiteX15" fmla="*/ 338468 w 339813"/>
                <a:gd name="connsiteY15" fmla="*/ 592970 h 745450"/>
                <a:gd name="connsiteX0" fmla="*/ 338468 w 339813"/>
                <a:gd name="connsiteY0" fmla="*/ 592970 h 745450"/>
                <a:gd name="connsiteX1" fmla="*/ 336563 w 339813"/>
                <a:gd name="connsiteY1" fmla="*/ 703460 h 745450"/>
                <a:gd name="connsiteX2" fmla="*/ 304178 w 339813"/>
                <a:gd name="connsiteY2" fmla="*/ 745370 h 745450"/>
                <a:gd name="connsiteX3" fmla="*/ 167018 w 339813"/>
                <a:gd name="connsiteY3" fmla="*/ 712985 h 745450"/>
                <a:gd name="connsiteX4" fmla="*/ 56528 w 339813"/>
                <a:gd name="connsiteY4" fmla="*/ 674885 h 745450"/>
                <a:gd name="connsiteX5" fmla="*/ 1283 w 339813"/>
                <a:gd name="connsiteY5" fmla="*/ 613925 h 745450"/>
                <a:gd name="connsiteX6" fmla="*/ 107963 w 339813"/>
                <a:gd name="connsiteY6" fmla="*/ 537725 h 745450"/>
                <a:gd name="connsiteX7" fmla="*/ 157493 w 339813"/>
                <a:gd name="connsiteY7" fmla="*/ 444380 h 745450"/>
                <a:gd name="connsiteX8" fmla="*/ 58433 w 339813"/>
                <a:gd name="connsiteY8" fmla="*/ 198635 h 745450"/>
                <a:gd name="connsiteX9" fmla="*/ 22238 w 339813"/>
                <a:gd name="connsiteY9" fmla="*/ 107195 h 745450"/>
                <a:gd name="connsiteX10" fmla="*/ 6998 w 339813"/>
                <a:gd name="connsiteY10" fmla="*/ 21470 h 745450"/>
                <a:gd name="connsiteX11" fmla="*/ 294653 w 339813"/>
                <a:gd name="connsiteY11" fmla="*/ 4325 h 745450"/>
                <a:gd name="connsiteX12" fmla="*/ 292748 w 339813"/>
                <a:gd name="connsiteY12" fmla="*/ 183395 h 745450"/>
                <a:gd name="connsiteX13" fmla="*/ 321323 w 339813"/>
                <a:gd name="connsiteY13" fmla="*/ 431045 h 745450"/>
                <a:gd name="connsiteX14" fmla="*/ 334658 w 339813"/>
                <a:gd name="connsiteY14" fmla="*/ 526295 h 745450"/>
                <a:gd name="connsiteX15" fmla="*/ 338468 w 339813"/>
                <a:gd name="connsiteY15" fmla="*/ 592970 h 745450"/>
                <a:gd name="connsiteX0" fmla="*/ 338468 w 339813"/>
                <a:gd name="connsiteY0" fmla="*/ 592970 h 745450"/>
                <a:gd name="connsiteX1" fmla="*/ 336563 w 339813"/>
                <a:gd name="connsiteY1" fmla="*/ 703460 h 745450"/>
                <a:gd name="connsiteX2" fmla="*/ 304178 w 339813"/>
                <a:gd name="connsiteY2" fmla="*/ 745370 h 745450"/>
                <a:gd name="connsiteX3" fmla="*/ 167018 w 339813"/>
                <a:gd name="connsiteY3" fmla="*/ 712985 h 745450"/>
                <a:gd name="connsiteX4" fmla="*/ 56528 w 339813"/>
                <a:gd name="connsiteY4" fmla="*/ 674885 h 745450"/>
                <a:gd name="connsiteX5" fmla="*/ 1283 w 339813"/>
                <a:gd name="connsiteY5" fmla="*/ 613925 h 745450"/>
                <a:gd name="connsiteX6" fmla="*/ 107963 w 339813"/>
                <a:gd name="connsiteY6" fmla="*/ 537725 h 745450"/>
                <a:gd name="connsiteX7" fmla="*/ 157493 w 339813"/>
                <a:gd name="connsiteY7" fmla="*/ 444380 h 745450"/>
                <a:gd name="connsiteX8" fmla="*/ 58433 w 339813"/>
                <a:gd name="connsiteY8" fmla="*/ 198635 h 745450"/>
                <a:gd name="connsiteX9" fmla="*/ 22238 w 339813"/>
                <a:gd name="connsiteY9" fmla="*/ 107195 h 745450"/>
                <a:gd name="connsiteX10" fmla="*/ 6998 w 339813"/>
                <a:gd name="connsiteY10" fmla="*/ 21470 h 745450"/>
                <a:gd name="connsiteX11" fmla="*/ 294653 w 339813"/>
                <a:gd name="connsiteY11" fmla="*/ 4325 h 745450"/>
                <a:gd name="connsiteX12" fmla="*/ 292748 w 339813"/>
                <a:gd name="connsiteY12" fmla="*/ 183395 h 745450"/>
                <a:gd name="connsiteX13" fmla="*/ 321323 w 339813"/>
                <a:gd name="connsiteY13" fmla="*/ 431045 h 745450"/>
                <a:gd name="connsiteX14" fmla="*/ 334658 w 339813"/>
                <a:gd name="connsiteY14" fmla="*/ 526295 h 745450"/>
                <a:gd name="connsiteX15" fmla="*/ 338468 w 339813"/>
                <a:gd name="connsiteY15" fmla="*/ 592970 h 745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39813" h="745450">
                  <a:moveTo>
                    <a:pt x="338468" y="592970"/>
                  </a:moveTo>
                  <a:cubicBezTo>
                    <a:pt x="338785" y="622497"/>
                    <a:pt x="342278" y="678060"/>
                    <a:pt x="336563" y="703460"/>
                  </a:cubicBezTo>
                  <a:cubicBezTo>
                    <a:pt x="330848" y="728860"/>
                    <a:pt x="332435" y="743783"/>
                    <a:pt x="304178" y="745370"/>
                  </a:cubicBezTo>
                  <a:cubicBezTo>
                    <a:pt x="254966" y="746957"/>
                    <a:pt x="208293" y="724733"/>
                    <a:pt x="167018" y="712985"/>
                  </a:cubicBezTo>
                  <a:cubicBezTo>
                    <a:pt x="125743" y="701238"/>
                    <a:pt x="84150" y="691395"/>
                    <a:pt x="56528" y="674885"/>
                  </a:cubicBezTo>
                  <a:cubicBezTo>
                    <a:pt x="28906" y="658375"/>
                    <a:pt x="-7289" y="636785"/>
                    <a:pt x="1283" y="613925"/>
                  </a:cubicBezTo>
                  <a:cubicBezTo>
                    <a:pt x="9856" y="591065"/>
                    <a:pt x="81928" y="565983"/>
                    <a:pt x="107963" y="537725"/>
                  </a:cubicBezTo>
                  <a:cubicBezTo>
                    <a:pt x="133998" y="509468"/>
                    <a:pt x="165748" y="500895"/>
                    <a:pt x="157493" y="444380"/>
                  </a:cubicBezTo>
                  <a:cubicBezTo>
                    <a:pt x="149238" y="387865"/>
                    <a:pt x="80975" y="254832"/>
                    <a:pt x="58433" y="198635"/>
                  </a:cubicBezTo>
                  <a:cubicBezTo>
                    <a:pt x="35891" y="142438"/>
                    <a:pt x="30810" y="136722"/>
                    <a:pt x="22238" y="107195"/>
                  </a:cubicBezTo>
                  <a:cubicBezTo>
                    <a:pt x="13666" y="77668"/>
                    <a:pt x="3505" y="78620"/>
                    <a:pt x="6998" y="21470"/>
                  </a:cubicBezTo>
                  <a:cubicBezTo>
                    <a:pt x="52400" y="4325"/>
                    <a:pt x="228296" y="-6470"/>
                    <a:pt x="294653" y="4325"/>
                  </a:cubicBezTo>
                  <a:cubicBezTo>
                    <a:pt x="300051" y="76080"/>
                    <a:pt x="288303" y="112275"/>
                    <a:pt x="292748" y="183395"/>
                  </a:cubicBezTo>
                  <a:cubicBezTo>
                    <a:pt x="297193" y="254515"/>
                    <a:pt x="313068" y="372625"/>
                    <a:pt x="321323" y="431045"/>
                  </a:cubicBezTo>
                  <a:cubicBezTo>
                    <a:pt x="329578" y="489465"/>
                    <a:pt x="331801" y="499308"/>
                    <a:pt x="334658" y="526295"/>
                  </a:cubicBezTo>
                  <a:cubicBezTo>
                    <a:pt x="337515" y="553282"/>
                    <a:pt x="338151" y="563443"/>
                    <a:pt x="338468" y="59297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" name="Freihandform 66"/>
            <p:cNvSpPr/>
            <p:nvPr/>
          </p:nvSpPr>
          <p:spPr>
            <a:xfrm>
              <a:off x="6545158" y="5967598"/>
              <a:ext cx="435985" cy="244218"/>
            </a:xfrm>
            <a:custGeom>
              <a:avLst/>
              <a:gdLst>
                <a:gd name="connsiteX0" fmla="*/ 10973 w 473157"/>
                <a:gd name="connsiteY0" fmla="*/ 41401 h 259848"/>
                <a:gd name="connsiteX1" fmla="*/ 41453 w 473157"/>
                <a:gd name="connsiteY1" fmla="*/ 244601 h 259848"/>
                <a:gd name="connsiteX2" fmla="*/ 224333 w 473157"/>
                <a:gd name="connsiteY2" fmla="*/ 239521 h 259848"/>
                <a:gd name="connsiteX3" fmla="*/ 209093 w 473157"/>
                <a:gd name="connsiteY3" fmla="*/ 193801 h 259848"/>
                <a:gd name="connsiteX4" fmla="*/ 463093 w 473157"/>
                <a:gd name="connsiteY4" fmla="*/ 56641 h 259848"/>
                <a:gd name="connsiteX5" fmla="*/ 402133 w 473157"/>
                <a:gd name="connsiteY5" fmla="*/ 761 h 259848"/>
                <a:gd name="connsiteX6" fmla="*/ 214173 w 473157"/>
                <a:gd name="connsiteY6" fmla="*/ 92201 h 259848"/>
                <a:gd name="connsiteX7" fmla="*/ 188773 w 473157"/>
                <a:gd name="connsiteY7" fmla="*/ 16001 h 259848"/>
                <a:gd name="connsiteX8" fmla="*/ 10973 w 473157"/>
                <a:gd name="connsiteY8" fmla="*/ 41401 h 259848"/>
                <a:gd name="connsiteX0" fmla="*/ 10973 w 471271"/>
                <a:gd name="connsiteY0" fmla="*/ 41370 h 260188"/>
                <a:gd name="connsiteX1" fmla="*/ 41453 w 471271"/>
                <a:gd name="connsiteY1" fmla="*/ 244570 h 260188"/>
                <a:gd name="connsiteX2" fmla="*/ 224333 w 471271"/>
                <a:gd name="connsiteY2" fmla="*/ 239490 h 260188"/>
                <a:gd name="connsiteX3" fmla="*/ 237668 w 471271"/>
                <a:gd name="connsiteY3" fmla="*/ 184245 h 260188"/>
                <a:gd name="connsiteX4" fmla="*/ 463093 w 471271"/>
                <a:gd name="connsiteY4" fmla="*/ 56610 h 260188"/>
                <a:gd name="connsiteX5" fmla="*/ 402133 w 471271"/>
                <a:gd name="connsiteY5" fmla="*/ 730 h 260188"/>
                <a:gd name="connsiteX6" fmla="*/ 214173 w 471271"/>
                <a:gd name="connsiteY6" fmla="*/ 92170 h 260188"/>
                <a:gd name="connsiteX7" fmla="*/ 188773 w 471271"/>
                <a:gd name="connsiteY7" fmla="*/ 15970 h 260188"/>
                <a:gd name="connsiteX8" fmla="*/ 10973 w 471271"/>
                <a:gd name="connsiteY8" fmla="*/ 41370 h 260188"/>
                <a:gd name="connsiteX0" fmla="*/ 10973 w 471271"/>
                <a:gd name="connsiteY0" fmla="*/ 41370 h 260188"/>
                <a:gd name="connsiteX1" fmla="*/ 41453 w 471271"/>
                <a:gd name="connsiteY1" fmla="*/ 244570 h 260188"/>
                <a:gd name="connsiteX2" fmla="*/ 224333 w 471271"/>
                <a:gd name="connsiteY2" fmla="*/ 239490 h 260188"/>
                <a:gd name="connsiteX3" fmla="*/ 237668 w 471271"/>
                <a:gd name="connsiteY3" fmla="*/ 184245 h 260188"/>
                <a:gd name="connsiteX4" fmla="*/ 463093 w 471271"/>
                <a:gd name="connsiteY4" fmla="*/ 56610 h 260188"/>
                <a:gd name="connsiteX5" fmla="*/ 402133 w 471271"/>
                <a:gd name="connsiteY5" fmla="*/ 730 h 260188"/>
                <a:gd name="connsiteX6" fmla="*/ 214173 w 471271"/>
                <a:gd name="connsiteY6" fmla="*/ 92170 h 260188"/>
                <a:gd name="connsiteX7" fmla="*/ 188773 w 471271"/>
                <a:gd name="connsiteY7" fmla="*/ 15970 h 260188"/>
                <a:gd name="connsiteX8" fmla="*/ 10973 w 471271"/>
                <a:gd name="connsiteY8" fmla="*/ 41370 h 260188"/>
                <a:gd name="connsiteX0" fmla="*/ 10973 w 466171"/>
                <a:gd name="connsiteY0" fmla="*/ 30758 h 249576"/>
                <a:gd name="connsiteX1" fmla="*/ 41453 w 466171"/>
                <a:gd name="connsiteY1" fmla="*/ 233958 h 249576"/>
                <a:gd name="connsiteX2" fmla="*/ 224333 w 466171"/>
                <a:gd name="connsiteY2" fmla="*/ 228878 h 249576"/>
                <a:gd name="connsiteX3" fmla="*/ 237668 w 466171"/>
                <a:gd name="connsiteY3" fmla="*/ 173633 h 249576"/>
                <a:gd name="connsiteX4" fmla="*/ 463093 w 466171"/>
                <a:gd name="connsiteY4" fmla="*/ 45998 h 249576"/>
                <a:gd name="connsiteX5" fmla="*/ 358318 w 466171"/>
                <a:gd name="connsiteY5" fmla="*/ 14883 h 249576"/>
                <a:gd name="connsiteX6" fmla="*/ 214173 w 466171"/>
                <a:gd name="connsiteY6" fmla="*/ 81558 h 249576"/>
                <a:gd name="connsiteX7" fmla="*/ 188773 w 466171"/>
                <a:gd name="connsiteY7" fmla="*/ 5358 h 249576"/>
                <a:gd name="connsiteX8" fmla="*/ 10973 w 466171"/>
                <a:gd name="connsiteY8" fmla="*/ 30758 h 249576"/>
                <a:gd name="connsiteX0" fmla="*/ 10973 w 466116"/>
                <a:gd name="connsiteY0" fmla="*/ 28212 h 247030"/>
                <a:gd name="connsiteX1" fmla="*/ 41453 w 466116"/>
                <a:gd name="connsiteY1" fmla="*/ 231412 h 247030"/>
                <a:gd name="connsiteX2" fmla="*/ 224333 w 466116"/>
                <a:gd name="connsiteY2" fmla="*/ 226332 h 247030"/>
                <a:gd name="connsiteX3" fmla="*/ 237668 w 466116"/>
                <a:gd name="connsiteY3" fmla="*/ 171087 h 247030"/>
                <a:gd name="connsiteX4" fmla="*/ 463093 w 466116"/>
                <a:gd name="connsiteY4" fmla="*/ 43452 h 247030"/>
                <a:gd name="connsiteX5" fmla="*/ 358318 w 466116"/>
                <a:gd name="connsiteY5" fmla="*/ 12337 h 247030"/>
                <a:gd name="connsiteX6" fmla="*/ 225603 w 466116"/>
                <a:gd name="connsiteY6" fmla="*/ 39007 h 247030"/>
                <a:gd name="connsiteX7" fmla="*/ 188773 w 466116"/>
                <a:gd name="connsiteY7" fmla="*/ 2812 h 247030"/>
                <a:gd name="connsiteX8" fmla="*/ 10973 w 466116"/>
                <a:gd name="connsiteY8" fmla="*/ 28212 h 247030"/>
                <a:gd name="connsiteX0" fmla="*/ 10973 w 466116"/>
                <a:gd name="connsiteY0" fmla="*/ 25400 h 244218"/>
                <a:gd name="connsiteX1" fmla="*/ 41453 w 466116"/>
                <a:gd name="connsiteY1" fmla="*/ 228600 h 244218"/>
                <a:gd name="connsiteX2" fmla="*/ 224333 w 466116"/>
                <a:gd name="connsiteY2" fmla="*/ 223520 h 244218"/>
                <a:gd name="connsiteX3" fmla="*/ 237668 w 466116"/>
                <a:gd name="connsiteY3" fmla="*/ 168275 h 244218"/>
                <a:gd name="connsiteX4" fmla="*/ 463093 w 466116"/>
                <a:gd name="connsiteY4" fmla="*/ 40640 h 244218"/>
                <a:gd name="connsiteX5" fmla="*/ 358318 w 466116"/>
                <a:gd name="connsiteY5" fmla="*/ 9525 h 244218"/>
                <a:gd name="connsiteX6" fmla="*/ 225603 w 466116"/>
                <a:gd name="connsiteY6" fmla="*/ 36195 h 244218"/>
                <a:gd name="connsiteX7" fmla="*/ 188773 w 466116"/>
                <a:gd name="connsiteY7" fmla="*/ 0 h 244218"/>
                <a:gd name="connsiteX8" fmla="*/ 10973 w 466116"/>
                <a:gd name="connsiteY8" fmla="*/ 25400 h 244218"/>
                <a:gd name="connsiteX0" fmla="*/ 0 w 455143"/>
                <a:gd name="connsiteY0" fmla="*/ 25400 h 244218"/>
                <a:gd name="connsiteX1" fmla="*/ 30480 w 455143"/>
                <a:gd name="connsiteY1" fmla="*/ 228600 h 244218"/>
                <a:gd name="connsiteX2" fmla="*/ 213360 w 455143"/>
                <a:gd name="connsiteY2" fmla="*/ 223520 h 244218"/>
                <a:gd name="connsiteX3" fmla="*/ 226695 w 455143"/>
                <a:gd name="connsiteY3" fmla="*/ 168275 h 244218"/>
                <a:gd name="connsiteX4" fmla="*/ 452120 w 455143"/>
                <a:gd name="connsiteY4" fmla="*/ 40640 h 244218"/>
                <a:gd name="connsiteX5" fmla="*/ 347345 w 455143"/>
                <a:gd name="connsiteY5" fmla="*/ 9525 h 244218"/>
                <a:gd name="connsiteX6" fmla="*/ 214630 w 455143"/>
                <a:gd name="connsiteY6" fmla="*/ 36195 h 244218"/>
                <a:gd name="connsiteX7" fmla="*/ 177800 w 455143"/>
                <a:gd name="connsiteY7" fmla="*/ 0 h 244218"/>
                <a:gd name="connsiteX8" fmla="*/ 0 w 455143"/>
                <a:gd name="connsiteY8" fmla="*/ 25400 h 244218"/>
                <a:gd name="connsiteX0" fmla="*/ 0 w 455143"/>
                <a:gd name="connsiteY0" fmla="*/ 25400 h 244218"/>
                <a:gd name="connsiteX1" fmla="*/ 30480 w 455143"/>
                <a:gd name="connsiteY1" fmla="*/ 228600 h 244218"/>
                <a:gd name="connsiteX2" fmla="*/ 213360 w 455143"/>
                <a:gd name="connsiteY2" fmla="*/ 223520 h 244218"/>
                <a:gd name="connsiteX3" fmla="*/ 226695 w 455143"/>
                <a:gd name="connsiteY3" fmla="*/ 168275 h 244218"/>
                <a:gd name="connsiteX4" fmla="*/ 452120 w 455143"/>
                <a:gd name="connsiteY4" fmla="*/ 40640 h 244218"/>
                <a:gd name="connsiteX5" fmla="*/ 347345 w 455143"/>
                <a:gd name="connsiteY5" fmla="*/ 9525 h 244218"/>
                <a:gd name="connsiteX6" fmla="*/ 214630 w 455143"/>
                <a:gd name="connsiteY6" fmla="*/ 36195 h 244218"/>
                <a:gd name="connsiteX7" fmla="*/ 177800 w 455143"/>
                <a:gd name="connsiteY7" fmla="*/ 0 h 244218"/>
                <a:gd name="connsiteX8" fmla="*/ 0 w 455143"/>
                <a:gd name="connsiteY8" fmla="*/ 25400 h 244218"/>
                <a:gd name="connsiteX0" fmla="*/ 0 w 457762"/>
                <a:gd name="connsiteY0" fmla="*/ 25400 h 244218"/>
                <a:gd name="connsiteX1" fmla="*/ 30480 w 457762"/>
                <a:gd name="connsiteY1" fmla="*/ 228600 h 244218"/>
                <a:gd name="connsiteX2" fmla="*/ 213360 w 457762"/>
                <a:gd name="connsiteY2" fmla="*/ 223520 h 244218"/>
                <a:gd name="connsiteX3" fmla="*/ 226695 w 457762"/>
                <a:gd name="connsiteY3" fmla="*/ 168275 h 244218"/>
                <a:gd name="connsiteX4" fmla="*/ 452120 w 457762"/>
                <a:gd name="connsiteY4" fmla="*/ 40640 h 244218"/>
                <a:gd name="connsiteX5" fmla="*/ 347345 w 457762"/>
                <a:gd name="connsiteY5" fmla="*/ 9525 h 244218"/>
                <a:gd name="connsiteX6" fmla="*/ 214630 w 457762"/>
                <a:gd name="connsiteY6" fmla="*/ 36195 h 244218"/>
                <a:gd name="connsiteX7" fmla="*/ 177800 w 457762"/>
                <a:gd name="connsiteY7" fmla="*/ 0 h 244218"/>
                <a:gd name="connsiteX8" fmla="*/ 0 w 457762"/>
                <a:gd name="connsiteY8" fmla="*/ 25400 h 244218"/>
                <a:gd name="connsiteX0" fmla="*/ 0 w 435985"/>
                <a:gd name="connsiteY0" fmla="*/ 25400 h 244218"/>
                <a:gd name="connsiteX1" fmla="*/ 30480 w 435985"/>
                <a:gd name="connsiteY1" fmla="*/ 228600 h 244218"/>
                <a:gd name="connsiteX2" fmla="*/ 213360 w 435985"/>
                <a:gd name="connsiteY2" fmla="*/ 223520 h 244218"/>
                <a:gd name="connsiteX3" fmla="*/ 226695 w 435985"/>
                <a:gd name="connsiteY3" fmla="*/ 168275 h 244218"/>
                <a:gd name="connsiteX4" fmla="*/ 429260 w 435985"/>
                <a:gd name="connsiteY4" fmla="*/ 57785 h 244218"/>
                <a:gd name="connsiteX5" fmla="*/ 347345 w 435985"/>
                <a:gd name="connsiteY5" fmla="*/ 9525 h 244218"/>
                <a:gd name="connsiteX6" fmla="*/ 214630 w 435985"/>
                <a:gd name="connsiteY6" fmla="*/ 36195 h 244218"/>
                <a:gd name="connsiteX7" fmla="*/ 177800 w 435985"/>
                <a:gd name="connsiteY7" fmla="*/ 0 h 244218"/>
                <a:gd name="connsiteX8" fmla="*/ 0 w 435985"/>
                <a:gd name="connsiteY8" fmla="*/ 25400 h 244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5985" h="244218">
                  <a:moveTo>
                    <a:pt x="0" y="25400"/>
                  </a:moveTo>
                  <a:cubicBezTo>
                    <a:pt x="2117" y="92075"/>
                    <a:pt x="-5080" y="195580"/>
                    <a:pt x="30480" y="228600"/>
                  </a:cubicBezTo>
                  <a:cubicBezTo>
                    <a:pt x="66040" y="261620"/>
                    <a:pt x="180658" y="233574"/>
                    <a:pt x="213360" y="223520"/>
                  </a:cubicBezTo>
                  <a:cubicBezTo>
                    <a:pt x="200342" y="184891"/>
                    <a:pt x="190712" y="195897"/>
                    <a:pt x="226695" y="168275"/>
                  </a:cubicBezTo>
                  <a:cubicBezTo>
                    <a:pt x="262678" y="140653"/>
                    <a:pt x="399627" y="112818"/>
                    <a:pt x="429260" y="57785"/>
                  </a:cubicBezTo>
                  <a:cubicBezTo>
                    <a:pt x="458893" y="2752"/>
                    <a:pt x="383117" y="13123"/>
                    <a:pt x="347345" y="9525"/>
                  </a:cubicBezTo>
                  <a:cubicBezTo>
                    <a:pt x="311573" y="5927"/>
                    <a:pt x="250190" y="33655"/>
                    <a:pt x="214630" y="36195"/>
                  </a:cubicBezTo>
                  <a:cubicBezTo>
                    <a:pt x="179070" y="38735"/>
                    <a:pt x="213572" y="1799"/>
                    <a:pt x="177800" y="0"/>
                  </a:cubicBezTo>
                  <a:cubicBezTo>
                    <a:pt x="121073" y="11536"/>
                    <a:pt x="62653" y="13970"/>
                    <a:pt x="0" y="25400"/>
                  </a:cubicBez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" name="Freihandform 67"/>
            <p:cNvSpPr/>
            <p:nvPr/>
          </p:nvSpPr>
          <p:spPr>
            <a:xfrm>
              <a:off x="6071849" y="5962561"/>
              <a:ext cx="463644" cy="278718"/>
            </a:xfrm>
            <a:custGeom>
              <a:avLst/>
              <a:gdLst>
                <a:gd name="connsiteX0" fmla="*/ 368081 w 378463"/>
                <a:gd name="connsiteY0" fmla="*/ 31353 h 239985"/>
                <a:gd name="connsiteX1" fmla="*/ 368081 w 378463"/>
                <a:gd name="connsiteY1" fmla="*/ 166608 h 239985"/>
                <a:gd name="connsiteX2" fmla="*/ 341411 w 378463"/>
                <a:gd name="connsiteY2" fmla="*/ 235188 h 239985"/>
                <a:gd name="connsiteX3" fmla="*/ 202346 w 378463"/>
                <a:gd name="connsiteY3" fmla="*/ 227568 h 239985"/>
                <a:gd name="connsiteX4" fmla="*/ 200441 w 378463"/>
                <a:gd name="connsiteY4" fmla="*/ 174228 h 239985"/>
                <a:gd name="connsiteX5" fmla="*/ 78521 w 378463"/>
                <a:gd name="connsiteY5" fmla="*/ 134223 h 239985"/>
                <a:gd name="connsiteX6" fmla="*/ 2321 w 378463"/>
                <a:gd name="connsiteY6" fmla="*/ 78978 h 239985"/>
                <a:gd name="connsiteX7" fmla="*/ 166151 w 378463"/>
                <a:gd name="connsiteY7" fmla="*/ 54213 h 239985"/>
                <a:gd name="connsiteX8" fmla="*/ 242351 w 378463"/>
                <a:gd name="connsiteY8" fmla="*/ 873 h 239985"/>
                <a:gd name="connsiteX9" fmla="*/ 368081 w 378463"/>
                <a:gd name="connsiteY9" fmla="*/ 31353 h 239985"/>
                <a:gd name="connsiteX0" fmla="*/ 368081 w 382529"/>
                <a:gd name="connsiteY0" fmla="*/ 49891 h 258523"/>
                <a:gd name="connsiteX1" fmla="*/ 368081 w 382529"/>
                <a:gd name="connsiteY1" fmla="*/ 185146 h 258523"/>
                <a:gd name="connsiteX2" fmla="*/ 341411 w 382529"/>
                <a:gd name="connsiteY2" fmla="*/ 253726 h 258523"/>
                <a:gd name="connsiteX3" fmla="*/ 202346 w 382529"/>
                <a:gd name="connsiteY3" fmla="*/ 246106 h 258523"/>
                <a:gd name="connsiteX4" fmla="*/ 200441 w 382529"/>
                <a:gd name="connsiteY4" fmla="*/ 192766 h 258523"/>
                <a:gd name="connsiteX5" fmla="*/ 78521 w 382529"/>
                <a:gd name="connsiteY5" fmla="*/ 152761 h 258523"/>
                <a:gd name="connsiteX6" fmla="*/ 2321 w 382529"/>
                <a:gd name="connsiteY6" fmla="*/ 97516 h 258523"/>
                <a:gd name="connsiteX7" fmla="*/ 166151 w 382529"/>
                <a:gd name="connsiteY7" fmla="*/ 72751 h 258523"/>
                <a:gd name="connsiteX8" fmla="*/ 187106 w 382529"/>
                <a:gd name="connsiteY8" fmla="*/ 361 h 258523"/>
                <a:gd name="connsiteX9" fmla="*/ 368081 w 382529"/>
                <a:gd name="connsiteY9" fmla="*/ 49891 h 258523"/>
                <a:gd name="connsiteX0" fmla="*/ 366367 w 380815"/>
                <a:gd name="connsiteY0" fmla="*/ 49564 h 258196"/>
                <a:gd name="connsiteX1" fmla="*/ 366367 w 380815"/>
                <a:gd name="connsiteY1" fmla="*/ 184819 h 258196"/>
                <a:gd name="connsiteX2" fmla="*/ 339697 w 380815"/>
                <a:gd name="connsiteY2" fmla="*/ 253399 h 258196"/>
                <a:gd name="connsiteX3" fmla="*/ 200632 w 380815"/>
                <a:gd name="connsiteY3" fmla="*/ 245779 h 258196"/>
                <a:gd name="connsiteX4" fmla="*/ 198727 w 380815"/>
                <a:gd name="connsiteY4" fmla="*/ 192439 h 258196"/>
                <a:gd name="connsiteX5" fmla="*/ 76807 w 380815"/>
                <a:gd name="connsiteY5" fmla="*/ 152434 h 258196"/>
                <a:gd name="connsiteX6" fmla="*/ 607 w 380815"/>
                <a:gd name="connsiteY6" fmla="*/ 97189 h 258196"/>
                <a:gd name="connsiteX7" fmla="*/ 116812 w 380815"/>
                <a:gd name="connsiteY7" fmla="*/ 55279 h 258196"/>
                <a:gd name="connsiteX8" fmla="*/ 185392 w 380815"/>
                <a:gd name="connsiteY8" fmla="*/ 34 h 258196"/>
                <a:gd name="connsiteX9" fmla="*/ 366367 w 380815"/>
                <a:gd name="connsiteY9" fmla="*/ 49564 h 258196"/>
                <a:gd name="connsiteX0" fmla="*/ 442242 w 456690"/>
                <a:gd name="connsiteY0" fmla="*/ 49564 h 258196"/>
                <a:gd name="connsiteX1" fmla="*/ 442242 w 456690"/>
                <a:gd name="connsiteY1" fmla="*/ 184819 h 258196"/>
                <a:gd name="connsiteX2" fmla="*/ 415572 w 456690"/>
                <a:gd name="connsiteY2" fmla="*/ 253399 h 258196"/>
                <a:gd name="connsiteX3" fmla="*/ 276507 w 456690"/>
                <a:gd name="connsiteY3" fmla="*/ 245779 h 258196"/>
                <a:gd name="connsiteX4" fmla="*/ 274602 w 456690"/>
                <a:gd name="connsiteY4" fmla="*/ 192439 h 258196"/>
                <a:gd name="connsiteX5" fmla="*/ 152682 w 456690"/>
                <a:gd name="connsiteY5" fmla="*/ 152434 h 258196"/>
                <a:gd name="connsiteX6" fmla="*/ 282 w 456690"/>
                <a:gd name="connsiteY6" fmla="*/ 80044 h 258196"/>
                <a:gd name="connsiteX7" fmla="*/ 192687 w 456690"/>
                <a:gd name="connsiteY7" fmla="*/ 55279 h 258196"/>
                <a:gd name="connsiteX8" fmla="*/ 261267 w 456690"/>
                <a:gd name="connsiteY8" fmla="*/ 34 h 258196"/>
                <a:gd name="connsiteX9" fmla="*/ 442242 w 456690"/>
                <a:gd name="connsiteY9" fmla="*/ 49564 h 258196"/>
                <a:gd name="connsiteX0" fmla="*/ 442341 w 456789"/>
                <a:gd name="connsiteY0" fmla="*/ 49564 h 258196"/>
                <a:gd name="connsiteX1" fmla="*/ 442341 w 456789"/>
                <a:gd name="connsiteY1" fmla="*/ 184819 h 258196"/>
                <a:gd name="connsiteX2" fmla="*/ 415671 w 456789"/>
                <a:gd name="connsiteY2" fmla="*/ 253399 h 258196"/>
                <a:gd name="connsiteX3" fmla="*/ 276606 w 456789"/>
                <a:gd name="connsiteY3" fmla="*/ 245779 h 258196"/>
                <a:gd name="connsiteX4" fmla="*/ 274701 w 456789"/>
                <a:gd name="connsiteY4" fmla="*/ 192439 h 258196"/>
                <a:gd name="connsiteX5" fmla="*/ 147066 w 456789"/>
                <a:gd name="connsiteY5" fmla="*/ 167674 h 258196"/>
                <a:gd name="connsiteX6" fmla="*/ 381 w 456789"/>
                <a:gd name="connsiteY6" fmla="*/ 80044 h 258196"/>
                <a:gd name="connsiteX7" fmla="*/ 192786 w 456789"/>
                <a:gd name="connsiteY7" fmla="*/ 55279 h 258196"/>
                <a:gd name="connsiteX8" fmla="*/ 261366 w 456789"/>
                <a:gd name="connsiteY8" fmla="*/ 34 h 258196"/>
                <a:gd name="connsiteX9" fmla="*/ 442341 w 456789"/>
                <a:gd name="connsiteY9" fmla="*/ 49564 h 258196"/>
                <a:gd name="connsiteX0" fmla="*/ 442333 w 456781"/>
                <a:gd name="connsiteY0" fmla="*/ 49564 h 257555"/>
                <a:gd name="connsiteX1" fmla="*/ 442333 w 456781"/>
                <a:gd name="connsiteY1" fmla="*/ 184819 h 257555"/>
                <a:gd name="connsiteX2" fmla="*/ 415663 w 456781"/>
                <a:gd name="connsiteY2" fmla="*/ 253399 h 257555"/>
                <a:gd name="connsiteX3" fmla="*/ 276598 w 456781"/>
                <a:gd name="connsiteY3" fmla="*/ 245779 h 257555"/>
                <a:gd name="connsiteX4" fmla="*/ 257548 w 456781"/>
                <a:gd name="connsiteY4" fmla="*/ 211489 h 257555"/>
                <a:gd name="connsiteX5" fmla="*/ 147058 w 456781"/>
                <a:gd name="connsiteY5" fmla="*/ 167674 h 257555"/>
                <a:gd name="connsiteX6" fmla="*/ 373 w 456781"/>
                <a:gd name="connsiteY6" fmla="*/ 80044 h 257555"/>
                <a:gd name="connsiteX7" fmla="*/ 192778 w 456781"/>
                <a:gd name="connsiteY7" fmla="*/ 55279 h 257555"/>
                <a:gd name="connsiteX8" fmla="*/ 261358 w 456781"/>
                <a:gd name="connsiteY8" fmla="*/ 34 h 257555"/>
                <a:gd name="connsiteX9" fmla="*/ 442333 w 456781"/>
                <a:gd name="connsiteY9" fmla="*/ 49564 h 257555"/>
                <a:gd name="connsiteX0" fmla="*/ 442333 w 456625"/>
                <a:gd name="connsiteY0" fmla="*/ 49564 h 265866"/>
                <a:gd name="connsiteX1" fmla="*/ 442333 w 456625"/>
                <a:gd name="connsiteY1" fmla="*/ 184819 h 265866"/>
                <a:gd name="connsiteX2" fmla="*/ 419473 w 456625"/>
                <a:gd name="connsiteY2" fmla="*/ 262924 h 265866"/>
                <a:gd name="connsiteX3" fmla="*/ 276598 w 456625"/>
                <a:gd name="connsiteY3" fmla="*/ 245779 h 265866"/>
                <a:gd name="connsiteX4" fmla="*/ 257548 w 456625"/>
                <a:gd name="connsiteY4" fmla="*/ 211489 h 265866"/>
                <a:gd name="connsiteX5" fmla="*/ 147058 w 456625"/>
                <a:gd name="connsiteY5" fmla="*/ 167674 h 265866"/>
                <a:gd name="connsiteX6" fmla="*/ 373 w 456625"/>
                <a:gd name="connsiteY6" fmla="*/ 80044 h 265866"/>
                <a:gd name="connsiteX7" fmla="*/ 192778 w 456625"/>
                <a:gd name="connsiteY7" fmla="*/ 55279 h 265866"/>
                <a:gd name="connsiteX8" fmla="*/ 261358 w 456625"/>
                <a:gd name="connsiteY8" fmla="*/ 34 h 265866"/>
                <a:gd name="connsiteX9" fmla="*/ 442333 w 456625"/>
                <a:gd name="connsiteY9" fmla="*/ 49564 h 265866"/>
                <a:gd name="connsiteX0" fmla="*/ 442338 w 456630"/>
                <a:gd name="connsiteY0" fmla="*/ 49564 h 266101"/>
                <a:gd name="connsiteX1" fmla="*/ 442338 w 456630"/>
                <a:gd name="connsiteY1" fmla="*/ 184819 h 266101"/>
                <a:gd name="connsiteX2" fmla="*/ 419478 w 456630"/>
                <a:gd name="connsiteY2" fmla="*/ 262924 h 266101"/>
                <a:gd name="connsiteX3" fmla="*/ 276603 w 456630"/>
                <a:gd name="connsiteY3" fmla="*/ 245779 h 266101"/>
                <a:gd name="connsiteX4" fmla="*/ 268983 w 456630"/>
                <a:gd name="connsiteY4" fmla="*/ 198154 h 266101"/>
                <a:gd name="connsiteX5" fmla="*/ 147063 w 456630"/>
                <a:gd name="connsiteY5" fmla="*/ 167674 h 266101"/>
                <a:gd name="connsiteX6" fmla="*/ 378 w 456630"/>
                <a:gd name="connsiteY6" fmla="*/ 80044 h 266101"/>
                <a:gd name="connsiteX7" fmla="*/ 192783 w 456630"/>
                <a:gd name="connsiteY7" fmla="*/ 55279 h 266101"/>
                <a:gd name="connsiteX8" fmla="*/ 261363 w 456630"/>
                <a:gd name="connsiteY8" fmla="*/ 34 h 266101"/>
                <a:gd name="connsiteX9" fmla="*/ 442338 w 456630"/>
                <a:gd name="connsiteY9" fmla="*/ 49564 h 266101"/>
                <a:gd name="connsiteX0" fmla="*/ 442338 w 456630"/>
                <a:gd name="connsiteY0" fmla="*/ 49564 h 265930"/>
                <a:gd name="connsiteX1" fmla="*/ 442338 w 456630"/>
                <a:gd name="connsiteY1" fmla="*/ 184819 h 265930"/>
                <a:gd name="connsiteX2" fmla="*/ 419478 w 456630"/>
                <a:gd name="connsiteY2" fmla="*/ 262924 h 265930"/>
                <a:gd name="connsiteX3" fmla="*/ 276603 w 456630"/>
                <a:gd name="connsiteY3" fmla="*/ 245779 h 265930"/>
                <a:gd name="connsiteX4" fmla="*/ 268983 w 456630"/>
                <a:gd name="connsiteY4" fmla="*/ 207679 h 265930"/>
                <a:gd name="connsiteX5" fmla="*/ 147063 w 456630"/>
                <a:gd name="connsiteY5" fmla="*/ 167674 h 265930"/>
                <a:gd name="connsiteX6" fmla="*/ 378 w 456630"/>
                <a:gd name="connsiteY6" fmla="*/ 80044 h 265930"/>
                <a:gd name="connsiteX7" fmla="*/ 192783 w 456630"/>
                <a:gd name="connsiteY7" fmla="*/ 55279 h 265930"/>
                <a:gd name="connsiteX8" fmla="*/ 261363 w 456630"/>
                <a:gd name="connsiteY8" fmla="*/ 34 h 265930"/>
                <a:gd name="connsiteX9" fmla="*/ 442338 w 456630"/>
                <a:gd name="connsiteY9" fmla="*/ 49564 h 265930"/>
                <a:gd name="connsiteX0" fmla="*/ 442338 w 456630"/>
                <a:gd name="connsiteY0" fmla="*/ 49564 h 270407"/>
                <a:gd name="connsiteX1" fmla="*/ 442338 w 456630"/>
                <a:gd name="connsiteY1" fmla="*/ 184819 h 270407"/>
                <a:gd name="connsiteX2" fmla="*/ 419478 w 456630"/>
                <a:gd name="connsiteY2" fmla="*/ 262924 h 270407"/>
                <a:gd name="connsiteX3" fmla="*/ 276603 w 456630"/>
                <a:gd name="connsiteY3" fmla="*/ 261019 h 270407"/>
                <a:gd name="connsiteX4" fmla="*/ 268983 w 456630"/>
                <a:gd name="connsiteY4" fmla="*/ 207679 h 270407"/>
                <a:gd name="connsiteX5" fmla="*/ 147063 w 456630"/>
                <a:gd name="connsiteY5" fmla="*/ 167674 h 270407"/>
                <a:gd name="connsiteX6" fmla="*/ 378 w 456630"/>
                <a:gd name="connsiteY6" fmla="*/ 80044 h 270407"/>
                <a:gd name="connsiteX7" fmla="*/ 192783 w 456630"/>
                <a:gd name="connsiteY7" fmla="*/ 55279 h 270407"/>
                <a:gd name="connsiteX8" fmla="*/ 261363 w 456630"/>
                <a:gd name="connsiteY8" fmla="*/ 34 h 270407"/>
                <a:gd name="connsiteX9" fmla="*/ 442338 w 456630"/>
                <a:gd name="connsiteY9" fmla="*/ 49564 h 270407"/>
                <a:gd name="connsiteX0" fmla="*/ 442338 w 456630"/>
                <a:gd name="connsiteY0" fmla="*/ 49564 h 270407"/>
                <a:gd name="connsiteX1" fmla="*/ 442338 w 456630"/>
                <a:gd name="connsiteY1" fmla="*/ 184819 h 270407"/>
                <a:gd name="connsiteX2" fmla="*/ 419478 w 456630"/>
                <a:gd name="connsiteY2" fmla="*/ 262924 h 270407"/>
                <a:gd name="connsiteX3" fmla="*/ 276603 w 456630"/>
                <a:gd name="connsiteY3" fmla="*/ 261019 h 270407"/>
                <a:gd name="connsiteX4" fmla="*/ 268983 w 456630"/>
                <a:gd name="connsiteY4" fmla="*/ 207679 h 270407"/>
                <a:gd name="connsiteX5" fmla="*/ 147063 w 456630"/>
                <a:gd name="connsiteY5" fmla="*/ 167674 h 270407"/>
                <a:gd name="connsiteX6" fmla="*/ 378 w 456630"/>
                <a:gd name="connsiteY6" fmla="*/ 80044 h 270407"/>
                <a:gd name="connsiteX7" fmla="*/ 192783 w 456630"/>
                <a:gd name="connsiteY7" fmla="*/ 55279 h 270407"/>
                <a:gd name="connsiteX8" fmla="*/ 261363 w 456630"/>
                <a:gd name="connsiteY8" fmla="*/ 34 h 270407"/>
                <a:gd name="connsiteX9" fmla="*/ 442338 w 456630"/>
                <a:gd name="connsiteY9" fmla="*/ 49564 h 270407"/>
                <a:gd name="connsiteX0" fmla="*/ 442338 w 456630"/>
                <a:gd name="connsiteY0" fmla="*/ 49564 h 271660"/>
                <a:gd name="connsiteX1" fmla="*/ 442338 w 456630"/>
                <a:gd name="connsiteY1" fmla="*/ 184819 h 271660"/>
                <a:gd name="connsiteX2" fmla="*/ 419478 w 456630"/>
                <a:gd name="connsiteY2" fmla="*/ 262924 h 271660"/>
                <a:gd name="connsiteX3" fmla="*/ 276603 w 456630"/>
                <a:gd name="connsiteY3" fmla="*/ 261019 h 271660"/>
                <a:gd name="connsiteX4" fmla="*/ 268983 w 456630"/>
                <a:gd name="connsiteY4" fmla="*/ 207679 h 271660"/>
                <a:gd name="connsiteX5" fmla="*/ 147063 w 456630"/>
                <a:gd name="connsiteY5" fmla="*/ 167674 h 271660"/>
                <a:gd name="connsiteX6" fmla="*/ 378 w 456630"/>
                <a:gd name="connsiteY6" fmla="*/ 80044 h 271660"/>
                <a:gd name="connsiteX7" fmla="*/ 192783 w 456630"/>
                <a:gd name="connsiteY7" fmla="*/ 55279 h 271660"/>
                <a:gd name="connsiteX8" fmla="*/ 261363 w 456630"/>
                <a:gd name="connsiteY8" fmla="*/ 34 h 271660"/>
                <a:gd name="connsiteX9" fmla="*/ 442338 w 456630"/>
                <a:gd name="connsiteY9" fmla="*/ 49564 h 271660"/>
                <a:gd name="connsiteX0" fmla="*/ 442338 w 456630"/>
                <a:gd name="connsiteY0" fmla="*/ 49564 h 271660"/>
                <a:gd name="connsiteX1" fmla="*/ 442338 w 456630"/>
                <a:gd name="connsiteY1" fmla="*/ 184819 h 271660"/>
                <a:gd name="connsiteX2" fmla="*/ 419478 w 456630"/>
                <a:gd name="connsiteY2" fmla="*/ 262924 h 271660"/>
                <a:gd name="connsiteX3" fmla="*/ 276603 w 456630"/>
                <a:gd name="connsiteY3" fmla="*/ 261019 h 271660"/>
                <a:gd name="connsiteX4" fmla="*/ 268983 w 456630"/>
                <a:gd name="connsiteY4" fmla="*/ 207679 h 271660"/>
                <a:gd name="connsiteX5" fmla="*/ 147063 w 456630"/>
                <a:gd name="connsiteY5" fmla="*/ 167674 h 271660"/>
                <a:gd name="connsiteX6" fmla="*/ 378 w 456630"/>
                <a:gd name="connsiteY6" fmla="*/ 80044 h 271660"/>
                <a:gd name="connsiteX7" fmla="*/ 192783 w 456630"/>
                <a:gd name="connsiteY7" fmla="*/ 55279 h 271660"/>
                <a:gd name="connsiteX8" fmla="*/ 261363 w 456630"/>
                <a:gd name="connsiteY8" fmla="*/ 34 h 271660"/>
                <a:gd name="connsiteX9" fmla="*/ 442338 w 456630"/>
                <a:gd name="connsiteY9" fmla="*/ 49564 h 271660"/>
                <a:gd name="connsiteX0" fmla="*/ 442338 w 456030"/>
                <a:gd name="connsiteY0" fmla="*/ 49564 h 281086"/>
                <a:gd name="connsiteX1" fmla="*/ 442338 w 456030"/>
                <a:gd name="connsiteY1" fmla="*/ 184819 h 281086"/>
                <a:gd name="connsiteX2" fmla="*/ 434718 w 456030"/>
                <a:gd name="connsiteY2" fmla="*/ 276259 h 281086"/>
                <a:gd name="connsiteX3" fmla="*/ 276603 w 456030"/>
                <a:gd name="connsiteY3" fmla="*/ 261019 h 281086"/>
                <a:gd name="connsiteX4" fmla="*/ 268983 w 456030"/>
                <a:gd name="connsiteY4" fmla="*/ 207679 h 281086"/>
                <a:gd name="connsiteX5" fmla="*/ 147063 w 456030"/>
                <a:gd name="connsiteY5" fmla="*/ 167674 h 281086"/>
                <a:gd name="connsiteX6" fmla="*/ 378 w 456030"/>
                <a:gd name="connsiteY6" fmla="*/ 80044 h 281086"/>
                <a:gd name="connsiteX7" fmla="*/ 192783 w 456030"/>
                <a:gd name="connsiteY7" fmla="*/ 55279 h 281086"/>
                <a:gd name="connsiteX8" fmla="*/ 261363 w 456030"/>
                <a:gd name="connsiteY8" fmla="*/ 34 h 281086"/>
                <a:gd name="connsiteX9" fmla="*/ 442338 w 456030"/>
                <a:gd name="connsiteY9" fmla="*/ 49564 h 281086"/>
                <a:gd name="connsiteX0" fmla="*/ 442338 w 456030"/>
                <a:gd name="connsiteY0" fmla="*/ 49564 h 278661"/>
                <a:gd name="connsiteX1" fmla="*/ 442338 w 456030"/>
                <a:gd name="connsiteY1" fmla="*/ 184819 h 278661"/>
                <a:gd name="connsiteX2" fmla="*/ 434718 w 456030"/>
                <a:gd name="connsiteY2" fmla="*/ 276259 h 278661"/>
                <a:gd name="connsiteX3" fmla="*/ 276603 w 456030"/>
                <a:gd name="connsiteY3" fmla="*/ 261019 h 278661"/>
                <a:gd name="connsiteX4" fmla="*/ 268983 w 456030"/>
                <a:gd name="connsiteY4" fmla="*/ 207679 h 278661"/>
                <a:gd name="connsiteX5" fmla="*/ 147063 w 456030"/>
                <a:gd name="connsiteY5" fmla="*/ 167674 h 278661"/>
                <a:gd name="connsiteX6" fmla="*/ 378 w 456030"/>
                <a:gd name="connsiteY6" fmla="*/ 80044 h 278661"/>
                <a:gd name="connsiteX7" fmla="*/ 192783 w 456030"/>
                <a:gd name="connsiteY7" fmla="*/ 55279 h 278661"/>
                <a:gd name="connsiteX8" fmla="*/ 261363 w 456030"/>
                <a:gd name="connsiteY8" fmla="*/ 34 h 278661"/>
                <a:gd name="connsiteX9" fmla="*/ 442338 w 456030"/>
                <a:gd name="connsiteY9" fmla="*/ 49564 h 278661"/>
                <a:gd name="connsiteX0" fmla="*/ 442338 w 464944"/>
                <a:gd name="connsiteY0" fmla="*/ 49564 h 278661"/>
                <a:gd name="connsiteX1" fmla="*/ 461388 w 464944"/>
                <a:gd name="connsiteY1" fmla="*/ 188629 h 278661"/>
                <a:gd name="connsiteX2" fmla="*/ 434718 w 464944"/>
                <a:gd name="connsiteY2" fmla="*/ 276259 h 278661"/>
                <a:gd name="connsiteX3" fmla="*/ 276603 w 464944"/>
                <a:gd name="connsiteY3" fmla="*/ 261019 h 278661"/>
                <a:gd name="connsiteX4" fmla="*/ 268983 w 464944"/>
                <a:gd name="connsiteY4" fmla="*/ 207679 h 278661"/>
                <a:gd name="connsiteX5" fmla="*/ 147063 w 464944"/>
                <a:gd name="connsiteY5" fmla="*/ 167674 h 278661"/>
                <a:gd name="connsiteX6" fmla="*/ 378 w 464944"/>
                <a:gd name="connsiteY6" fmla="*/ 80044 h 278661"/>
                <a:gd name="connsiteX7" fmla="*/ 192783 w 464944"/>
                <a:gd name="connsiteY7" fmla="*/ 55279 h 278661"/>
                <a:gd name="connsiteX8" fmla="*/ 261363 w 464944"/>
                <a:gd name="connsiteY8" fmla="*/ 34 h 278661"/>
                <a:gd name="connsiteX9" fmla="*/ 442338 w 464944"/>
                <a:gd name="connsiteY9" fmla="*/ 49564 h 278661"/>
                <a:gd name="connsiteX0" fmla="*/ 453768 w 471779"/>
                <a:gd name="connsiteY0" fmla="*/ 42156 h 278873"/>
                <a:gd name="connsiteX1" fmla="*/ 461388 w 471779"/>
                <a:gd name="connsiteY1" fmla="*/ 188841 h 278873"/>
                <a:gd name="connsiteX2" fmla="*/ 434718 w 471779"/>
                <a:gd name="connsiteY2" fmla="*/ 276471 h 278873"/>
                <a:gd name="connsiteX3" fmla="*/ 276603 w 471779"/>
                <a:gd name="connsiteY3" fmla="*/ 261231 h 278873"/>
                <a:gd name="connsiteX4" fmla="*/ 268983 w 471779"/>
                <a:gd name="connsiteY4" fmla="*/ 207891 h 278873"/>
                <a:gd name="connsiteX5" fmla="*/ 147063 w 471779"/>
                <a:gd name="connsiteY5" fmla="*/ 167886 h 278873"/>
                <a:gd name="connsiteX6" fmla="*/ 378 w 471779"/>
                <a:gd name="connsiteY6" fmla="*/ 80256 h 278873"/>
                <a:gd name="connsiteX7" fmla="*/ 192783 w 471779"/>
                <a:gd name="connsiteY7" fmla="*/ 55491 h 278873"/>
                <a:gd name="connsiteX8" fmla="*/ 261363 w 471779"/>
                <a:gd name="connsiteY8" fmla="*/ 246 h 278873"/>
                <a:gd name="connsiteX9" fmla="*/ 453768 w 471779"/>
                <a:gd name="connsiteY9" fmla="*/ 42156 h 278873"/>
                <a:gd name="connsiteX0" fmla="*/ 453768 w 463644"/>
                <a:gd name="connsiteY0" fmla="*/ 42156 h 278873"/>
                <a:gd name="connsiteX1" fmla="*/ 461388 w 463644"/>
                <a:gd name="connsiteY1" fmla="*/ 188841 h 278873"/>
                <a:gd name="connsiteX2" fmla="*/ 434718 w 463644"/>
                <a:gd name="connsiteY2" fmla="*/ 276471 h 278873"/>
                <a:gd name="connsiteX3" fmla="*/ 276603 w 463644"/>
                <a:gd name="connsiteY3" fmla="*/ 261231 h 278873"/>
                <a:gd name="connsiteX4" fmla="*/ 268983 w 463644"/>
                <a:gd name="connsiteY4" fmla="*/ 207891 h 278873"/>
                <a:gd name="connsiteX5" fmla="*/ 147063 w 463644"/>
                <a:gd name="connsiteY5" fmla="*/ 167886 h 278873"/>
                <a:gd name="connsiteX6" fmla="*/ 378 w 463644"/>
                <a:gd name="connsiteY6" fmla="*/ 80256 h 278873"/>
                <a:gd name="connsiteX7" fmla="*/ 192783 w 463644"/>
                <a:gd name="connsiteY7" fmla="*/ 55491 h 278873"/>
                <a:gd name="connsiteX8" fmla="*/ 261363 w 463644"/>
                <a:gd name="connsiteY8" fmla="*/ 246 h 278873"/>
                <a:gd name="connsiteX9" fmla="*/ 453768 w 463644"/>
                <a:gd name="connsiteY9" fmla="*/ 42156 h 278873"/>
                <a:gd name="connsiteX0" fmla="*/ 453768 w 463644"/>
                <a:gd name="connsiteY0" fmla="*/ 42001 h 278718"/>
                <a:gd name="connsiteX1" fmla="*/ 461388 w 463644"/>
                <a:gd name="connsiteY1" fmla="*/ 188686 h 278718"/>
                <a:gd name="connsiteX2" fmla="*/ 434718 w 463644"/>
                <a:gd name="connsiteY2" fmla="*/ 276316 h 278718"/>
                <a:gd name="connsiteX3" fmla="*/ 276603 w 463644"/>
                <a:gd name="connsiteY3" fmla="*/ 261076 h 278718"/>
                <a:gd name="connsiteX4" fmla="*/ 268983 w 463644"/>
                <a:gd name="connsiteY4" fmla="*/ 207736 h 278718"/>
                <a:gd name="connsiteX5" fmla="*/ 147063 w 463644"/>
                <a:gd name="connsiteY5" fmla="*/ 167731 h 278718"/>
                <a:gd name="connsiteX6" fmla="*/ 378 w 463644"/>
                <a:gd name="connsiteY6" fmla="*/ 80101 h 278718"/>
                <a:gd name="connsiteX7" fmla="*/ 192783 w 463644"/>
                <a:gd name="connsiteY7" fmla="*/ 55336 h 278718"/>
                <a:gd name="connsiteX8" fmla="*/ 261363 w 463644"/>
                <a:gd name="connsiteY8" fmla="*/ 91 h 278718"/>
                <a:gd name="connsiteX9" fmla="*/ 453768 w 463644"/>
                <a:gd name="connsiteY9" fmla="*/ 42001 h 278718"/>
                <a:gd name="connsiteX0" fmla="*/ 453768 w 463644"/>
                <a:gd name="connsiteY0" fmla="*/ 42001 h 278718"/>
                <a:gd name="connsiteX1" fmla="*/ 461388 w 463644"/>
                <a:gd name="connsiteY1" fmla="*/ 188686 h 278718"/>
                <a:gd name="connsiteX2" fmla="*/ 434718 w 463644"/>
                <a:gd name="connsiteY2" fmla="*/ 276316 h 278718"/>
                <a:gd name="connsiteX3" fmla="*/ 276603 w 463644"/>
                <a:gd name="connsiteY3" fmla="*/ 261076 h 278718"/>
                <a:gd name="connsiteX4" fmla="*/ 268983 w 463644"/>
                <a:gd name="connsiteY4" fmla="*/ 207736 h 278718"/>
                <a:gd name="connsiteX5" fmla="*/ 147063 w 463644"/>
                <a:gd name="connsiteY5" fmla="*/ 167731 h 278718"/>
                <a:gd name="connsiteX6" fmla="*/ 378 w 463644"/>
                <a:gd name="connsiteY6" fmla="*/ 80101 h 278718"/>
                <a:gd name="connsiteX7" fmla="*/ 192783 w 463644"/>
                <a:gd name="connsiteY7" fmla="*/ 55336 h 278718"/>
                <a:gd name="connsiteX8" fmla="*/ 261363 w 463644"/>
                <a:gd name="connsiteY8" fmla="*/ 91 h 278718"/>
                <a:gd name="connsiteX9" fmla="*/ 453768 w 463644"/>
                <a:gd name="connsiteY9" fmla="*/ 42001 h 278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644" h="278718">
                  <a:moveTo>
                    <a:pt x="453768" y="42001"/>
                  </a:moveTo>
                  <a:cubicBezTo>
                    <a:pt x="466150" y="90578"/>
                    <a:pt x="464563" y="149633"/>
                    <a:pt x="461388" y="188686"/>
                  </a:cubicBezTo>
                  <a:cubicBezTo>
                    <a:pt x="458213" y="227739"/>
                    <a:pt x="441385" y="227421"/>
                    <a:pt x="434718" y="276316"/>
                  </a:cubicBezTo>
                  <a:cubicBezTo>
                    <a:pt x="393761" y="283301"/>
                    <a:pt x="334071" y="274094"/>
                    <a:pt x="276603" y="261076"/>
                  </a:cubicBezTo>
                  <a:cubicBezTo>
                    <a:pt x="280095" y="238533"/>
                    <a:pt x="290573" y="223294"/>
                    <a:pt x="268983" y="207736"/>
                  </a:cubicBezTo>
                  <a:cubicBezTo>
                    <a:pt x="247393" y="192179"/>
                    <a:pt x="191831" y="189004"/>
                    <a:pt x="147063" y="167731"/>
                  </a:cubicBezTo>
                  <a:cubicBezTo>
                    <a:pt x="102296" y="146459"/>
                    <a:pt x="-7242" y="98833"/>
                    <a:pt x="378" y="80101"/>
                  </a:cubicBezTo>
                  <a:cubicBezTo>
                    <a:pt x="7998" y="61369"/>
                    <a:pt x="152778" y="68353"/>
                    <a:pt x="192783" y="55336"/>
                  </a:cubicBezTo>
                  <a:cubicBezTo>
                    <a:pt x="232788" y="42319"/>
                    <a:pt x="229296" y="27078"/>
                    <a:pt x="261363" y="91"/>
                  </a:cubicBezTo>
                  <a:cubicBezTo>
                    <a:pt x="304860" y="-2131"/>
                    <a:pt x="401381" y="37239"/>
                    <a:pt x="453768" y="42001"/>
                  </a:cubicBezTo>
                  <a:close/>
                </a:path>
              </a:pathLst>
            </a:cu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9" name="Textfeld 68"/>
          <p:cNvSpPr txBox="1"/>
          <p:nvPr/>
        </p:nvSpPr>
        <p:spPr>
          <a:xfrm>
            <a:off x="7734105" y="5461371"/>
            <a:ext cx="137409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PMV/PPD</a:t>
            </a:r>
          </a:p>
          <a:p>
            <a:r>
              <a:rPr lang="en-US" sz="1400" dirty="0" smtClean="0"/>
              <a:t>DTS</a:t>
            </a:r>
            <a:endParaRPr lang="en-US" sz="1400" dirty="0"/>
          </a:p>
          <a:p>
            <a:r>
              <a:rPr lang="en-US" sz="1400" dirty="0" smtClean="0"/>
              <a:t>Zhang/Berkeley</a:t>
            </a:r>
            <a:br>
              <a:rPr lang="en-US" sz="1400" dirty="0" smtClean="0"/>
            </a:br>
            <a:r>
              <a:rPr lang="en-US" sz="1400" dirty="0" err="1" smtClean="0"/>
              <a:t>Teq</a:t>
            </a:r>
            <a:r>
              <a:rPr lang="en-US" sz="1400" dirty="0" smtClean="0"/>
              <a:t>/ISO 14505</a:t>
            </a:r>
          </a:p>
        </p:txBody>
      </p:sp>
      <p:sp>
        <p:nvSpPr>
          <p:cNvPr id="70" name="Textfeld 69"/>
          <p:cNvSpPr txBox="1"/>
          <p:nvPr/>
        </p:nvSpPr>
        <p:spPr>
          <a:xfrm>
            <a:off x="11077224" y="4339012"/>
            <a:ext cx="12103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E.g.</a:t>
            </a:r>
          </a:p>
          <a:p>
            <a:r>
              <a:rPr lang="en-US" sz="1400" dirty="0" smtClean="0"/>
              <a:t>summer</a:t>
            </a:r>
          </a:p>
          <a:p>
            <a:r>
              <a:rPr lang="en-US" sz="1400" dirty="0" smtClean="0"/>
              <a:t>clothing ensemble</a:t>
            </a:r>
            <a:endParaRPr lang="en-US" sz="1400" dirty="0"/>
          </a:p>
        </p:txBody>
      </p:sp>
      <p:sp>
        <p:nvSpPr>
          <p:cNvPr id="3" name="Textfeld 2"/>
          <p:cNvSpPr txBox="1"/>
          <p:nvPr/>
        </p:nvSpPr>
        <p:spPr>
          <a:xfrm>
            <a:off x="8701329" y="1093930"/>
            <a:ext cx="295863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Modular system</a:t>
            </a:r>
          </a:p>
          <a:p>
            <a:r>
              <a:rPr lang="en-US" dirty="0" smtClean="0"/>
              <a:t>=672 combinations of models</a:t>
            </a:r>
          </a:p>
        </p:txBody>
      </p:sp>
      <p:sp>
        <p:nvSpPr>
          <p:cNvPr id="75" name="Rechteck 74"/>
          <p:cNvSpPr/>
          <p:nvPr/>
        </p:nvSpPr>
        <p:spPr>
          <a:xfrm>
            <a:off x="58628" y="766119"/>
            <a:ext cx="5713612" cy="55977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Ellipse 70"/>
          <p:cNvSpPr/>
          <p:nvPr/>
        </p:nvSpPr>
        <p:spPr>
          <a:xfrm>
            <a:off x="4814195" y="2249425"/>
            <a:ext cx="1504949" cy="1145354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#Meshes</a:t>
            </a:r>
          </a:p>
          <a:p>
            <a:pPr algn="ctr"/>
            <a:r>
              <a:rPr lang="de-DE" dirty="0" smtClean="0"/>
              <a:t>7</a:t>
            </a:r>
            <a:endParaRPr lang="en-GB" dirty="0"/>
          </a:p>
        </p:txBody>
      </p:sp>
      <p:cxnSp>
        <p:nvCxnSpPr>
          <p:cNvPr id="72" name="Gerade Verbindung mit Pfeil 71"/>
          <p:cNvCxnSpPr>
            <a:stCxn id="71" idx="6"/>
            <a:endCxn id="23" idx="1"/>
          </p:cNvCxnSpPr>
          <p:nvPr/>
        </p:nvCxnSpPr>
        <p:spPr>
          <a:xfrm>
            <a:off x="6319144" y="2822102"/>
            <a:ext cx="240737" cy="204935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4037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+mn-lt"/>
              </a:rPr>
              <a:t>Winter Load Case: “Heat Up”</a:t>
            </a:r>
            <a:endParaRPr lang="en-US" dirty="0">
              <a:latin typeface="+mn-lt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4" y="803690"/>
            <a:ext cx="4668869" cy="3114135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89447" y="3255067"/>
            <a:ext cx="2937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Ambient air temp. : -20°C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Ambient air velocity: 50km/h</a:t>
            </a: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4"/>
          <a:srcRect l="2834" t="28000" r="45666" b="10933"/>
          <a:stretch/>
        </p:blipFill>
        <p:spPr>
          <a:xfrm>
            <a:off x="4315360" y="3342825"/>
            <a:ext cx="4016224" cy="2976425"/>
          </a:xfrm>
          <a:prstGeom prst="rect">
            <a:avLst/>
          </a:prstGeom>
        </p:spPr>
      </p:pic>
      <p:cxnSp>
        <p:nvCxnSpPr>
          <p:cNvPr id="7" name="Gerade Verbindung mit Pfeil 6"/>
          <p:cNvCxnSpPr/>
          <p:nvPr/>
        </p:nvCxnSpPr>
        <p:spPr>
          <a:xfrm flipV="1">
            <a:off x="7586708" y="873220"/>
            <a:ext cx="0" cy="21640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/>
          <p:cNvCxnSpPr/>
          <p:nvPr/>
        </p:nvCxnSpPr>
        <p:spPr>
          <a:xfrm>
            <a:off x="7215979" y="2127702"/>
            <a:ext cx="283192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>
            <a:off x="6870371" y="2727542"/>
            <a:ext cx="6335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-20°C</a:t>
            </a:r>
            <a:endParaRPr lang="en-GB" sz="1600" dirty="0"/>
          </a:p>
        </p:txBody>
      </p:sp>
      <p:sp>
        <p:nvSpPr>
          <p:cNvPr id="11" name="Textfeld 10"/>
          <p:cNvSpPr txBox="1"/>
          <p:nvPr/>
        </p:nvSpPr>
        <p:spPr>
          <a:xfrm>
            <a:off x="6870371" y="1255632"/>
            <a:ext cx="5709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FF0000"/>
                </a:solidFill>
              </a:rPr>
              <a:t>20°C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14" name="Freihandform 13"/>
          <p:cNvSpPr/>
          <p:nvPr/>
        </p:nvSpPr>
        <p:spPr>
          <a:xfrm>
            <a:off x="7594872" y="1387803"/>
            <a:ext cx="1966762" cy="1551076"/>
          </a:xfrm>
          <a:custGeom>
            <a:avLst/>
            <a:gdLst>
              <a:gd name="connsiteX0" fmla="*/ 0 w 2294164"/>
              <a:gd name="connsiteY0" fmla="*/ 2179865 h 2179865"/>
              <a:gd name="connsiteX1" fmla="*/ 840921 w 2294164"/>
              <a:gd name="connsiteY1" fmla="*/ 759279 h 2179865"/>
              <a:gd name="connsiteX2" fmla="*/ 2294164 w 2294164"/>
              <a:gd name="connsiteY2" fmla="*/ 0 h 2179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94164" h="2179865">
                <a:moveTo>
                  <a:pt x="0" y="2179865"/>
                </a:moveTo>
                <a:cubicBezTo>
                  <a:pt x="229280" y="1651227"/>
                  <a:pt x="458560" y="1122590"/>
                  <a:pt x="840921" y="759279"/>
                </a:cubicBezTo>
                <a:cubicBezTo>
                  <a:pt x="1223282" y="395968"/>
                  <a:pt x="1758723" y="197984"/>
                  <a:pt x="2294164" y="0"/>
                </a:cubicBez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" name="Gerader Verbinder 16"/>
          <p:cNvCxnSpPr/>
          <p:nvPr/>
        </p:nvCxnSpPr>
        <p:spPr>
          <a:xfrm>
            <a:off x="9561634" y="1247743"/>
            <a:ext cx="0" cy="926764"/>
          </a:xfrm>
          <a:prstGeom prst="line">
            <a:avLst/>
          </a:prstGeom>
          <a:ln w="9525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feld 19"/>
          <p:cNvSpPr txBox="1"/>
          <p:nvPr/>
        </p:nvSpPr>
        <p:spPr>
          <a:xfrm>
            <a:off x="8890341" y="2161452"/>
            <a:ext cx="11575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target time </a:t>
            </a:r>
          </a:p>
          <a:p>
            <a:pPr algn="ctr"/>
            <a:r>
              <a:rPr lang="en-US" sz="1600" dirty="0" smtClean="0"/>
              <a:t>&lt; 30min</a:t>
            </a:r>
            <a:endParaRPr lang="en-US" sz="1600" dirty="0"/>
          </a:p>
        </p:txBody>
      </p:sp>
      <p:sp>
        <p:nvSpPr>
          <p:cNvPr id="18" name="Textfeld 17"/>
          <p:cNvSpPr txBox="1"/>
          <p:nvPr/>
        </p:nvSpPr>
        <p:spPr>
          <a:xfrm>
            <a:off x="7669539" y="787554"/>
            <a:ext cx="846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T</a:t>
            </a:r>
            <a:r>
              <a:rPr lang="de-DE" baseline="-25000" dirty="0" err="1" smtClean="0"/>
              <a:t>cabin</a:t>
            </a:r>
            <a:r>
              <a:rPr lang="de-DE" baseline="-25000" dirty="0" smtClean="0"/>
              <a:t>, </a:t>
            </a:r>
            <a:r>
              <a:rPr lang="de-DE" baseline="-25000" dirty="0" err="1" smtClean="0"/>
              <a:t>air</a:t>
            </a:r>
            <a:endParaRPr lang="en-GB" dirty="0"/>
          </a:p>
        </p:txBody>
      </p:sp>
      <p:sp>
        <p:nvSpPr>
          <p:cNvPr id="19" name="Textfeld 18"/>
          <p:cNvSpPr txBox="1"/>
          <p:nvPr/>
        </p:nvSpPr>
        <p:spPr>
          <a:xfrm>
            <a:off x="1215409" y="4725449"/>
            <a:ext cx="32135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urface temperatures, </a:t>
            </a:r>
            <a:r>
              <a:rPr lang="en-US" dirty="0"/>
              <a:t>t = </a:t>
            </a:r>
            <a:r>
              <a:rPr lang="en-US" dirty="0" smtClean="0"/>
              <a:t>30min</a:t>
            </a:r>
          </a:p>
          <a:p>
            <a:r>
              <a:rPr lang="en-US" dirty="0" smtClean="0"/>
              <a:t>(from coupled CFD)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5010043" y="814496"/>
            <a:ext cx="1783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Requirements </a:t>
            </a:r>
            <a:r>
              <a:rPr lang="en-US" b="1" dirty="0" smtClean="0"/>
              <a:t>from DIN-1496: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8800809" y="3200680"/>
            <a:ext cx="3277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Simulated cabin air temperature:</a:t>
            </a:r>
          </a:p>
        </p:txBody>
      </p:sp>
      <p:pic>
        <p:nvPicPr>
          <p:cNvPr id="30" name="Grafik 29"/>
          <p:cNvPicPr>
            <a:picLocks noChangeAspect="1"/>
          </p:cNvPicPr>
          <p:nvPr/>
        </p:nvPicPr>
        <p:blipFill rotWithShape="1">
          <a:blip r:embed="rId5"/>
          <a:srcRect l="1324" t="3077" r="1771" b="13464"/>
          <a:stretch/>
        </p:blipFill>
        <p:spPr>
          <a:xfrm>
            <a:off x="8625840" y="3764280"/>
            <a:ext cx="3190240" cy="2128520"/>
          </a:xfrm>
          <a:prstGeom prst="rect">
            <a:avLst/>
          </a:prstGeom>
        </p:spPr>
      </p:pic>
      <p:sp>
        <p:nvSpPr>
          <p:cNvPr id="31" name="Textfeld 30"/>
          <p:cNvSpPr txBox="1"/>
          <p:nvPr/>
        </p:nvSpPr>
        <p:spPr>
          <a:xfrm>
            <a:off x="10972800" y="5202906"/>
            <a:ext cx="6735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t [min]</a:t>
            </a:r>
            <a:endParaRPr lang="en-GB" sz="1400" dirty="0"/>
          </a:p>
        </p:txBody>
      </p:sp>
      <p:cxnSp>
        <p:nvCxnSpPr>
          <p:cNvPr id="33" name="Gerader Verbinder 32"/>
          <p:cNvCxnSpPr/>
          <p:nvPr/>
        </p:nvCxnSpPr>
        <p:spPr>
          <a:xfrm>
            <a:off x="9103360" y="5999480"/>
            <a:ext cx="36576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33"/>
          <p:cNvSpPr txBox="1"/>
          <p:nvPr/>
        </p:nvSpPr>
        <p:spPr>
          <a:xfrm>
            <a:off x="9469118" y="5838926"/>
            <a:ext cx="22931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coupled CFD: avg. driver air temp.</a:t>
            </a:r>
          </a:p>
        </p:txBody>
      </p:sp>
      <p:cxnSp>
        <p:nvCxnSpPr>
          <p:cNvPr id="35" name="Gerader Verbinder 34"/>
          <p:cNvCxnSpPr/>
          <p:nvPr/>
        </p:nvCxnSpPr>
        <p:spPr>
          <a:xfrm>
            <a:off x="9109364" y="6266377"/>
            <a:ext cx="365760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feld 35"/>
          <p:cNvSpPr txBox="1"/>
          <p:nvPr/>
        </p:nvSpPr>
        <p:spPr>
          <a:xfrm>
            <a:off x="9469118" y="6115925"/>
            <a:ext cx="15069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s</a:t>
            </a:r>
            <a:r>
              <a:rPr lang="en-US" sz="1200" dirty="0" smtClean="0"/>
              <a:t>ingle </a:t>
            </a:r>
            <a:r>
              <a:rPr lang="en-US" sz="1200" dirty="0" err="1" smtClean="0"/>
              <a:t>airzone</a:t>
            </a:r>
            <a:r>
              <a:rPr lang="en-US" sz="1200" dirty="0" smtClean="0"/>
              <a:t> model </a:t>
            </a:r>
            <a:endParaRPr lang="en-US" sz="1200" dirty="0"/>
          </a:p>
        </p:txBody>
      </p:sp>
      <p:sp>
        <p:nvSpPr>
          <p:cNvPr id="37" name="Rechteck 36"/>
          <p:cNvSpPr/>
          <p:nvPr/>
        </p:nvSpPr>
        <p:spPr>
          <a:xfrm>
            <a:off x="6793728" y="787554"/>
            <a:ext cx="3645671" cy="24013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hteck 39"/>
          <p:cNvSpPr/>
          <p:nvPr/>
        </p:nvSpPr>
        <p:spPr>
          <a:xfrm>
            <a:off x="10014879" y="1942397"/>
            <a:ext cx="2616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t</a:t>
            </a:r>
            <a:endParaRPr lang="en-GB" dirty="0"/>
          </a:p>
        </p:txBody>
      </p:sp>
      <p:sp>
        <p:nvSpPr>
          <p:cNvPr id="27" name="Textfeld 26"/>
          <p:cNvSpPr txBox="1"/>
          <p:nvPr/>
        </p:nvSpPr>
        <p:spPr>
          <a:xfrm>
            <a:off x="8364615" y="4304614"/>
            <a:ext cx="57099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FF0000"/>
                </a:solidFill>
              </a:rPr>
              <a:t>20°C</a:t>
            </a:r>
            <a:endParaRPr lang="en-GB" sz="1600" dirty="0">
              <a:solidFill>
                <a:srgbClr val="FF0000"/>
              </a:solidFill>
            </a:endParaRPr>
          </a:p>
        </p:txBody>
      </p:sp>
      <p:cxnSp>
        <p:nvCxnSpPr>
          <p:cNvPr id="6" name="Gerader Verbinder 5"/>
          <p:cNvCxnSpPr>
            <a:stCxn id="11" idx="3"/>
          </p:cNvCxnSpPr>
          <p:nvPr/>
        </p:nvCxnSpPr>
        <p:spPr>
          <a:xfrm>
            <a:off x="7441361" y="1424909"/>
            <a:ext cx="220066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r Verbinder 31"/>
          <p:cNvCxnSpPr/>
          <p:nvPr/>
        </p:nvCxnSpPr>
        <p:spPr>
          <a:xfrm>
            <a:off x="8868645" y="4473891"/>
            <a:ext cx="277773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9405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+mn-lt"/>
              </a:rPr>
              <a:t>Winter Load Case: “Heat Up”</a:t>
            </a:r>
            <a:endParaRPr lang="en-GB" dirty="0">
              <a:latin typeface="+mn-lt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63978" y="938893"/>
            <a:ext cx="4361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Discussion of local thermal comfort results: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/>
          <a:srcRect l="38834" t="36933" r="37333" b="18267"/>
          <a:stretch/>
        </p:blipFill>
        <p:spPr>
          <a:xfrm>
            <a:off x="375691" y="1826670"/>
            <a:ext cx="3554368" cy="41757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Rechteck 10"/>
          <p:cNvSpPr/>
          <p:nvPr/>
        </p:nvSpPr>
        <p:spPr>
          <a:xfrm>
            <a:off x="375691" y="1826671"/>
            <a:ext cx="3561555" cy="41757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feld 13"/>
          <p:cNvSpPr txBox="1"/>
          <p:nvPr/>
        </p:nvSpPr>
        <p:spPr>
          <a:xfrm>
            <a:off x="1673416" y="1457337"/>
            <a:ext cx="95891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/>
              <a:t>t = 6min</a:t>
            </a:r>
            <a:endParaRPr lang="en-GB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4"/>
          <a:srcRect l="38750" t="37600" r="37750" b="17867"/>
          <a:stretch/>
        </p:blipFill>
        <p:spPr>
          <a:xfrm>
            <a:off x="4196577" y="1838439"/>
            <a:ext cx="3550629" cy="42053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feld 12"/>
          <p:cNvSpPr txBox="1"/>
          <p:nvPr/>
        </p:nvSpPr>
        <p:spPr>
          <a:xfrm>
            <a:off x="5403067" y="1457337"/>
            <a:ext cx="107593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/>
              <a:t>t = 30min</a:t>
            </a:r>
            <a:endParaRPr lang="en-GB" dirty="0"/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5"/>
          <a:srcRect l="31417" t="30533" r="6750" b="20933"/>
          <a:stretch/>
        </p:blipFill>
        <p:spPr>
          <a:xfrm>
            <a:off x="8295558" y="3948543"/>
            <a:ext cx="3722672" cy="1826217"/>
          </a:xfrm>
          <a:prstGeom prst="rect">
            <a:avLst/>
          </a:prstGeom>
        </p:spPr>
      </p:pic>
      <p:sp>
        <p:nvSpPr>
          <p:cNvPr id="17" name="Textfeld 16"/>
          <p:cNvSpPr txBox="1"/>
          <p:nvPr/>
        </p:nvSpPr>
        <p:spPr>
          <a:xfrm>
            <a:off x="9042500" y="5774760"/>
            <a:ext cx="1396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Driver</a:t>
            </a:r>
            <a:r>
              <a:rPr lang="en-US" sz="1400" b="1" dirty="0"/>
              <a:t> </a:t>
            </a:r>
            <a:r>
              <a:rPr lang="en-US" sz="1400" dirty="0" smtClean="0"/>
              <a:t>(</a:t>
            </a:r>
            <a:r>
              <a:rPr lang="en-US" sz="1400" dirty="0" err="1" smtClean="0"/>
              <a:t>I</a:t>
            </a:r>
            <a:r>
              <a:rPr lang="en-US" sz="1400" baseline="-25000" dirty="0" err="1" smtClean="0"/>
              <a:t>cl</a:t>
            </a:r>
            <a:r>
              <a:rPr lang="en-US" sz="1400" dirty="0" smtClean="0"/>
              <a:t>=1.3clo)</a:t>
            </a:r>
            <a:endParaRPr lang="en-US" sz="1400" dirty="0"/>
          </a:p>
        </p:txBody>
      </p:sp>
      <p:sp>
        <p:nvSpPr>
          <p:cNvPr id="18" name="Textfeld 17"/>
          <p:cNvSpPr txBox="1"/>
          <p:nvPr/>
        </p:nvSpPr>
        <p:spPr>
          <a:xfrm>
            <a:off x="9953232" y="3671927"/>
            <a:ext cx="17742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Passenger </a:t>
            </a:r>
            <a:r>
              <a:rPr lang="en-US" sz="1400" dirty="0"/>
              <a:t>(</a:t>
            </a:r>
            <a:r>
              <a:rPr lang="en-US" sz="1400" dirty="0" err="1" smtClean="0"/>
              <a:t>I</a:t>
            </a:r>
            <a:r>
              <a:rPr lang="en-US" sz="1400" baseline="-25000" dirty="0" err="1" smtClean="0"/>
              <a:t>cl</a:t>
            </a:r>
            <a:r>
              <a:rPr lang="en-US" sz="1400" dirty="0" smtClean="0"/>
              <a:t>=1.1clo)</a:t>
            </a:r>
            <a:endParaRPr lang="en-US" sz="1400" dirty="0"/>
          </a:p>
        </p:txBody>
      </p:sp>
      <p:sp>
        <p:nvSpPr>
          <p:cNvPr id="4" name="Rechteck 3"/>
          <p:cNvSpPr/>
          <p:nvPr/>
        </p:nvSpPr>
        <p:spPr>
          <a:xfrm>
            <a:off x="7087620" y="2109498"/>
            <a:ext cx="8253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Driver </a:t>
            </a:r>
            <a:endParaRPr lang="en-US" b="1" dirty="0"/>
          </a:p>
        </p:txBody>
      </p:sp>
      <p:sp>
        <p:nvSpPr>
          <p:cNvPr id="5" name="Rechteck 4"/>
          <p:cNvSpPr/>
          <p:nvPr/>
        </p:nvSpPr>
        <p:spPr>
          <a:xfrm>
            <a:off x="6013047" y="1823255"/>
            <a:ext cx="11955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Passenger </a:t>
            </a:r>
            <a:endParaRPr lang="en-GB" dirty="0"/>
          </a:p>
        </p:txBody>
      </p:sp>
      <p:sp>
        <p:nvSpPr>
          <p:cNvPr id="15" name="Textfeld 14"/>
          <p:cNvSpPr txBox="1"/>
          <p:nvPr/>
        </p:nvSpPr>
        <p:spPr>
          <a:xfrm>
            <a:off x="9316404" y="1154099"/>
            <a:ext cx="2353111" cy="116955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1 : too cold (uncomfortable)</a:t>
            </a:r>
            <a:br>
              <a:rPr lang="en-US" sz="1400" i="1" dirty="0" smtClean="0"/>
            </a:br>
            <a:r>
              <a:rPr lang="en-US" sz="1400" i="1" dirty="0" smtClean="0"/>
              <a:t>2 : cold, but comfortable</a:t>
            </a:r>
          </a:p>
          <a:p>
            <a:r>
              <a:rPr lang="en-US" sz="1400" b="1" i="1" dirty="0" smtClean="0"/>
              <a:t>3 : neutral </a:t>
            </a:r>
            <a:endParaRPr lang="en-US" sz="1400" i="1" dirty="0"/>
          </a:p>
          <a:p>
            <a:r>
              <a:rPr lang="en-US" sz="1400" i="1" dirty="0" smtClean="0"/>
              <a:t>4 : warm, but comfortable</a:t>
            </a:r>
            <a:endParaRPr lang="en-US" sz="800" i="1" dirty="0"/>
          </a:p>
          <a:p>
            <a:r>
              <a:rPr lang="en-US" sz="1400" i="1" dirty="0" smtClean="0"/>
              <a:t>5 : too warm (uncomfortable)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388672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/>
          <a:srcRect l="1833" t="22666" r="23666" b="14001"/>
          <a:stretch/>
        </p:blipFill>
        <p:spPr>
          <a:xfrm>
            <a:off x="171655" y="1301117"/>
            <a:ext cx="9058450" cy="481293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+mn-lt"/>
              </a:rPr>
              <a:t>Winter Load Case: “Heat Up”</a:t>
            </a:r>
            <a:endParaRPr lang="en-GB" dirty="0">
              <a:latin typeface="+mn-lt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188075" y="707474"/>
            <a:ext cx="3707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Local comfort index from ISO 14505:</a:t>
            </a:r>
          </a:p>
        </p:txBody>
      </p:sp>
      <p:cxnSp>
        <p:nvCxnSpPr>
          <p:cNvPr id="16" name="Gerade Verbindung mit Pfeil 15"/>
          <p:cNvCxnSpPr/>
          <p:nvPr/>
        </p:nvCxnSpPr>
        <p:spPr>
          <a:xfrm flipV="1">
            <a:off x="6033004" y="1602605"/>
            <a:ext cx="8720" cy="183660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/>
          <p:nvPr/>
        </p:nvCxnSpPr>
        <p:spPr>
          <a:xfrm flipV="1">
            <a:off x="6033004" y="1780405"/>
            <a:ext cx="691091" cy="165880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/>
          <p:cNvCxnSpPr/>
          <p:nvPr/>
        </p:nvCxnSpPr>
        <p:spPr>
          <a:xfrm flipV="1">
            <a:off x="6033004" y="2177992"/>
            <a:ext cx="1276605" cy="126121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/>
          <p:nvPr/>
        </p:nvCxnSpPr>
        <p:spPr>
          <a:xfrm flipV="1">
            <a:off x="6033004" y="2750868"/>
            <a:ext cx="1683847" cy="68833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/>
          <p:cNvCxnSpPr/>
          <p:nvPr/>
        </p:nvCxnSpPr>
        <p:spPr>
          <a:xfrm>
            <a:off x="6033004" y="3439205"/>
            <a:ext cx="1830473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mit Pfeil 28"/>
          <p:cNvCxnSpPr/>
          <p:nvPr/>
        </p:nvCxnSpPr>
        <p:spPr>
          <a:xfrm>
            <a:off x="6033004" y="3439205"/>
            <a:ext cx="1683847" cy="70122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mit Pfeil 33"/>
          <p:cNvCxnSpPr/>
          <p:nvPr/>
        </p:nvCxnSpPr>
        <p:spPr>
          <a:xfrm>
            <a:off x="6025383" y="3427775"/>
            <a:ext cx="1284226" cy="129412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mit Pfeil 36"/>
          <p:cNvCxnSpPr/>
          <p:nvPr/>
        </p:nvCxnSpPr>
        <p:spPr>
          <a:xfrm>
            <a:off x="6033003" y="3431585"/>
            <a:ext cx="698711" cy="168112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mit Pfeil 39"/>
          <p:cNvCxnSpPr/>
          <p:nvPr/>
        </p:nvCxnSpPr>
        <p:spPr>
          <a:xfrm>
            <a:off x="6033002" y="3439205"/>
            <a:ext cx="8722" cy="184658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mit Pfeil 43"/>
          <p:cNvCxnSpPr/>
          <p:nvPr/>
        </p:nvCxnSpPr>
        <p:spPr>
          <a:xfrm flipH="1">
            <a:off x="5334290" y="3435395"/>
            <a:ext cx="698712" cy="166686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mit Pfeil 46"/>
          <p:cNvCxnSpPr/>
          <p:nvPr/>
        </p:nvCxnSpPr>
        <p:spPr>
          <a:xfrm flipH="1">
            <a:off x="4761393" y="3443015"/>
            <a:ext cx="1271609" cy="126938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mit Pfeil 49"/>
          <p:cNvCxnSpPr/>
          <p:nvPr/>
        </p:nvCxnSpPr>
        <p:spPr>
          <a:xfrm flipH="1">
            <a:off x="4364769" y="3439205"/>
            <a:ext cx="1668233" cy="70122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 Verbindung mit Pfeil 52"/>
          <p:cNvCxnSpPr/>
          <p:nvPr/>
        </p:nvCxnSpPr>
        <p:spPr>
          <a:xfrm flipH="1" flipV="1">
            <a:off x="4215796" y="3429790"/>
            <a:ext cx="1809586" cy="941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 Verbindung mit Pfeil 55"/>
          <p:cNvCxnSpPr/>
          <p:nvPr/>
        </p:nvCxnSpPr>
        <p:spPr>
          <a:xfrm flipH="1" flipV="1">
            <a:off x="4364770" y="2715123"/>
            <a:ext cx="1668233" cy="72408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Gerade Verbindung mit Pfeil 58"/>
          <p:cNvCxnSpPr/>
          <p:nvPr/>
        </p:nvCxnSpPr>
        <p:spPr>
          <a:xfrm flipH="1" flipV="1">
            <a:off x="4752671" y="2141727"/>
            <a:ext cx="1280332" cy="129747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Gerade Verbindung mit Pfeil 61"/>
          <p:cNvCxnSpPr/>
          <p:nvPr/>
        </p:nvCxnSpPr>
        <p:spPr>
          <a:xfrm flipH="1" flipV="1">
            <a:off x="5334291" y="1721049"/>
            <a:ext cx="698713" cy="171815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Ellipse 67"/>
          <p:cNvSpPr/>
          <p:nvPr/>
        </p:nvSpPr>
        <p:spPr>
          <a:xfrm>
            <a:off x="4984056" y="2415983"/>
            <a:ext cx="2087878" cy="2077505"/>
          </a:xfrm>
          <a:prstGeom prst="ellipse">
            <a:avLst/>
          </a:prstGeom>
          <a:noFill/>
          <a:ln w="1905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Textfeld 70"/>
          <p:cNvSpPr txBox="1"/>
          <p:nvPr/>
        </p:nvSpPr>
        <p:spPr>
          <a:xfrm>
            <a:off x="9274238" y="2025029"/>
            <a:ext cx="2353111" cy="116955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1 : too cold (uncomfortable)</a:t>
            </a:r>
            <a:br>
              <a:rPr lang="en-US" sz="1400" i="1" dirty="0" smtClean="0"/>
            </a:br>
            <a:r>
              <a:rPr lang="en-US" sz="1400" i="1" dirty="0" smtClean="0"/>
              <a:t>2 : cold, but comfortable</a:t>
            </a:r>
          </a:p>
          <a:p>
            <a:r>
              <a:rPr lang="en-US" sz="1400" b="1" i="1" dirty="0" smtClean="0"/>
              <a:t>3 : neutral </a:t>
            </a:r>
            <a:endParaRPr lang="en-US" sz="1400" i="1" dirty="0"/>
          </a:p>
          <a:p>
            <a:r>
              <a:rPr lang="en-US" sz="1400" i="1" dirty="0" smtClean="0"/>
              <a:t>4 : warm, but comfortable</a:t>
            </a:r>
            <a:endParaRPr lang="en-US" sz="800" i="1" dirty="0"/>
          </a:p>
          <a:p>
            <a:r>
              <a:rPr lang="en-US" sz="1400" i="1" dirty="0" smtClean="0"/>
              <a:t>5 : too warm (uncomfortable)</a:t>
            </a:r>
            <a:endParaRPr lang="en-US" sz="1400" i="1" dirty="0"/>
          </a:p>
        </p:txBody>
      </p:sp>
      <p:sp>
        <p:nvSpPr>
          <p:cNvPr id="72" name="Ellipse 71"/>
          <p:cNvSpPr/>
          <p:nvPr/>
        </p:nvSpPr>
        <p:spPr>
          <a:xfrm>
            <a:off x="7026295" y="3288019"/>
            <a:ext cx="85725" cy="8128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Textfeld 72"/>
          <p:cNvSpPr txBox="1"/>
          <p:nvPr/>
        </p:nvSpPr>
        <p:spPr>
          <a:xfrm>
            <a:off x="5267058" y="3176851"/>
            <a:ext cx="541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B0F0"/>
                </a:solidFill>
              </a:rPr>
              <a:t>cold</a:t>
            </a:r>
            <a:endParaRPr lang="en-US" sz="1600" b="1" dirty="0">
              <a:solidFill>
                <a:srgbClr val="00B0F0"/>
              </a:solidFill>
            </a:endParaRPr>
          </a:p>
        </p:txBody>
      </p:sp>
      <p:sp>
        <p:nvSpPr>
          <p:cNvPr id="74" name="Textfeld 73"/>
          <p:cNvSpPr txBox="1"/>
          <p:nvPr/>
        </p:nvSpPr>
        <p:spPr>
          <a:xfrm>
            <a:off x="4314007" y="2834459"/>
            <a:ext cx="6762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solidFill>
                  <a:schemeClr val="accent2"/>
                </a:solidFill>
              </a:rPr>
              <a:t>warm</a:t>
            </a:r>
            <a:endParaRPr lang="en-GB" sz="1600" b="1" dirty="0">
              <a:solidFill>
                <a:schemeClr val="accent2"/>
              </a:solidFill>
            </a:endParaRPr>
          </a:p>
        </p:txBody>
      </p:sp>
      <p:sp>
        <p:nvSpPr>
          <p:cNvPr id="100" name="Textfeld 99"/>
          <p:cNvSpPr txBox="1"/>
          <p:nvPr/>
        </p:nvSpPr>
        <p:spPr>
          <a:xfrm>
            <a:off x="2629843" y="1300655"/>
            <a:ext cx="1702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Winter clothing: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860938" y="6114514"/>
            <a:ext cx="34277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overall ISO:   4.4 “warm”,  3.2 “neutral”</a:t>
            </a:r>
            <a:endParaRPr lang="en-US" sz="1600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/>
          <a:srcRect l="1311" t="2316" r="2500" b="4065"/>
          <a:stretch/>
        </p:blipFill>
        <p:spPr>
          <a:xfrm>
            <a:off x="9355782" y="4273204"/>
            <a:ext cx="2816679" cy="2179864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9347510" y="4005370"/>
            <a:ext cx="10534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/>
              <a:t>Global ISO:</a:t>
            </a:r>
            <a:endParaRPr lang="en-GB" sz="1400" dirty="0"/>
          </a:p>
        </p:txBody>
      </p:sp>
      <p:cxnSp>
        <p:nvCxnSpPr>
          <p:cNvPr id="70" name="Gerader Verbinder 69"/>
          <p:cNvCxnSpPr>
            <a:endCxn id="71" idx="1"/>
          </p:cNvCxnSpPr>
          <p:nvPr/>
        </p:nvCxnSpPr>
        <p:spPr>
          <a:xfrm flipV="1">
            <a:off x="7099466" y="2609805"/>
            <a:ext cx="2174772" cy="708406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feld 30"/>
              <p:cNvSpPr txBox="1"/>
              <p:nvPr/>
            </p:nvSpPr>
            <p:spPr>
              <a:xfrm>
                <a:off x="11591245" y="5867831"/>
                <a:ext cx="57579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𝑠𝑒𝑐</m:t>
                      </m:r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31" name="Textfeld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91245" y="5867831"/>
                <a:ext cx="575799" cy="246221"/>
              </a:xfrm>
              <a:prstGeom prst="rect">
                <a:avLst/>
              </a:prstGeom>
              <a:blipFill>
                <a:blip r:embed="rId5"/>
                <a:stretch>
                  <a:fillRect l="-6316" r="-11579" b="-325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6169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/>
          <a:srcRect l="27917" t="19600" r="22500" b="12133"/>
          <a:stretch/>
        </p:blipFill>
        <p:spPr>
          <a:xfrm>
            <a:off x="500698" y="1510414"/>
            <a:ext cx="5577938" cy="479983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+mn-lt"/>
              </a:rPr>
              <a:t>Winter Load Case: “Heat Up”</a:t>
            </a:r>
            <a:endParaRPr lang="en-GB" dirty="0">
              <a:latin typeface="+mn-lt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8293" y="815207"/>
            <a:ext cx="4082597" cy="25636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5"/>
          <a:srcRect b="18303"/>
          <a:stretch/>
        </p:blipFill>
        <p:spPr>
          <a:xfrm>
            <a:off x="7469130" y="4034019"/>
            <a:ext cx="3925211" cy="2178795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8076302" y="5606738"/>
                <a:ext cx="685636" cy="3159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GB" sz="14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sz="1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</m:acc>
                      <m:r>
                        <a:rPr lang="de-DE" sz="1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GB" sz="1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6302" y="5606738"/>
                <a:ext cx="685636" cy="315984"/>
              </a:xfrm>
              <a:prstGeom prst="rect">
                <a:avLst/>
              </a:prstGeom>
              <a:blipFill>
                <a:blip r:embed="rId6"/>
                <a:stretch>
                  <a:fillRect b="-5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/>
              <p:cNvSpPr txBox="1"/>
              <p:nvPr/>
            </p:nvSpPr>
            <p:spPr>
              <a:xfrm>
                <a:off x="9030508" y="1203532"/>
                <a:ext cx="920765" cy="7087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</m:acc>
                      <m:d>
                        <m:dPr>
                          <m:begChr m:val="["/>
                          <m:endChr m:val="]"/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GB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0508" y="1203532"/>
                <a:ext cx="920765" cy="7087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/>
              <p:cNvSpPr txBox="1"/>
              <p:nvPr/>
            </p:nvSpPr>
            <p:spPr>
              <a:xfrm>
                <a:off x="9502766" y="5704274"/>
                <a:ext cx="884409" cy="3159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GB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</m:acc>
                      <m:r>
                        <a:rPr lang="de-DE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=200</m:t>
                      </m:r>
                    </m:oMath>
                  </m:oMathPara>
                </a14:m>
                <a:endParaRPr lang="en-GB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feld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2766" y="5704274"/>
                <a:ext cx="884409" cy="315984"/>
              </a:xfrm>
              <a:prstGeom prst="rect">
                <a:avLst/>
              </a:prstGeom>
              <a:blipFill>
                <a:blip r:embed="rId8"/>
                <a:stretch>
                  <a:fillRect b="-5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/>
              <p:cNvSpPr txBox="1"/>
              <p:nvPr/>
            </p:nvSpPr>
            <p:spPr>
              <a:xfrm>
                <a:off x="10438142" y="5476096"/>
                <a:ext cx="884409" cy="315984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GB" sz="140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sz="14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</m:acc>
                      <m:r>
                        <a:rPr lang="de-DE" sz="14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=100</m:t>
                      </m:r>
                    </m:oMath>
                  </m:oMathPara>
                </a14:m>
                <a:endParaRPr lang="en-GB" sz="1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4" name="Textfeld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8142" y="5476096"/>
                <a:ext cx="884409" cy="315984"/>
              </a:xfrm>
              <a:prstGeom prst="rect">
                <a:avLst/>
              </a:prstGeom>
              <a:blipFill>
                <a:blip r:embed="rId9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feld 15"/>
          <p:cNvSpPr txBox="1"/>
          <p:nvPr/>
        </p:nvSpPr>
        <p:spPr>
          <a:xfrm>
            <a:off x="9638171" y="4000033"/>
            <a:ext cx="9010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i="1" dirty="0" smtClean="0">
                <a:solidFill>
                  <a:srgbClr val="FF0000"/>
                </a:solidFill>
              </a:rPr>
              <a:t>o</a:t>
            </a:r>
            <a:r>
              <a:rPr lang="en-US" sz="1400" i="1" dirty="0" smtClean="0">
                <a:solidFill>
                  <a:srgbClr val="FF0000"/>
                </a:solidFill>
              </a:rPr>
              <a:t>ptimized</a:t>
            </a:r>
            <a:endParaRPr lang="en-US" sz="1400" i="1" dirty="0">
              <a:solidFill>
                <a:srgbClr val="FF0000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1194178" y="864083"/>
            <a:ext cx="397047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Zhang/Berkeley </a:t>
            </a:r>
            <a:r>
              <a:rPr lang="en-US" dirty="0" smtClean="0"/>
              <a:t>local thermal comfort evaluation for </a:t>
            </a:r>
            <a:r>
              <a:rPr lang="en-US" b="1" dirty="0" smtClean="0"/>
              <a:t>seat heating optimization</a:t>
            </a:r>
            <a:endParaRPr lang="en-US" dirty="0"/>
          </a:p>
        </p:txBody>
      </p:sp>
      <p:sp>
        <p:nvSpPr>
          <p:cNvPr id="20" name="Pfeil nach rechts 19"/>
          <p:cNvSpPr/>
          <p:nvPr/>
        </p:nvSpPr>
        <p:spPr>
          <a:xfrm rot="12703658">
            <a:off x="3293881" y="4530005"/>
            <a:ext cx="258265" cy="38617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hteck 2"/>
          <p:cNvSpPr/>
          <p:nvPr/>
        </p:nvSpPr>
        <p:spPr>
          <a:xfrm>
            <a:off x="7170176" y="3592289"/>
            <a:ext cx="29331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Local </a:t>
            </a:r>
            <a:r>
              <a:rPr lang="en-US" dirty="0"/>
              <a:t>thermal </a:t>
            </a:r>
            <a:r>
              <a:rPr lang="en-US" dirty="0" smtClean="0"/>
              <a:t>comfort index: 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feld 23"/>
              <p:cNvSpPr txBox="1"/>
              <p:nvPr/>
            </p:nvSpPr>
            <p:spPr>
              <a:xfrm>
                <a:off x="3634389" y="4797237"/>
                <a:ext cx="1472070" cy="326180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GB" sz="140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sz="14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</m:acc>
                      <m:r>
                        <a:rPr lang="de-DE" sz="14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=100</m:t>
                      </m:r>
                      <m:f>
                        <m:fPr>
                          <m:type m:val="lin"/>
                          <m:ctrlPr>
                            <a:rPr lang="de-DE" sz="14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num>
                        <m:den>
                          <m:sSup>
                            <m:sSupPr>
                              <m:ctrlPr>
                                <a:rPr lang="de-DE" sz="14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de-DE" sz="14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GB" sz="1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4" name="Textfeld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4389" y="4797237"/>
                <a:ext cx="1472070" cy="326180"/>
              </a:xfrm>
              <a:prstGeom prst="rect">
                <a:avLst/>
              </a:prstGeom>
              <a:blipFill>
                <a:blip r:embed="rId10"/>
                <a:stretch>
                  <a:fillRect t="-86792" r="-11983" b="-1452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feld 6"/>
          <p:cNvSpPr txBox="1"/>
          <p:nvPr/>
        </p:nvSpPr>
        <p:spPr>
          <a:xfrm>
            <a:off x="5587854" y="979075"/>
            <a:ext cx="1792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Variants of seat heating power: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feld 24"/>
              <p:cNvSpPr txBox="1"/>
              <p:nvPr/>
            </p:nvSpPr>
            <p:spPr>
              <a:xfrm>
                <a:off x="74366" y="1579240"/>
                <a:ext cx="459741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°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d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25" name="Textfeld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66" y="1579240"/>
                <a:ext cx="459741" cy="215444"/>
              </a:xfrm>
              <a:prstGeom prst="rect">
                <a:avLst/>
              </a:prstGeom>
              <a:blipFill>
                <a:blip r:embed="rId11"/>
                <a:stretch>
                  <a:fillRect l="-7895" b="-57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feld 11"/>
          <p:cNvSpPr txBox="1"/>
          <p:nvPr/>
        </p:nvSpPr>
        <p:spPr>
          <a:xfrm>
            <a:off x="5919553" y="4023799"/>
            <a:ext cx="1518749" cy="224676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200" b="1" dirty="0" smtClean="0"/>
              <a:t>very comfortable:</a:t>
            </a:r>
          </a:p>
          <a:p>
            <a:pPr algn="r"/>
            <a:endParaRPr lang="en-US" sz="2000" dirty="0" smtClean="0"/>
          </a:p>
          <a:p>
            <a:pPr algn="r"/>
            <a:r>
              <a:rPr lang="en-US" altLang="zh-CN" sz="1200" dirty="0" smtClean="0"/>
              <a:t>c</a:t>
            </a:r>
            <a:r>
              <a:rPr lang="en-US" sz="1200" dirty="0" smtClean="0"/>
              <a:t>omfortable:</a:t>
            </a:r>
          </a:p>
          <a:p>
            <a:pPr algn="r"/>
            <a:endParaRPr lang="en-US" sz="2000" dirty="0" smtClean="0"/>
          </a:p>
          <a:p>
            <a:pPr algn="r"/>
            <a:r>
              <a:rPr lang="en-US" altLang="zh-CN" sz="1200" dirty="0" smtClean="0"/>
              <a:t>n</a:t>
            </a:r>
            <a:r>
              <a:rPr lang="en-US" sz="1200" dirty="0" smtClean="0"/>
              <a:t>eutral:</a:t>
            </a:r>
          </a:p>
          <a:p>
            <a:pPr algn="r"/>
            <a:endParaRPr lang="en-US" sz="2000" dirty="0" smtClean="0"/>
          </a:p>
          <a:p>
            <a:pPr algn="r"/>
            <a:r>
              <a:rPr lang="en-US" altLang="zh-CN" sz="1200" dirty="0" smtClean="0"/>
              <a:t>u</a:t>
            </a:r>
            <a:r>
              <a:rPr lang="en-US" sz="1200" dirty="0" smtClean="0"/>
              <a:t>ncomfortable:</a:t>
            </a:r>
          </a:p>
          <a:p>
            <a:pPr algn="r"/>
            <a:endParaRPr lang="en-US" sz="2000" dirty="0" smtClean="0"/>
          </a:p>
          <a:p>
            <a:pPr algn="r"/>
            <a:r>
              <a:rPr lang="en-US" sz="1200" b="1" dirty="0" smtClean="0"/>
              <a:t>very uncomfortable: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feld 18"/>
              <p:cNvSpPr txBox="1"/>
              <p:nvPr/>
            </p:nvSpPr>
            <p:spPr>
              <a:xfrm>
                <a:off x="10818542" y="4898119"/>
                <a:ext cx="57579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𝑠𝑒𝑐</m:t>
                      </m:r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19" name="Textfeld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18542" y="4898119"/>
                <a:ext cx="575799" cy="246221"/>
              </a:xfrm>
              <a:prstGeom prst="rect">
                <a:avLst/>
              </a:prstGeom>
              <a:blipFill>
                <a:blip r:embed="rId12"/>
                <a:stretch>
                  <a:fillRect l="-7447" r="-11702" b="-3170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feld 20"/>
              <p:cNvSpPr txBox="1"/>
              <p:nvPr/>
            </p:nvSpPr>
            <p:spPr>
              <a:xfrm>
                <a:off x="10859749" y="2585526"/>
                <a:ext cx="57579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𝑠𝑒𝑐</m:t>
                      </m:r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21" name="Textfeld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59749" y="2585526"/>
                <a:ext cx="575799" cy="246221"/>
              </a:xfrm>
              <a:prstGeom prst="rect">
                <a:avLst/>
              </a:prstGeom>
              <a:blipFill>
                <a:blip r:embed="rId13"/>
                <a:stretch>
                  <a:fillRect l="-6316" r="-11579" b="-3170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9652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+mn-lt"/>
              </a:rPr>
              <a:t>The History Of THESEUS-FE</a:t>
            </a:r>
            <a:endParaRPr lang="en-US" dirty="0">
              <a:latin typeface="+mn-lt"/>
            </a:endParaRPr>
          </a:p>
        </p:txBody>
      </p:sp>
      <p:cxnSp>
        <p:nvCxnSpPr>
          <p:cNvPr id="4" name="Gerader Verbinder 3"/>
          <p:cNvCxnSpPr>
            <a:stCxn id="8" idx="4"/>
          </p:cNvCxnSpPr>
          <p:nvPr/>
        </p:nvCxnSpPr>
        <p:spPr>
          <a:xfrm>
            <a:off x="2751127" y="2627323"/>
            <a:ext cx="0" cy="8952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hteck 4"/>
          <p:cNvSpPr/>
          <p:nvPr/>
        </p:nvSpPr>
        <p:spPr>
          <a:xfrm>
            <a:off x="1148816" y="2575373"/>
            <a:ext cx="1279517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333333"/>
                </a:solidFill>
                <a:latin typeface="&amp;quot"/>
              </a:rPr>
              <a:t>Internal tool </a:t>
            </a:r>
          </a:p>
          <a:p>
            <a:r>
              <a:rPr lang="en-US" sz="1400" b="1" dirty="0" smtClean="0">
                <a:solidFill>
                  <a:srgbClr val="333333"/>
                </a:solidFill>
                <a:latin typeface="&amp;quot"/>
              </a:rPr>
              <a:t>3Dt</a:t>
            </a:r>
            <a:r>
              <a:rPr lang="en-US" sz="1400" b="1" i="0" u="none" strike="noStrike" dirty="0" smtClean="0">
                <a:solidFill>
                  <a:srgbClr val="333333"/>
                </a:solidFill>
                <a:effectLst/>
                <a:latin typeface="&amp;quot"/>
              </a:rPr>
              <a:t>hermosol</a:t>
            </a:r>
          </a:p>
        </p:txBody>
      </p:sp>
      <p:cxnSp>
        <p:nvCxnSpPr>
          <p:cNvPr id="6" name="Gerade Verbindung mit Pfeil 5"/>
          <p:cNvCxnSpPr>
            <a:stCxn id="8" idx="2"/>
          </p:cNvCxnSpPr>
          <p:nvPr/>
        </p:nvCxnSpPr>
        <p:spPr>
          <a:xfrm>
            <a:off x="2621731" y="2497927"/>
            <a:ext cx="9502861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2621731" y="2368531"/>
            <a:ext cx="258792" cy="25879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9" name="Textfeld 8"/>
          <p:cNvSpPr txBox="1"/>
          <p:nvPr/>
        </p:nvSpPr>
        <p:spPr>
          <a:xfrm>
            <a:off x="2467885" y="2062291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 smtClean="0"/>
              <a:t>2006</a:t>
            </a:r>
            <a:endParaRPr lang="en-GB" sz="1600" i="1" dirty="0"/>
          </a:p>
        </p:txBody>
      </p:sp>
      <p:sp>
        <p:nvSpPr>
          <p:cNvPr id="10" name="Ellipse 9"/>
          <p:cNvSpPr/>
          <p:nvPr/>
        </p:nvSpPr>
        <p:spPr>
          <a:xfrm>
            <a:off x="817371" y="2377157"/>
            <a:ext cx="258792" cy="25879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1" name="Textfeld 10"/>
          <p:cNvSpPr txBox="1"/>
          <p:nvPr/>
        </p:nvSpPr>
        <p:spPr>
          <a:xfrm>
            <a:off x="620395" y="2070917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 smtClean="0"/>
              <a:t>2003</a:t>
            </a:r>
            <a:endParaRPr lang="en-GB" sz="1600" i="1" dirty="0"/>
          </a:p>
        </p:txBody>
      </p:sp>
      <p:sp>
        <p:nvSpPr>
          <p:cNvPr id="12" name="Rechteck 11"/>
          <p:cNvSpPr/>
          <p:nvPr/>
        </p:nvSpPr>
        <p:spPr>
          <a:xfrm>
            <a:off x="1572293" y="3522549"/>
            <a:ext cx="1703102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u="none" strike="noStrike" dirty="0" smtClean="0">
                <a:solidFill>
                  <a:srgbClr val="333333"/>
                </a:solidFill>
                <a:effectLst/>
                <a:latin typeface="&amp;quot"/>
              </a:rPr>
              <a:t>Product launch</a:t>
            </a:r>
          </a:p>
          <a:p>
            <a:r>
              <a:rPr lang="en-US" sz="1400" b="1" u="none" strike="noStrike" dirty="0" smtClean="0">
                <a:solidFill>
                  <a:srgbClr val="333333"/>
                </a:solidFill>
                <a:effectLst/>
                <a:latin typeface="&amp;quot"/>
              </a:rPr>
              <a:t>THESEUS‑FE </a:t>
            </a:r>
            <a:r>
              <a:rPr lang="en-US" sz="1400" i="0" u="none" strike="noStrike" dirty="0" smtClean="0">
                <a:solidFill>
                  <a:srgbClr val="333333"/>
                </a:solidFill>
                <a:effectLst/>
                <a:latin typeface="&amp;quot"/>
              </a:rPr>
              <a:t>v1.0</a:t>
            </a:r>
            <a:endParaRPr lang="en-GB" sz="1400" dirty="0"/>
          </a:p>
        </p:txBody>
      </p:sp>
      <p:sp>
        <p:nvSpPr>
          <p:cNvPr id="13" name="Ellipse 12"/>
          <p:cNvSpPr/>
          <p:nvPr/>
        </p:nvSpPr>
        <p:spPr>
          <a:xfrm>
            <a:off x="3533256" y="2374289"/>
            <a:ext cx="258792" cy="25879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4" name="Textfeld 13"/>
          <p:cNvSpPr txBox="1"/>
          <p:nvPr/>
        </p:nvSpPr>
        <p:spPr>
          <a:xfrm>
            <a:off x="3379410" y="2068049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 smtClean="0"/>
              <a:t>2007</a:t>
            </a:r>
            <a:endParaRPr lang="en-GB" sz="1600" i="1" dirty="0"/>
          </a:p>
        </p:txBody>
      </p:sp>
      <p:sp>
        <p:nvSpPr>
          <p:cNvPr id="15" name="Rechteck 14"/>
          <p:cNvSpPr/>
          <p:nvPr/>
        </p:nvSpPr>
        <p:spPr>
          <a:xfrm>
            <a:off x="3415986" y="3934272"/>
            <a:ext cx="801823" cy="73866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1400" i="0" u="none" strike="noStrike" dirty="0" smtClean="0">
                <a:solidFill>
                  <a:srgbClr val="333333"/>
                </a:solidFill>
                <a:effectLst/>
                <a:latin typeface="&amp;quot"/>
              </a:rPr>
              <a:t>v2.0</a:t>
            </a:r>
          </a:p>
          <a:p>
            <a:r>
              <a:rPr lang="en-US" sz="1400" b="1" i="0" u="none" strike="noStrike" dirty="0" smtClean="0">
                <a:solidFill>
                  <a:srgbClr val="333333"/>
                </a:solidFill>
                <a:effectLst/>
                <a:latin typeface="&amp;quot"/>
              </a:rPr>
              <a:t>FIALA</a:t>
            </a:r>
          </a:p>
          <a:p>
            <a:r>
              <a:rPr lang="en-US" sz="1400" dirty="0" smtClean="0">
                <a:solidFill>
                  <a:srgbClr val="333333"/>
                </a:solidFill>
                <a:latin typeface="&amp;quot"/>
              </a:rPr>
              <a:t>Manikin</a:t>
            </a:r>
          </a:p>
        </p:txBody>
      </p:sp>
      <p:cxnSp>
        <p:nvCxnSpPr>
          <p:cNvPr id="16" name="Gerader Verbinder 15"/>
          <p:cNvCxnSpPr>
            <a:stCxn id="13" idx="4"/>
          </p:cNvCxnSpPr>
          <p:nvPr/>
        </p:nvCxnSpPr>
        <p:spPr>
          <a:xfrm>
            <a:off x="3662652" y="2633081"/>
            <a:ext cx="0" cy="13011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lipse 16"/>
          <p:cNvSpPr/>
          <p:nvPr/>
        </p:nvSpPr>
        <p:spPr>
          <a:xfrm>
            <a:off x="4720319" y="2370441"/>
            <a:ext cx="258792" cy="25879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8" name="Textfeld 17"/>
          <p:cNvSpPr txBox="1"/>
          <p:nvPr/>
        </p:nvSpPr>
        <p:spPr>
          <a:xfrm>
            <a:off x="4566473" y="2064201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 smtClean="0"/>
              <a:t>2009</a:t>
            </a:r>
            <a:endParaRPr lang="en-GB" sz="1600" i="1" dirty="0"/>
          </a:p>
        </p:txBody>
      </p:sp>
      <p:sp>
        <p:nvSpPr>
          <p:cNvPr id="21" name="Ellipse 20"/>
          <p:cNvSpPr/>
          <p:nvPr/>
        </p:nvSpPr>
        <p:spPr>
          <a:xfrm>
            <a:off x="5874739" y="2387011"/>
            <a:ext cx="258792" cy="25879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22" name="Textfeld 21"/>
          <p:cNvSpPr txBox="1"/>
          <p:nvPr/>
        </p:nvSpPr>
        <p:spPr>
          <a:xfrm>
            <a:off x="5699025" y="2073152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 smtClean="0"/>
              <a:t>2011</a:t>
            </a:r>
            <a:endParaRPr lang="en-GB" sz="1600" i="1" dirty="0"/>
          </a:p>
        </p:txBody>
      </p:sp>
      <p:sp>
        <p:nvSpPr>
          <p:cNvPr id="23" name="Rechteck 22"/>
          <p:cNvSpPr/>
          <p:nvPr/>
        </p:nvSpPr>
        <p:spPr>
          <a:xfrm>
            <a:off x="6012233" y="3972869"/>
            <a:ext cx="1819729" cy="73866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1400" i="0" u="none" strike="noStrike" dirty="0" smtClean="0">
                <a:solidFill>
                  <a:srgbClr val="333333"/>
                </a:solidFill>
                <a:effectLst/>
                <a:latin typeface="&amp;quot"/>
              </a:rPr>
              <a:t>v4.0</a:t>
            </a:r>
          </a:p>
          <a:p>
            <a:r>
              <a:rPr lang="en-US" sz="1400" b="1" i="0" u="none" strike="noStrike" dirty="0" smtClean="0">
                <a:solidFill>
                  <a:srgbClr val="333333"/>
                </a:solidFill>
                <a:effectLst/>
                <a:latin typeface="&amp;quot"/>
              </a:rPr>
              <a:t>THESEUS-FE Oven</a:t>
            </a:r>
          </a:p>
          <a:p>
            <a:r>
              <a:rPr lang="en-US" sz="1400" dirty="0" smtClean="0">
                <a:solidFill>
                  <a:srgbClr val="333333"/>
                </a:solidFill>
                <a:latin typeface="&amp;quot"/>
              </a:rPr>
              <a:t>Buyback from </a:t>
            </a:r>
            <a:r>
              <a:rPr lang="de-DE" sz="1400" dirty="0" smtClean="0">
                <a:solidFill>
                  <a:srgbClr val="333333"/>
                </a:solidFill>
                <a:latin typeface="&amp;quot"/>
              </a:rPr>
              <a:t>VW</a:t>
            </a:r>
          </a:p>
        </p:txBody>
      </p:sp>
      <p:cxnSp>
        <p:nvCxnSpPr>
          <p:cNvPr id="24" name="Gerader Verbinder 23"/>
          <p:cNvCxnSpPr>
            <a:stCxn id="21" idx="4"/>
            <a:endCxn id="23" idx="1"/>
          </p:cNvCxnSpPr>
          <p:nvPr/>
        </p:nvCxnSpPr>
        <p:spPr>
          <a:xfrm>
            <a:off x="6004135" y="2645803"/>
            <a:ext cx="8098" cy="1696398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lipse 27"/>
          <p:cNvSpPr/>
          <p:nvPr/>
        </p:nvSpPr>
        <p:spPr>
          <a:xfrm>
            <a:off x="7475324" y="2365914"/>
            <a:ext cx="258792" cy="25879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29" name="Textfeld 28"/>
          <p:cNvSpPr txBox="1"/>
          <p:nvPr/>
        </p:nvSpPr>
        <p:spPr>
          <a:xfrm>
            <a:off x="7321478" y="2059674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 smtClean="0"/>
              <a:t>2016</a:t>
            </a:r>
            <a:endParaRPr lang="en-GB" sz="1600" i="1" dirty="0"/>
          </a:p>
        </p:txBody>
      </p:sp>
      <p:cxnSp>
        <p:nvCxnSpPr>
          <p:cNvPr id="36" name="Gewinkelte Verbindung 62"/>
          <p:cNvCxnSpPr/>
          <p:nvPr/>
        </p:nvCxnSpPr>
        <p:spPr>
          <a:xfrm>
            <a:off x="1353989" y="1545142"/>
            <a:ext cx="480709" cy="837768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Ellipse 43"/>
          <p:cNvSpPr/>
          <p:nvPr/>
        </p:nvSpPr>
        <p:spPr>
          <a:xfrm>
            <a:off x="8206196" y="2371668"/>
            <a:ext cx="258792" cy="25879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45" name="Textfeld 44"/>
          <p:cNvSpPr txBox="1"/>
          <p:nvPr/>
        </p:nvSpPr>
        <p:spPr>
          <a:xfrm>
            <a:off x="8052350" y="2065428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 smtClean="0"/>
              <a:t>2018</a:t>
            </a:r>
            <a:endParaRPr lang="en-GB" sz="1600" i="1" dirty="0"/>
          </a:p>
        </p:txBody>
      </p:sp>
      <p:sp>
        <p:nvSpPr>
          <p:cNvPr id="46" name="Ellipse 45"/>
          <p:cNvSpPr/>
          <p:nvPr/>
        </p:nvSpPr>
        <p:spPr>
          <a:xfrm>
            <a:off x="8871094" y="2376463"/>
            <a:ext cx="258792" cy="25879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47" name="Textfeld 46"/>
          <p:cNvSpPr txBox="1"/>
          <p:nvPr/>
        </p:nvSpPr>
        <p:spPr>
          <a:xfrm>
            <a:off x="8717248" y="2070223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 smtClean="0"/>
              <a:t>2020</a:t>
            </a:r>
            <a:endParaRPr lang="en-GB" sz="1600" i="1" dirty="0"/>
          </a:p>
        </p:txBody>
      </p:sp>
      <p:sp>
        <p:nvSpPr>
          <p:cNvPr id="48" name="Rechteck 47"/>
          <p:cNvSpPr/>
          <p:nvPr/>
        </p:nvSpPr>
        <p:spPr>
          <a:xfrm>
            <a:off x="8144990" y="2765223"/>
            <a:ext cx="52290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1400" i="0" u="none" strike="noStrike" dirty="0" smtClean="0">
                <a:solidFill>
                  <a:srgbClr val="333333"/>
                </a:solidFill>
                <a:effectLst/>
                <a:latin typeface="&amp;quot"/>
              </a:rPr>
              <a:t>v7.0</a:t>
            </a:r>
          </a:p>
        </p:txBody>
      </p:sp>
      <p:sp>
        <p:nvSpPr>
          <p:cNvPr id="51" name="Rechteck 50"/>
          <p:cNvSpPr/>
          <p:nvPr/>
        </p:nvSpPr>
        <p:spPr>
          <a:xfrm>
            <a:off x="4684124" y="2687396"/>
            <a:ext cx="126363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333333"/>
                </a:solidFill>
                <a:latin typeface="&amp;quot"/>
              </a:rPr>
              <a:t>Our own GUI</a:t>
            </a:r>
          </a:p>
        </p:txBody>
      </p:sp>
      <p:cxnSp>
        <p:nvCxnSpPr>
          <p:cNvPr id="52" name="Gerade Verbindung mit Pfeil 51"/>
          <p:cNvCxnSpPr>
            <a:endCxn id="8" idx="2"/>
          </p:cNvCxnSpPr>
          <p:nvPr/>
        </p:nvCxnSpPr>
        <p:spPr>
          <a:xfrm flipV="1">
            <a:off x="1088181" y="2497927"/>
            <a:ext cx="1533550" cy="8626"/>
          </a:xfrm>
          <a:prstGeom prst="straightConnector1">
            <a:avLst/>
          </a:prstGeom>
          <a:ln w="7620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hteck 54"/>
          <p:cNvSpPr/>
          <p:nvPr/>
        </p:nvSpPr>
        <p:spPr>
          <a:xfrm>
            <a:off x="7461616" y="3400622"/>
            <a:ext cx="1906291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1400" i="0" u="none" strike="noStrike" dirty="0" smtClean="0">
                <a:solidFill>
                  <a:srgbClr val="333333"/>
                </a:solidFill>
                <a:effectLst/>
                <a:latin typeface="&amp;quot"/>
              </a:rPr>
              <a:t>v6.0, New Homepage</a:t>
            </a:r>
            <a:endParaRPr lang="en-US" sz="1400" dirty="0" smtClean="0">
              <a:solidFill>
                <a:srgbClr val="333333"/>
              </a:solidFill>
              <a:latin typeface="&amp;quot"/>
            </a:endParaRPr>
          </a:p>
        </p:txBody>
      </p:sp>
      <p:sp>
        <p:nvSpPr>
          <p:cNvPr id="57" name="Rechteck 56"/>
          <p:cNvSpPr/>
          <p:nvPr/>
        </p:nvSpPr>
        <p:spPr>
          <a:xfrm>
            <a:off x="8821640" y="2759921"/>
            <a:ext cx="52290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1400" i="0" u="none" strike="noStrike" dirty="0" smtClean="0">
                <a:solidFill>
                  <a:srgbClr val="333333"/>
                </a:solidFill>
                <a:effectLst/>
                <a:latin typeface="&amp;quot"/>
              </a:rPr>
              <a:t>v8.0</a:t>
            </a:r>
          </a:p>
        </p:txBody>
      </p:sp>
      <p:sp>
        <p:nvSpPr>
          <p:cNvPr id="58" name="Ellipse 57"/>
          <p:cNvSpPr/>
          <p:nvPr/>
        </p:nvSpPr>
        <p:spPr>
          <a:xfrm>
            <a:off x="9691710" y="2379392"/>
            <a:ext cx="258792" cy="25879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59" name="Textfeld 58"/>
          <p:cNvSpPr txBox="1"/>
          <p:nvPr/>
        </p:nvSpPr>
        <p:spPr>
          <a:xfrm>
            <a:off x="9537864" y="2073152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 smtClean="0"/>
              <a:t>2023</a:t>
            </a:r>
            <a:endParaRPr lang="en-GB" sz="1600" i="1" dirty="0"/>
          </a:p>
        </p:txBody>
      </p:sp>
      <p:sp>
        <p:nvSpPr>
          <p:cNvPr id="60" name="Rechteck 59"/>
          <p:cNvSpPr/>
          <p:nvPr/>
        </p:nvSpPr>
        <p:spPr>
          <a:xfrm>
            <a:off x="9642256" y="2762850"/>
            <a:ext cx="522900" cy="30777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txBody>
          <a:bodyPr wrap="none">
            <a:spAutoFit/>
          </a:bodyPr>
          <a:lstStyle/>
          <a:p>
            <a:r>
              <a:rPr lang="en-US" sz="1400" i="0" u="none" strike="noStrike" dirty="0" smtClean="0">
                <a:solidFill>
                  <a:srgbClr val="333333"/>
                </a:solidFill>
                <a:effectLst/>
                <a:latin typeface="&amp;quot"/>
              </a:rPr>
              <a:t>v9.0</a:t>
            </a:r>
          </a:p>
        </p:txBody>
      </p:sp>
      <p:cxnSp>
        <p:nvCxnSpPr>
          <p:cNvPr id="73" name="Gerader Verbinder 72"/>
          <p:cNvCxnSpPr/>
          <p:nvPr/>
        </p:nvCxnSpPr>
        <p:spPr>
          <a:xfrm>
            <a:off x="7611717" y="2627929"/>
            <a:ext cx="0" cy="790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hteck 6"/>
          <p:cNvSpPr/>
          <p:nvPr/>
        </p:nvSpPr>
        <p:spPr>
          <a:xfrm>
            <a:off x="63251" y="1345087"/>
            <a:ext cx="142264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i="0" u="none" strike="noStrike" dirty="0" smtClean="0">
                <a:effectLst/>
                <a:latin typeface="&amp;quot"/>
              </a:rPr>
              <a:t>INKA/TILL</a:t>
            </a:r>
            <a:r>
              <a:rPr lang="de-DE" b="1" dirty="0" smtClean="0"/>
              <a:t> </a:t>
            </a:r>
            <a:endParaRPr lang="de-DE" b="1" dirty="0"/>
          </a:p>
        </p:txBody>
      </p:sp>
      <p:sp>
        <p:nvSpPr>
          <p:cNvPr id="61" name="Rechteck 60"/>
          <p:cNvSpPr/>
          <p:nvPr/>
        </p:nvSpPr>
        <p:spPr>
          <a:xfrm>
            <a:off x="20823" y="5613714"/>
            <a:ext cx="25600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smtClean="0"/>
              <a:t>Initial software development financed by...</a:t>
            </a:r>
          </a:p>
        </p:txBody>
      </p:sp>
      <p:cxnSp>
        <p:nvCxnSpPr>
          <p:cNvPr id="50" name="Gerader Verbinder 49"/>
          <p:cNvCxnSpPr/>
          <p:nvPr/>
        </p:nvCxnSpPr>
        <p:spPr>
          <a:xfrm>
            <a:off x="0" y="5310992"/>
            <a:ext cx="1212459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hteck 29"/>
          <p:cNvSpPr/>
          <p:nvPr/>
        </p:nvSpPr>
        <p:spPr>
          <a:xfrm>
            <a:off x="20823" y="935785"/>
            <a:ext cx="38353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333333"/>
                </a:solidFill>
                <a:latin typeface="Helvetica Neue"/>
              </a:rPr>
              <a:t>1983: BMW’s cabin simulation idea </a:t>
            </a:r>
            <a:endParaRPr lang="en-GB" dirty="0"/>
          </a:p>
        </p:txBody>
      </p:sp>
      <p:sp>
        <p:nvSpPr>
          <p:cNvPr id="53" name="Textfeld 52"/>
          <p:cNvSpPr txBox="1"/>
          <p:nvPr/>
        </p:nvSpPr>
        <p:spPr>
          <a:xfrm>
            <a:off x="6268855" y="5305031"/>
            <a:ext cx="338609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 smtClean="0">
                <a:solidFill>
                  <a:srgbClr val="00B050"/>
                </a:solidFill>
              </a:rPr>
              <a:t>gover</a:t>
            </a:r>
            <a:r>
              <a:rPr lang="en-US" altLang="zh-CN" sz="1400" dirty="0" smtClean="0">
                <a:solidFill>
                  <a:srgbClr val="00B050"/>
                </a:solidFill>
              </a:rPr>
              <a:t>n</a:t>
            </a:r>
            <a:r>
              <a:rPr lang="en-GB" sz="1400" dirty="0" smtClean="0">
                <a:solidFill>
                  <a:srgbClr val="00B050"/>
                </a:solidFill>
              </a:rPr>
              <a:t>mental support</a:t>
            </a:r>
          </a:p>
          <a:p>
            <a:pPr>
              <a:lnSpc>
                <a:spcPct val="150000"/>
              </a:lnSpc>
            </a:pPr>
            <a:r>
              <a:rPr lang="en-GB" sz="1400" dirty="0" smtClean="0">
                <a:solidFill>
                  <a:srgbClr val="00B050"/>
                </a:solidFill>
              </a:rPr>
              <a:t> </a:t>
            </a:r>
          </a:p>
        </p:txBody>
      </p:sp>
      <p:cxnSp>
        <p:nvCxnSpPr>
          <p:cNvPr id="54" name="Gerader Verbinder 53"/>
          <p:cNvCxnSpPr/>
          <p:nvPr/>
        </p:nvCxnSpPr>
        <p:spPr>
          <a:xfrm>
            <a:off x="6352241" y="5613714"/>
            <a:ext cx="2033543" cy="0"/>
          </a:xfrm>
          <a:prstGeom prst="line">
            <a:avLst/>
          </a:prstGeom>
          <a:ln w="38100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Gerade Verbindung mit Pfeil 61"/>
          <p:cNvCxnSpPr/>
          <p:nvPr/>
        </p:nvCxnSpPr>
        <p:spPr>
          <a:xfrm>
            <a:off x="2463156" y="5919930"/>
            <a:ext cx="2061692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feld 62"/>
          <p:cNvSpPr txBox="1"/>
          <p:nvPr/>
        </p:nvSpPr>
        <p:spPr>
          <a:xfrm>
            <a:off x="2251947" y="5624231"/>
            <a:ext cx="25711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0070C0"/>
                </a:solidFill>
              </a:rPr>
              <a:t>extra project support from BMW</a:t>
            </a:r>
          </a:p>
        </p:txBody>
      </p:sp>
      <p:cxnSp>
        <p:nvCxnSpPr>
          <p:cNvPr id="64" name="Gerade Verbindung mit Pfeil 63"/>
          <p:cNvCxnSpPr/>
          <p:nvPr/>
        </p:nvCxnSpPr>
        <p:spPr>
          <a:xfrm>
            <a:off x="4701035" y="5919930"/>
            <a:ext cx="4847963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feld 64"/>
          <p:cNvSpPr txBox="1"/>
          <p:nvPr/>
        </p:nvSpPr>
        <p:spPr>
          <a:xfrm>
            <a:off x="5961611" y="5938703"/>
            <a:ext cx="24220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FF0000"/>
                </a:solidFill>
              </a:rPr>
              <a:t>extra project support from VW</a:t>
            </a: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66" name="Rechteck 65"/>
          <p:cNvSpPr/>
          <p:nvPr/>
        </p:nvSpPr>
        <p:spPr>
          <a:xfrm>
            <a:off x="9725186" y="5550598"/>
            <a:ext cx="23271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/>
              <a:t>Exclusively financed by </a:t>
            </a:r>
            <a:r>
              <a:rPr lang="en-GB" sz="1400" dirty="0" smtClean="0"/>
              <a:t>license income</a:t>
            </a:r>
          </a:p>
        </p:txBody>
      </p:sp>
      <p:cxnSp>
        <p:nvCxnSpPr>
          <p:cNvPr id="67" name="Gerader Verbinder 66"/>
          <p:cNvCxnSpPr/>
          <p:nvPr/>
        </p:nvCxnSpPr>
        <p:spPr>
          <a:xfrm>
            <a:off x="9660715" y="5310992"/>
            <a:ext cx="0" cy="11406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80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1435671" y="4253251"/>
            <a:ext cx="3442376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b="1" dirty="0" smtClean="0"/>
              <a:t>ARRK Engineering GmbH</a:t>
            </a:r>
          </a:p>
          <a:p>
            <a:r>
              <a:rPr lang="de-DE" dirty="0" smtClean="0"/>
              <a:t>Frankfurter Ring 160</a:t>
            </a:r>
          </a:p>
          <a:p>
            <a:r>
              <a:rPr lang="de-DE" dirty="0" smtClean="0"/>
              <a:t>80807 </a:t>
            </a:r>
            <a:r>
              <a:rPr lang="de-DE" dirty="0" err="1" smtClean="0"/>
              <a:t>Munich</a:t>
            </a:r>
            <a:endParaRPr lang="de-DE" dirty="0" smtClean="0"/>
          </a:p>
          <a:p>
            <a:r>
              <a:rPr lang="de-DE" dirty="0" smtClean="0"/>
              <a:t>Germany</a:t>
            </a:r>
          </a:p>
          <a:p>
            <a:endParaRPr lang="de-DE" dirty="0" smtClean="0"/>
          </a:p>
          <a:p>
            <a:r>
              <a:rPr lang="de-DE" dirty="0" smtClean="0"/>
              <a:t>www.arrk-engineering.com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6033119" y="4253251"/>
            <a:ext cx="4568206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b="1" dirty="0" smtClean="0"/>
              <a:t>Simon Wegmann</a:t>
            </a:r>
            <a:endParaRPr lang="de-DE" b="1" dirty="0" smtClean="0"/>
          </a:p>
          <a:p>
            <a:r>
              <a:rPr lang="de-DE" dirty="0" err="1" smtClean="0"/>
              <a:t>Vice</a:t>
            </a:r>
            <a:r>
              <a:rPr lang="de-DE" dirty="0" smtClean="0"/>
              <a:t> </a:t>
            </a:r>
            <a:r>
              <a:rPr lang="de-DE" dirty="0" err="1"/>
              <a:t>P</a:t>
            </a:r>
            <a:r>
              <a:rPr lang="de-DE" dirty="0" err="1" smtClean="0"/>
              <a:t>resident</a:t>
            </a:r>
            <a:r>
              <a:rPr lang="de-DE" dirty="0" smtClean="0"/>
              <a:t> Thermal </a:t>
            </a:r>
            <a:r>
              <a:rPr lang="de-DE" dirty="0"/>
              <a:t>M</a:t>
            </a:r>
            <a:r>
              <a:rPr lang="de-DE" dirty="0" smtClean="0"/>
              <a:t>anagement</a:t>
            </a:r>
            <a:endParaRPr lang="de-DE" dirty="0" smtClean="0"/>
          </a:p>
          <a:p>
            <a:endParaRPr lang="de-DE" dirty="0"/>
          </a:p>
          <a:p>
            <a:r>
              <a:rPr lang="de-DE" dirty="0" smtClean="0"/>
              <a:t>Mobil</a:t>
            </a:r>
            <a:r>
              <a:rPr lang="de-DE" dirty="0" smtClean="0"/>
              <a:t>: +49 (0) 176 31857 </a:t>
            </a:r>
            <a:r>
              <a:rPr lang="de-DE" dirty="0" smtClean="0"/>
              <a:t>421</a:t>
            </a:r>
            <a:endParaRPr lang="de-DE" dirty="0" smtClean="0"/>
          </a:p>
          <a:p>
            <a:r>
              <a:rPr lang="de-DE" dirty="0" smtClean="0"/>
              <a:t>Simon.wegmann@arrk-engineering.com</a:t>
            </a:r>
            <a:endParaRPr lang="de-DE" dirty="0" smtClean="0"/>
          </a:p>
          <a:p>
            <a:r>
              <a:rPr lang="de-DE" dirty="0" smtClean="0"/>
              <a:t>www.theseus-fe.com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7" r="5282"/>
          <a:stretch/>
        </p:blipFill>
        <p:spPr bwMode="auto">
          <a:xfrm>
            <a:off x="417600" y="975339"/>
            <a:ext cx="11355300" cy="3015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552450" y="47624"/>
            <a:ext cx="9886950" cy="53340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>
                <a:latin typeface="+mn-lt"/>
              </a:rPr>
              <a:t>Contact ARRK </a:t>
            </a:r>
            <a:r>
              <a:rPr lang="de-DE" dirty="0" smtClean="0">
                <a:latin typeface="+mn-lt"/>
              </a:rPr>
              <a:t>ENGINEERING</a:t>
            </a:r>
            <a:endParaRPr lang="de-D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5129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feld 3"/>
          <p:cNvSpPr txBox="1"/>
          <p:nvPr/>
        </p:nvSpPr>
        <p:spPr>
          <a:xfrm>
            <a:off x="1228812" y="2126357"/>
            <a:ext cx="64768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Introduction To Cabin Simulation</a:t>
            </a:r>
          </a:p>
        </p:txBody>
      </p:sp>
    </p:spTree>
    <p:extLst>
      <p:ext uri="{BB962C8B-B14F-4D97-AF65-F5344CB8AC3E}">
        <p14:creationId xmlns:p14="http://schemas.microsoft.com/office/powerpoint/2010/main" val="215349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rafik 103"/>
          <p:cNvPicPr>
            <a:picLocks noChangeAspect="1"/>
          </p:cNvPicPr>
          <p:nvPr/>
        </p:nvPicPr>
        <p:blipFill rotWithShape="1">
          <a:blip r:embed="rId3"/>
          <a:srcRect l="20333" t="54000" r="3583" b="6692"/>
          <a:stretch/>
        </p:blipFill>
        <p:spPr>
          <a:xfrm>
            <a:off x="2726460" y="3330466"/>
            <a:ext cx="9440603" cy="304834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latin typeface="+mn-lt"/>
              </a:rPr>
              <a:t>The General Idea Of Cabin Modelling</a:t>
            </a:r>
            <a:endParaRPr lang="en-GB" dirty="0">
              <a:latin typeface="+mn-lt"/>
            </a:endParaRPr>
          </a:p>
        </p:txBody>
      </p:sp>
      <p:grpSp>
        <p:nvGrpSpPr>
          <p:cNvPr id="9" name="Group 1336"/>
          <p:cNvGrpSpPr>
            <a:grpSpLocks/>
          </p:cNvGrpSpPr>
          <p:nvPr/>
        </p:nvGrpSpPr>
        <p:grpSpPr bwMode="auto">
          <a:xfrm>
            <a:off x="5266837" y="1357198"/>
            <a:ext cx="2162183" cy="944564"/>
            <a:chOff x="2416" y="572"/>
            <a:chExt cx="1164" cy="462"/>
          </a:xfrm>
        </p:grpSpPr>
        <p:pic>
          <p:nvPicPr>
            <p:cNvPr id="10" name="Picture 1333" descr="MCj04325910000[1]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16" y="572"/>
              <a:ext cx="1152" cy="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Freeform 1335"/>
            <p:cNvSpPr>
              <a:spLocks/>
            </p:cNvSpPr>
            <p:nvPr/>
          </p:nvSpPr>
          <p:spPr bwMode="auto">
            <a:xfrm>
              <a:off x="2417" y="884"/>
              <a:ext cx="1163" cy="150"/>
            </a:xfrm>
            <a:custGeom>
              <a:avLst/>
              <a:gdLst>
                <a:gd name="T0" fmla="*/ 123 w 1163"/>
                <a:gd name="T1" fmla="*/ 24 h 150"/>
                <a:gd name="T2" fmla="*/ 155 w 1163"/>
                <a:gd name="T3" fmla="*/ 20 h 150"/>
                <a:gd name="T4" fmla="*/ 231 w 1163"/>
                <a:gd name="T5" fmla="*/ 16 h 150"/>
                <a:gd name="T6" fmla="*/ 335 w 1163"/>
                <a:gd name="T7" fmla="*/ 0 h 150"/>
                <a:gd name="T8" fmla="*/ 387 w 1163"/>
                <a:gd name="T9" fmla="*/ 16 h 150"/>
                <a:gd name="T10" fmla="*/ 499 w 1163"/>
                <a:gd name="T11" fmla="*/ 20 h 150"/>
                <a:gd name="T12" fmla="*/ 667 w 1163"/>
                <a:gd name="T13" fmla="*/ 4 h 150"/>
                <a:gd name="T14" fmla="*/ 751 w 1163"/>
                <a:gd name="T15" fmla="*/ 20 h 150"/>
                <a:gd name="T16" fmla="*/ 839 w 1163"/>
                <a:gd name="T17" fmla="*/ 20 h 150"/>
                <a:gd name="T18" fmla="*/ 923 w 1163"/>
                <a:gd name="T19" fmla="*/ 8 h 150"/>
                <a:gd name="T20" fmla="*/ 983 w 1163"/>
                <a:gd name="T21" fmla="*/ 20 h 150"/>
                <a:gd name="T22" fmla="*/ 1087 w 1163"/>
                <a:gd name="T23" fmla="*/ 76 h 150"/>
                <a:gd name="T24" fmla="*/ 527 w 1163"/>
                <a:gd name="T25" fmla="*/ 148 h 150"/>
                <a:gd name="T26" fmla="*/ 71 w 1163"/>
                <a:gd name="T27" fmla="*/ 88 h 150"/>
                <a:gd name="T28" fmla="*/ 123 w 1163"/>
                <a:gd name="T29" fmla="*/ 24 h 15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163"/>
                <a:gd name="T46" fmla="*/ 0 h 150"/>
                <a:gd name="T47" fmla="*/ 1163 w 1163"/>
                <a:gd name="T48" fmla="*/ 150 h 15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163" h="150">
                  <a:moveTo>
                    <a:pt x="123" y="24"/>
                  </a:moveTo>
                  <a:cubicBezTo>
                    <a:pt x="137" y="13"/>
                    <a:pt x="137" y="21"/>
                    <a:pt x="155" y="20"/>
                  </a:cubicBezTo>
                  <a:cubicBezTo>
                    <a:pt x="173" y="19"/>
                    <a:pt x="201" y="19"/>
                    <a:pt x="231" y="16"/>
                  </a:cubicBezTo>
                  <a:cubicBezTo>
                    <a:pt x="261" y="13"/>
                    <a:pt x="309" y="0"/>
                    <a:pt x="335" y="0"/>
                  </a:cubicBezTo>
                  <a:cubicBezTo>
                    <a:pt x="361" y="0"/>
                    <a:pt x="360" y="13"/>
                    <a:pt x="387" y="16"/>
                  </a:cubicBezTo>
                  <a:cubicBezTo>
                    <a:pt x="414" y="19"/>
                    <a:pt x="452" y="22"/>
                    <a:pt x="499" y="20"/>
                  </a:cubicBezTo>
                  <a:cubicBezTo>
                    <a:pt x="546" y="18"/>
                    <a:pt x="625" y="4"/>
                    <a:pt x="667" y="4"/>
                  </a:cubicBezTo>
                  <a:cubicBezTo>
                    <a:pt x="709" y="4"/>
                    <a:pt x="722" y="17"/>
                    <a:pt x="751" y="20"/>
                  </a:cubicBezTo>
                  <a:cubicBezTo>
                    <a:pt x="780" y="23"/>
                    <a:pt x="810" y="22"/>
                    <a:pt x="839" y="20"/>
                  </a:cubicBezTo>
                  <a:cubicBezTo>
                    <a:pt x="868" y="18"/>
                    <a:pt x="899" y="8"/>
                    <a:pt x="923" y="8"/>
                  </a:cubicBezTo>
                  <a:cubicBezTo>
                    <a:pt x="947" y="8"/>
                    <a:pt x="956" y="9"/>
                    <a:pt x="983" y="20"/>
                  </a:cubicBezTo>
                  <a:cubicBezTo>
                    <a:pt x="1010" y="31"/>
                    <a:pt x="1163" y="55"/>
                    <a:pt x="1087" y="76"/>
                  </a:cubicBezTo>
                  <a:cubicBezTo>
                    <a:pt x="1011" y="97"/>
                    <a:pt x="696" y="146"/>
                    <a:pt x="527" y="148"/>
                  </a:cubicBezTo>
                  <a:cubicBezTo>
                    <a:pt x="358" y="150"/>
                    <a:pt x="142" y="110"/>
                    <a:pt x="71" y="88"/>
                  </a:cubicBezTo>
                  <a:cubicBezTo>
                    <a:pt x="0" y="66"/>
                    <a:pt x="109" y="35"/>
                    <a:pt x="123" y="24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400" i="1"/>
            </a:p>
          </p:txBody>
        </p:sp>
      </p:grpSp>
      <p:grpSp>
        <p:nvGrpSpPr>
          <p:cNvPr id="12" name="Group 1337"/>
          <p:cNvGrpSpPr>
            <a:grpSpLocks/>
          </p:cNvGrpSpPr>
          <p:nvPr/>
        </p:nvGrpSpPr>
        <p:grpSpPr bwMode="auto">
          <a:xfrm>
            <a:off x="7311579" y="1317637"/>
            <a:ext cx="1471309" cy="632956"/>
            <a:chOff x="2416" y="572"/>
            <a:chExt cx="1164" cy="462"/>
          </a:xfrm>
        </p:grpSpPr>
        <p:pic>
          <p:nvPicPr>
            <p:cNvPr id="13" name="Picture 1338" descr="MCj04325910000[1]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16" y="572"/>
              <a:ext cx="1152" cy="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Freeform 1339"/>
            <p:cNvSpPr>
              <a:spLocks/>
            </p:cNvSpPr>
            <p:nvPr/>
          </p:nvSpPr>
          <p:spPr bwMode="auto">
            <a:xfrm>
              <a:off x="2417" y="884"/>
              <a:ext cx="1163" cy="150"/>
            </a:xfrm>
            <a:custGeom>
              <a:avLst/>
              <a:gdLst>
                <a:gd name="T0" fmla="*/ 123 w 1163"/>
                <a:gd name="T1" fmla="*/ 24 h 150"/>
                <a:gd name="T2" fmla="*/ 155 w 1163"/>
                <a:gd name="T3" fmla="*/ 20 h 150"/>
                <a:gd name="T4" fmla="*/ 231 w 1163"/>
                <a:gd name="T5" fmla="*/ 16 h 150"/>
                <a:gd name="T6" fmla="*/ 335 w 1163"/>
                <a:gd name="T7" fmla="*/ 0 h 150"/>
                <a:gd name="T8" fmla="*/ 387 w 1163"/>
                <a:gd name="T9" fmla="*/ 16 h 150"/>
                <a:gd name="T10" fmla="*/ 499 w 1163"/>
                <a:gd name="T11" fmla="*/ 20 h 150"/>
                <a:gd name="T12" fmla="*/ 667 w 1163"/>
                <a:gd name="T13" fmla="*/ 4 h 150"/>
                <a:gd name="T14" fmla="*/ 751 w 1163"/>
                <a:gd name="T15" fmla="*/ 20 h 150"/>
                <a:gd name="T16" fmla="*/ 839 w 1163"/>
                <a:gd name="T17" fmla="*/ 20 h 150"/>
                <a:gd name="T18" fmla="*/ 923 w 1163"/>
                <a:gd name="T19" fmla="*/ 8 h 150"/>
                <a:gd name="T20" fmla="*/ 983 w 1163"/>
                <a:gd name="T21" fmla="*/ 20 h 150"/>
                <a:gd name="T22" fmla="*/ 1087 w 1163"/>
                <a:gd name="T23" fmla="*/ 76 h 150"/>
                <a:gd name="T24" fmla="*/ 527 w 1163"/>
                <a:gd name="T25" fmla="*/ 148 h 150"/>
                <a:gd name="T26" fmla="*/ 71 w 1163"/>
                <a:gd name="T27" fmla="*/ 88 h 150"/>
                <a:gd name="T28" fmla="*/ 123 w 1163"/>
                <a:gd name="T29" fmla="*/ 24 h 15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163"/>
                <a:gd name="T46" fmla="*/ 0 h 150"/>
                <a:gd name="T47" fmla="*/ 1163 w 1163"/>
                <a:gd name="T48" fmla="*/ 150 h 15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163" h="150">
                  <a:moveTo>
                    <a:pt x="123" y="24"/>
                  </a:moveTo>
                  <a:cubicBezTo>
                    <a:pt x="137" y="13"/>
                    <a:pt x="137" y="21"/>
                    <a:pt x="155" y="20"/>
                  </a:cubicBezTo>
                  <a:cubicBezTo>
                    <a:pt x="173" y="19"/>
                    <a:pt x="201" y="19"/>
                    <a:pt x="231" y="16"/>
                  </a:cubicBezTo>
                  <a:cubicBezTo>
                    <a:pt x="261" y="13"/>
                    <a:pt x="309" y="0"/>
                    <a:pt x="335" y="0"/>
                  </a:cubicBezTo>
                  <a:cubicBezTo>
                    <a:pt x="361" y="0"/>
                    <a:pt x="360" y="13"/>
                    <a:pt x="387" y="16"/>
                  </a:cubicBezTo>
                  <a:cubicBezTo>
                    <a:pt x="414" y="19"/>
                    <a:pt x="452" y="22"/>
                    <a:pt x="499" y="20"/>
                  </a:cubicBezTo>
                  <a:cubicBezTo>
                    <a:pt x="546" y="18"/>
                    <a:pt x="625" y="4"/>
                    <a:pt x="667" y="4"/>
                  </a:cubicBezTo>
                  <a:cubicBezTo>
                    <a:pt x="709" y="4"/>
                    <a:pt x="722" y="17"/>
                    <a:pt x="751" y="20"/>
                  </a:cubicBezTo>
                  <a:cubicBezTo>
                    <a:pt x="780" y="23"/>
                    <a:pt x="810" y="22"/>
                    <a:pt x="839" y="20"/>
                  </a:cubicBezTo>
                  <a:cubicBezTo>
                    <a:pt x="868" y="18"/>
                    <a:pt x="899" y="8"/>
                    <a:pt x="923" y="8"/>
                  </a:cubicBezTo>
                  <a:cubicBezTo>
                    <a:pt x="947" y="8"/>
                    <a:pt x="956" y="9"/>
                    <a:pt x="983" y="20"/>
                  </a:cubicBezTo>
                  <a:cubicBezTo>
                    <a:pt x="1010" y="31"/>
                    <a:pt x="1163" y="55"/>
                    <a:pt x="1087" y="76"/>
                  </a:cubicBezTo>
                  <a:cubicBezTo>
                    <a:pt x="1011" y="97"/>
                    <a:pt x="696" y="146"/>
                    <a:pt x="527" y="148"/>
                  </a:cubicBezTo>
                  <a:cubicBezTo>
                    <a:pt x="358" y="150"/>
                    <a:pt x="142" y="110"/>
                    <a:pt x="71" y="88"/>
                  </a:cubicBezTo>
                  <a:cubicBezTo>
                    <a:pt x="0" y="66"/>
                    <a:pt x="109" y="35"/>
                    <a:pt x="123" y="24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400" i="1"/>
            </a:p>
          </p:txBody>
        </p:sp>
      </p:grpSp>
      <p:sp>
        <p:nvSpPr>
          <p:cNvPr id="15" name="Line 595"/>
          <p:cNvSpPr>
            <a:spLocks noChangeShapeType="1"/>
          </p:cNvSpPr>
          <p:nvPr/>
        </p:nvSpPr>
        <p:spPr bwMode="auto">
          <a:xfrm>
            <a:off x="2307454" y="5785448"/>
            <a:ext cx="0" cy="520971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de-DE" sz="1400" i="1"/>
          </a:p>
        </p:txBody>
      </p:sp>
      <p:sp>
        <p:nvSpPr>
          <p:cNvPr id="16" name="Line 600"/>
          <p:cNvSpPr>
            <a:spLocks noChangeShapeType="1"/>
          </p:cNvSpPr>
          <p:nvPr/>
        </p:nvSpPr>
        <p:spPr bwMode="auto">
          <a:xfrm flipV="1">
            <a:off x="2326644" y="5763537"/>
            <a:ext cx="1110945" cy="564791"/>
          </a:xfrm>
          <a:prstGeom prst="line">
            <a:avLst/>
          </a:prstGeom>
          <a:noFill/>
          <a:ln w="9525">
            <a:solidFill>
              <a:srgbClr val="FFCC00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de-DE" sz="1400" i="1"/>
          </a:p>
        </p:txBody>
      </p:sp>
      <p:grpSp>
        <p:nvGrpSpPr>
          <p:cNvPr id="17" name="Group 746"/>
          <p:cNvGrpSpPr>
            <a:grpSpLocks/>
          </p:cNvGrpSpPr>
          <p:nvPr/>
        </p:nvGrpSpPr>
        <p:grpSpPr bwMode="auto">
          <a:xfrm>
            <a:off x="1902312" y="6002114"/>
            <a:ext cx="799623" cy="333519"/>
            <a:chOff x="574" y="2868"/>
            <a:chExt cx="530" cy="236"/>
          </a:xfrm>
        </p:grpSpPr>
        <p:sp>
          <p:nvSpPr>
            <p:cNvPr id="18" name="Line 596"/>
            <p:cNvSpPr>
              <a:spLocks noChangeShapeType="1"/>
            </p:cNvSpPr>
            <p:nvPr/>
          </p:nvSpPr>
          <p:spPr bwMode="auto">
            <a:xfrm flipV="1">
              <a:off x="849" y="2915"/>
              <a:ext cx="175" cy="183"/>
            </a:xfrm>
            <a:prstGeom prst="line">
              <a:avLst/>
            </a:prstGeom>
            <a:noFill/>
            <a:ln w="9525">
              <a:solidFill>
                <a:srgbClr val="FFCC00"/>
              </a:solidFill>
              <a:round/>
              <a:headEnd/>
              <a:tailEnd type="triangle" w="sm" len="sm"/>
            </a:ln>
          </p:spPr>
          <p:txBody>
            <a:bodyPr/>
            <a:lstStyle/>
            <a:p>
              <a:endParaRPr lang="de-DE" sz="1400" i="1"/>
            </a:p>
          </p:txBody>
        </p:sp>
        <p:sp>
          <p:nvSpPr>
            <p:cNvPr id="19" name="Line 599"/>
            <p:cNvSpPr>
              <a:spLocks noChangeShapeType="1"/>
            </p:cNvSpPr>
            <p:nvPr/>
          </p:nvSpPr>
          <p:spPr bwMode="auto">
            <a:xfrm flipV="1">
              <a:off x="842" y="2868"/>
              <a:ext cx="103" cy="226"/>
            </a:xfrm>
            <a:prstGeom prst="line">
              <a:avLst/>
            </a:prstGeom>
            <a:noFill/>
            <a:ln w="9525">
              <a:solidFill>
                <a:srgbClr val="FFCC00"/>
              </a:solidFill>
              <a:round/>
              <a:headEnd/>
              <a:tailEnd type="triangle" w="sm" len="sm"/>
            </a:ln>
          </p:spPr>
          <p:txBody>
            <a:bodyPr/>
            <a:lstStyle/>
            <a:p>
              <a:endParaRPr lang="de-DE" sz="1400" i="1"/>
            </a:p>
          </p:txBody>
        </p:sp>
        <p:sp>
          <p:nvSpPr>
            <p:cNvPr id="20" name="Line 601"/>
            <p:cNvSpPr>
              <a:spLocks noChangeShapeType="1"/>
            </p:cNvSpPr>
            <p:nvPr/>
          </p:nvSpPr>
          <p:spPr bwMode="auto">
            <a:xfrm flipV="1">
              <a:off x="874" y="3063"/>
              <a:ext cx="230" cy="40"/>
            </a:xfrm>
            <a:prstGeom prst="line">
              <a:avLst/>
            </a:prstGeom>
            <a:noFill/>
            <a:ln w="9525">
              <a:solidFill>
                <a:srgbClr val="FFCC00"/>
              </a:solidFill>
              <a:round/>
              <a:headEnd/>
              <a:tailEnd type="triangle" w="sm" len="sm"/>
            </a:ln>
          </p:spPr>
          <p:txBody>
            <a:bodyPr/>
            <a:lstStyle/>
            <a:p>
              <a:endParaRPr lang="de-DE" sz="1400" i="1"/>
            </a:p>
          </p:txBody>
        </p:sp>
        <p:grpSp>
          <p:nvGrpSpPr>
            <p:cNvPr id="21" name="Group 606"/>
            <p:cNvGrpSpPr>
              <a:grpSpLocks/>
            </p:cNvGrpSpPr>
            <p:nvPr/>
          </p:nvGrpSpPr>
          <p:grpSpPr bwMode="auto">
            <a:xfrm flipH="1">
              <a:off x="579" y="2869"/>
              <a:ext cx="266" cy="235"/>
              <a:chOff x="978" y="3004"/>
              <a:chExt cx="262" cy="235"/>
            </a:xfrm>
          </p:grpSpPr>
          <p:sp>
            <p:nvSpPr>
              <p:cNvPr id="22" name="Line 602"/>
              <p:cNvSpPr>
                <a:spLocks noChangeShapeType="1"/>
              </p:cNvSpPr>
              <p:nvPr/>
            </p:nvSpPr>
            <p:spPr bwMode="auto">
              <a:xfrm flipV="1">
                <a:off x="985" y="3051"/>
                <a:ext cx="175" cy="183"/>
              </a:xfrm>
              <a:prstGeom prst="line">
                <a:avLst/>
              </a:prstGeom>
              <a:noFill/>
              <a:ln w="9525">
                <a:solidFill>
                  <a:srgbClr val="FFCC00"/>
                </a:solidFill>
                <a:round/>
                <a:headEnd/>
                <a:tailEnd type="triangle" w="sm" len="sm"/>
              </a:ln>
            </p:spPr>
            <p:txBody>
              <a:bodyPr/>
              <a:lstStyle/>
              <a:p>
                <a:endParaRPr lang="de-DE" sz="1400" i="1"/>
              </a:p>
            </p:txBody>
          </p:sp>
          <p:sp>
            <p:nvSpPr>
              <p:cNvPr id="23" name="Line 603"/>
              <p:cNvSpPr>
                <a:spLocks noChangeShapeType="1"/>
              </p:cNvSpPr>
              <p:nvPr/>
            </p:nvSpPr>
            <p:spPr bwMode="auto">
              <a:xfrm flipV="1">
                <a:off x="978" y="3004"/>
                <a:ext cx="103" cy="226"/>
              </a:xfrm>
              <a:prstGeom prst="line">
                <a:avLst/>
              </a:prstGeom>
              <a:noFill/>
              <a:ln w="9525">
                <a:solidFill>
                  <a:srgbClr val="FFCC00"/>
                </a:solidFill>
                <a:round/>
                <a:headEnd/>
                <a:tailEnd type="triangle" w="sm" len="sm"/>
              </a:ln>
            </p:spPr>
            <p:txBody>
              <a:bodyPr/>
              <a:lstStyle/>
              <a:p>
                <a:endParaRPr lang="de-DE" sz="1400" i="1"/>
              </a:p>
            </p:txBody>
          </p:sp>
          <p:sp>
            <p:nvSpPr>
              <p:cNvPr id="24" name="Line 604"/>
              <p:cNvSpPr>
                <a:spLocks noChangeShapeType="1"/>
              </p:cNvSpPr>
              <p:nvPr/>
            </p:nvSpPr>
            <p:spPr bwMode="auto">
              <a:xfrm flipV="1">
                <a:off x="995" y="3126"/>
                <a:ext cx="216" cy="110"/>
              </a:xfrm>
              <a:prstGeom prst="line">
                <a:avLst/>
              </a:prstGeom>
              <a:noFill/>
              <a:ln w="9525">
                <a:solidFill>
                  <a:srgbClr val="FFCC00"/>
                </a:solidFill>
                <a:round/>
                <a:headEnd/>
                <a:tailEnd type="triangle" w="sm" len="sm"/>
              </a:ln>
            </p:spPr>
            <p:txBody>
              <a:bodyPr/>
              <a:lstStyle/>
              <a:p>
                <a:endParaRPr lang="de-DE" sz="1400" i="1"/>
              </a:p>
            </p:txBody>
          </p:sp>
          <p:sp>
            <p:nvSpPr>
              <p:cNvPr id="25" name="Line 605"/>
              <p:cNvSpPr>
                <a:spLocks noChangeShapeType="1"/>
              </p:cNvSpPr>
              <p:nvPr/>
            </p:nvSpPr>
            <p:spPr bwMode="auto">
              <a:xfrm flipV="1">
                <a:off x="1010" y="3199"/>
                <a:ext cx="230" cy="40"/>
              </a:xfrm>
              <a:prstGeom prst="line">
                <a:avLst/>
              </a:prstGeom>
              <a:noFill/>
              <a:ln w="9525">
                <a:solidFill>
                  <a:srgbClr val="FFCC00"/>
                </a:solidFill>
                <a:round/>
                <a:headEnd/>
                <a:tailEnd type="triangle" w="sm" len="sm"/>
              </a:ln>
            </p:spPr>
            <p:txBody>
              <a:bodyPr/>
              <a:lstStyle/>
              <a:p>
                <a:endParaRPr lang="de-DE" sz="1400" i="1"/>
              </a:p>
            </p:txBody>
          </p:sp>
        </p:grpSp>
      </p:grpSp>
      <p:sp>
        <p:nvSpPr>
          <p:cNvPr id="26" name="Line 618"/>
          <p:cNvSpPr>
            <a:spLocks noChangeShapeType="1"/>
          </p:cNvSpPr>
          <p:nvPr/>
        </p:nvSpPr>
        <p:spPr bwMode="auto">
          <a:xfrm>
            <a:off x="4024463" y="1536332"/>
            <a:ext cx="1955348" cy="698685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de-DE" sz="1400" i="1"/>
          </a:p>
        </p:txBody>
      </p:sp>
      <p:grpSp>
        <p:nvGrpSpPr>
          <p:cNvPr id="28" name="Group 1349"/>
          <p:cNvGrpSpPr>
            <a:grpSpLocks/>
          </p:cNvGrpSpPr>
          <p:nvPr/>
        </p:nvGrpSpPr>
        <p:grpSpPr bwMode="auto">
          <a:xfrm>
            <a:off x="8015990" y="1908380"/>
            <a:ext cx="332644" cy="1609168"/>
            <a:chOff x="3788" y="1113"/>
            <a:chExt cx="180" cy="787"/>
          </a:xfrm>
        </p:grpSpPr>
        <p:sp>
          <p:nvSpPr>
            <p:cNvPr id="29" name="Line 621"/>
            <p:cNvSpPr>
              <a:spLocks noChangeShapeType="1"/>
            </p:cNvSpPr>
            <p:nvPr/>
          </p:nvSpPr>
          <p:spPr bwMode="auto">
            <a:xfrm flipH="1">
              <a:off x="3886" y="1113"/>
              <a:ext cx="0" cy="787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de-DE" sz="1400" i="1"/>
            </a:p>
          </p:txBody>
        </p:sp>
        <p:sp>
          <p:nvSpPr>
            <p:cNvPr id="30" name="Freeform 633"/>
            <p:cNvSpPr>
              <a:spLocks/>
            </p:cNvSpPr>
            <p:nvPr/>
          </p:nvSpPr>
          <p:spPr bwMode="auto">
            <a:xfrm rot="-5400000">
              <a:off x="3734" y="1392"/>
              <a:ext cx="288" cy="180"/>
            </a:xfrm>
            <a:custGeom>
              <a:avLst/>
              <a:gdLst>
                <a:gd name="T0" fmla="*/ 0 w 1004"/>
                <a:gd name="T1" fmla="*/ 23 h 740"/>
                <a:gd name="T2" fmla="*/ 14 w 1004"/>
                <a:gd name="T3" fmla="*/ 3 h 740"/>
                <a:gd name="T4" fmla="*/ 33 w 1004"/>
                <a:gd name="T5" fmla="*/ 41 h 740"/>
                <a:gd name="T6" fmla="*/ 52 w 1004"/>
                <a:gd name="T7" fmla="*/ 2 h 740"/>
                <a:gd name="T8" fmla="*/ 70 w 1004"/>
                <a:gd name="T9" fmla="*/ 40 h 740"/>
                <a:gd name="T10" fmla="*/ 83 w 1004"/>
                <a:gd name="T11" fmla="*/ 22 h 7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04"/>
                <a:gd name="T19" fmla="*/ 0 h 740"/>
                <a:gd name="T20" fmla="*/ 1004 w 1004"/>
                <a:gd name="T21" fmla="*/ 740 h 74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04" h="740">
                  <a:moveTo>
                    <a:pt x="0" y="383"/>
                  </a:moveTo>
                  <a:cubicBezTo>
                    <a:pt x="29" y="328"/>
                    <a:pt x="105" y="0"/>
                    <a:pt x="172" y="51"/>
                  </a:cubicBezTo>
                  <a:cubicBezTo>
                    <a:pt x="239" y="102"/>
                    <a:pt x="327" y="690"/>
                    <a:pt x="404" y="687"/>
                  </a:cubicBezTo>
                  <a:cubicBezTo>
                    <a:pt x="481" y="684"/>
                    <a:pt x="558" y="36"/>
                    <a:pt x="632" y="35"/>
                  </a:cubicBezTo>
                  <a:cubicBezTo>
                    <a:pt x="706" y="34"/>
                    <a:pt x="786" y="626"/>
                    <a:pt x="848" y="683"/>
                  </a:cubicBezTo>
                  <a:cubicBezTo>
                    <a:pt x="910" y="740"/>
                    <a:pt x="972" y="442"/>
                    <a:pt x="1004" y="379"/>
                  </a:cubicBezTo>
                </a:path>
              </a:pathLst>
            </a:custGeom>
            <a:noFill/>
            <a:ln w="12700" cmpd="sng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sz="1400" i="1"/>
            </a:p>
          </p:txBody>
        </p:sp>
      </p:grpSp>
      <p:sp>
        <p:nvSpPr>
          <p:cNvPr id="37" name="Line 686"/>
          <p:cNvSpPr>
            <a:spLocks noChangeShapeType="1"/>
          </p:cNvSpPr>
          <p:nvPr/>
        </p:nvSpPr>
        <p:spPr bwMode="auto">
          <a:xfrm>
            <a:off x="6260680" y="4208184"/>
            <a:ext cx="720954" cy="762417"/>
          </a:xfrm>
          <a:prstGeom prst="line">
            <a:avLst/>
          </a:prstGeom>
          <a:noFill/>
          <a:ln w="28575">
            <a:solidFill>
              <a:srgbClr val="FFC000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de-DE" sz="1400" i="1"/>
          </a:p>
        </p:txBody>
      </p:sp>
      <p:sp>
        <p:nvSpPr>
          <p:cNvPr id="38" name="Line 693"/>
          <p:cNvSpPr>
            <a:spLocks noChangeShapeType="1"/>
          </p:cNvSpPr>
          <p:nvPr/>
        </p:nvSpPr>
        <p:spPr bwMode="auto">
          <a:xfrm>
            <a:off x="7234086" y="6067598"/>
            <a:ext cx="629" cy="332987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de-DE" sz="1400" i="1"/>
          </a:p>
        </p:txBody>
      </p:sp>
      <p:sp>
        <p:nvSpPr>
          <p:cNvPr id="39" name="Freeform 694"/>
          <p:cNvSpPr>
            <a:spLocks/>
          </p:cNvSpPr>
          <p:nvPr/>
        </p:nvSpPr>
        <p:spPr bwMode="auto">
          <a:xfrm rot="16200000">
            <a:off x="7097883" y="6077050"/>
            <a:ext cx="258737" cy="334775"/>
          </a:xfrm>
          <a:custGeom>
            <a:avLst/>
            <a:gdLst>
              <a:gd name="T0" fmla="*/ 0 w 1004"/>
              <a:gd name="T1" fmla="*/ 43447057 h 740"/>
              <a:gd name="T2" fmla="*/ 9419063 w 1004"/>
              <a:gd name="T3" fmla="*/ 5785330 h 740"/>
              <a:gd name="T4" fmla="*/ 22124148 w 1004"/>
              <a:gd name="T5" fmla="*/ 77932364 h 740"/>
              <a:gd name="T6" fmla="*/ 34609967 w 1004"/>
              <a:gd name="T7" fmla="*/ 3970278 h 740"/>
              <a:gd name="T8" fmla="*/ 46438666 w 1004"/>
              <a:gd name="T9" fmla="*/ 77478685 h 740"/>
              <a:gd name="T10" fmla="*/ 54981577 w 1004"/>
              <a:gd name="T11" fmla="*/ 42993379 h 7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04"/>
              <a:gd name="T19" fmla="*/ 0 h 740"/>
              <a:gd name="T20" fmla="*/ 1004 w 1004"/>
              <a:gd name="T21" fmla="*/ 740 h 7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04" h="740">
                <a:moveTo>
                  <a:pt x="0" y="383"/>
                </a:moveTo>
                <a:cubicBezTo>
                  <a:pt x="29" y="328"/>
                  <a:pt x="105" y="0"/>
                  <a:pt x="172" y="51"/>
                </a:cubicBezTo>
                <a:cubicBezTo>
                  <a:pt x="239" y="102"/>
                  <a:pt x="327" y="690"/>
                  <a:pt x="404" y="687"/>
                </a:cubicBezTo>
                <a:cubicBezTo>
                  <a:pt x="481" y="684"/>
                  <a:pt x="558" y="36"/>
                  <a:pt x="632" y="35"/>
                </a:cubicBezTo>
                <a:cubicBezTo>
                  <a:pt x="706" y="34"/>
                  <a:pt x="786" y="626"/>
                  <a:pt x="848" y="683"/>
                </a:cubicBezTo>
                <a:cubicBezTo>
                  <a:pt x="910" y="740"/>
                  <a:pt x="972" y="442"/>
                  <a:pt x="1004" y="379"/>
                </a:cubicBezTo>
              </a:path>
            </a:pathLst>
          </a:custGeom>
          <a:noFill/>
          <a:ln w="12700" cmpd="sng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de-DE" sz="1400" i="1"/>
          </a:p>
        </p:txBody>
      </p:sp>
      <p:sp>
        <p:nvSpPr>
          <p:cNvPr id="41" name="Text Box 696"/>
          <p:cNvSpPr txBox="1">
            <a:spLocks noChangeArrowheads="1"/>
          </p:cNvSpPr>
          <p:nvPr/>
        </p:nvSpPr>
        <p:spPr bwMode="auto">
          <a:xfrm>
            <a:off x="8399170" y="2454399"/>
            <a:ext cx="1412460" cy="643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035050">
              <a:lnSpc>
                <a:spcPct val="85000"/>
              </a:lnSpc>
            </a:pPr>
            <a:r>
              <a:rPr lang="en-US" sz="1400" b="1" i="1" dirty="0" smtClean="0">
                <a:solidFill>
                  <a:srgbClr val="FF0000"/>
                </a:solidFill>
              </a:rPr>
              <a:t>long wave radiation heat exchange</a:t>
            </a:r>
          </a:p>
        </p:txBody>
      </p:sp>
      <p:sp>
        <p:nvSpPr>
          <p:cNvPr id="42" name="Line 608"/>
          <p:cNvSpPr>
            <a:spLocks noChangeShapeType="1"/>
          </p:cNvSpPr>
          <p:nvPr/>
        </p:nvSpPr>
        <p:spPr bwMode="auto">
          <a:xfrm>
            <a:off x="6001134" y="2281273"/>
            <a:ext cx="123675" cy="335954"/>
          </a:xfrm>
          <a:prstGeom prst="line">
            <a:avLst/>
          </a:prstGeom>
          <a:noFill/>
          <a:ln w="9525">
            <a:solidFill>
              <a:srgbClr val="FFCC00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de-DE" sz="1400" i="1"/>
          </a:p>
        </p:txBody>
      </p:sp>
      <p:sp>
        <p:nvSpPr>
          <p:cNvPr id="43" name="Line 610"/>
          <p:cNvSpPr>
            <a:spLocks noChangeShapeType="1"/>
          </p:cNvSpPr>
          <p:nvPr/>
        </p:nvSpPr>
        <p:spPr bwMode="auto">
          <a:xfrm>
            <a:off x="6039516" y="2266666"/>
            <a:ext cx="279335" cy="58427"/>
          </a:xfrm>
          <a:prstGeom prst="line">
            <a:avLst/>
          </a:prstGeom>
          <a:noFill/>
          <a:ln w="9525">
            <a:solidFill>
              <a:srgbClr val="FFCC00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de-DE" sz="1400" i="1"/>
          </a:p>
        </p:txBody>
      </p:sp>
      <p:grpSp>
        <p:nvGrpSpPr>
          <p:cNvPr id="44" name="Group 611"/>
          <p:cNvGrpSpPr>
            <a:grpSpLocks/>
          </p:cNvGrpSpPr>
          <p:nvPr/>
        </p:nvGrpSpPr>
        <p:grpSpPr bwMode="auto">
          <a:xfrm flipH="1" flipV="1">
            <a:off x="5674887" y="2264231"/>
            <a:ext cx="324114" cy="350560"/>
            <a:chOff x="978" y="3004"/>
            <a:chExt cx="262" cy="235"/>
          </a:xfrm>
        </p:grpSpPr>
        <p:sp>
          <p:nvSpPr>
            <p:cNvPr id="45" name="Line 612"/>
            <p:cNvSpPr>
              <a:spLocks noChangeShapeType="1"/>
            </p:cNvSpPr>
            <p:nvPr/>
          </p:nvSpPr>
          <p:spPr bwMode="auto">
            <a:xfrm flipV="1">
              <a:off x="985" y="3051"/>
              <a:ext cx="175" cy="183"/>
            </a:xfrm>
            <a:prstGeom prst="line">
              <a:avLst/>
            </a:prstGeom>
            <a:noFill/>
            <a:ln w="9525">
              <a:solidFill>
                <a:srgbClr val="FFCC00"/>
              </a:solidFill>
              <a:round/>
              <a:headEnd/>
              <a:tailEnd type="triangle" w="sm" len="sm"/>
            </a:ln>
          </p:spPr>
          <p:txBody>
            <a:bodyPr/>
            <a:lstStyle/>
            <a:p>
              <a:endParaRPr lang="de-DE" sz="1400" i="1"/>
            </a:p>
          </p:txBody>
        </p:sp>
        <p:sp>
          <p:nvSpPr>
            <p:cNvPr id="46" name="Line 613"/>
            <p:cNvSpPr>
              <a:spLocks noChangeShapeType="1"/>
            </p:cNvSpPr>
            <p:nvPr/>
          </p:nvSpPr>
          <p:spPr bwMode="auto">
            <a:xfrm flipV="1">
              <a:off x="978" y="3004"/>
              <a:ext cx="103" cy="226"/>
            </a:xfrm>
            <a:prstGeom prst="line">
              <a:avLst/>
            </a:prstGeom>
            <a:noFill/>
            <a:ln w="9525">
              <a:solidFill>
                <a:srgbClr val="FFCC00"/>
              </a:solidFill>
              <a:round/>
              <a:headEnd/>
              <a:tailEnd type="triangle" w="sm" len="sm"/>
            </a:ln>
          </p:spPr>
          <p:txBody>
            <a:bodyPr/>
            <a:lstStyle/>
            <a:p>
              <a:endParaRPr lang="de-DE" sz="1400" i="1"/>
            </a:p>
          </p:txBody>
        </p:sp>
        <p:sp>
          <p:nvSpPr>
            <p:cNvPr id="47" name="Line 614"/>
            <p:cNvSpPr>
              <a:spLocks noChangeShapeType="1"/>
            </p:cNvSpPr>
            <p:nvPr/>
          </p:nvSpPr>
          <p:spPr bwMode="auto">
            <a:xfrm flipV="1">
              <a:off x="995" y="3126"/>
              <a:ext cx="216" cy="110"/>
            </a:xfrm>
            <a:prstGeom prst="line">
              <a:avLst/>
            </a:prstGeom>
            <a:noFill/>
            <a:ln w="9525">
              <a:solidFill>
                <a:srgbClr val="FFCC00"/>
              </a:solidFill>
              <a:round/>
              <a:headEnd/>
              <a:tailEnd type="triangle" w="sm" len="sm"/>
            </a:ln>
          </p:spPr>
          <p:txBody>
            <a:bodyPr/>
            <a:lstStyle/>
            <a:p>
              <a:endParaRPr lang="de-DE" sz="1400" i="1"/>
            </a:p>
          </p:txBody>
        </p:sp>
        <p:sp>
          <p:nvSpPr>
            <p:cNvPr id="48" name="Line 615"/>
            <p:cNvSpPr>
              <a:spLocks noChangeShapeType="1"/>
            </p:cNvSpPr>
            <p:nvPr/>
          </p:nvSpPr>
          <p:spPr bwMode="auto">
            <a:xfrm flipV="1">
              <a:off x="1010" y="3199"/>
              <a:ext cx="230" cy="40"/>
            </a:xfrm>
            <a:prstGeom prst="line">
              <a:avLst/>
            </a:prstGeom>
            <a:noFill/>
            <a:ln w="9525">
              <a:solidFill>
                <a:srgbClr val="FFCC00"/>
              </a:solidFill>
              <a:round/>
              <a:headEnd/>
              <a:tailEnd type="triangle" w="sm" len="sm"/>
            </a:ln>
          </p:spPr>
          <p:txBody>
            <a:bodyPr/>
            <a:lstStyle/>
            <a:p>
              <a:endParaRPr lang="de-DE" sz="1400" i="1"/>
            </a:p>
          </p:txBody>
        </p:sp>
      </p:grpSp>
      <p:sp>
        <p:nvSpPr>
          <p:cNvPr id="49" name="Line 616"/>
          <p:cNvSpPr>
            <a:spLocks noChangeShapeType="1"/>
          </p:cNvSpPr>
          <p:nvPr/>
        </p:nvSpPr>
        <p:spPr bwMode="auto">
          <a:xfrm>
            <a:off x="6001134" y="2286141"/>
            <a:ext cx="0" cy="345691"/>
          </a:xfrm>
          <a:prstGeom prst="line">
            <a:avLst/>
          </a:prstGeom>
          <a:noFill/>
          <a:ln w="9525">
            <a:solidFill>
              <a:srgbClr val="FFCC00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de-DE" sz="1400" i="1"/>
          </a:p>
        </p:txBody>
      </p:sp>
      <p:sp>
        <p:nvSpPr>
          <p:cNvPr id="50" name="Line 701"/>
          <p:cNvSpPr>
            <a:spLocks noChangeShapeType="1"/>
          </p:cNvSpPr>
          <p:nvPr/>
        </p:nvSpPr>
        <p:spPr bwMode="auto">
          <a:xfrm>
            <a:off x="6024589" y="2281273"/>
            <a:ext cx="249484" cy="167976"/>
          </a:xfrm>
          <a:prstGeom prst="line">
            <a:avLst/>
          </a:prstGeom>
          <a:noFill/>
          <a:ln w="9525">
            <a:solidFill>
              <a:srgbClr val="FFCC00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de-DE" sz="1400" i="1"/>
          </a:p>
        </p:txBody>
      </p:sp>
      <p:sp>
        <p:nvSpPr>
          <p:cNvPr id="51" name="Oval 589"/>
          <p:cNvSpPr>
            <a:spLocks noChangeArrowheads="1"/>
          </p:cNvSpPr>
          <p:nvPr/>
        </p:nvSpPr>
        <p:spPr bwMode="auto">
          <a:xfrm>
            <a:off x="5981943" y="2230149"/>
            <a:ext cx="36251" cy="3651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 sz="1400" i="1"/>
          </a:p>
        </p:txBody>
      </p:sp>
      <p:sp>
        <p:nvSpPr>
          <p:cNvPr id="55" name="Oval 571"/>
          <p:cNvSpPr>
            <a:spLocks noChangeArrowheads="1"/>
          </p:cNvSpPr>
          <p:nvPr/>
        </p:nvSpPr>
        <p:spPr bwMode="auto">
          <a:xfrm>
            <a:off x="3515607" y="1185305"/>
            <a:ext cx="556537" cy="589135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CC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defTabSz="1035050"/>
            <a:r>
              <a:rPr lang="de-DE" sz="1400" i="1" dirty="0" smtClean="0"/>
              <a:t>Sun</a:t>
            </a:r>
          </a:p>
        </p:txBody>
      </p:sp>
      <p:sp>
        <p:nvSpPr>
          <p:cNvPr id="56" name="Text Box 749"/>
          <p:cNvSpPr txBox="1">
            <a:spLocks noChangeArrowheads="1"/>
          </p:cNvSpPr>
          <p:nvPr/>
        </p:nvSpPr>
        <p:spPr bwMode="auto">
          <a:xfrm>
            <a:off x="5834812" y="1935581"/>
            <a:ext cx="47481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035050"/>
            <a:r>
              <a:rPr lang="de-DE" sz="1400" i="1" smtClean="0"/>
              <a:t>H</a:t>
            </a:r>
            <a:r>
              <a:rPr lang="de-DE" sz="1400" i="1" baseline="-25000" smtClean="0"/>
              <a:t>2</a:t>
            </a:r>
            <a:r>
              <a:rPr lang="de-DE" sz="1400" i="1" smtClean="0"/>
              <a:t>O</a:t>
            </a:r>
            <a:endParaRPr lang="de-DE" sz="1400" i="1"/>
          </a:p>
        </p:txBody>
      </p:sp>
      <p:sp>
        <p:nvSpPr>
          <p:cNvPr id="57" name="Line 609"/>
          <p:cNvSpPr>
            <a:spLocks noChangeShapeType="1"/>
          </p:cNvSpPr>
          <p:nvPr/>
        </p:nvSpPr>
        <p:spPr bwMode="auto">
          <a:xfrm>
            <a:off x="5996871" y="2269101"/>
            <a:ext cx="425987" cy="1295592"/>
          </a:xfrm>
          <a:prstGeom prst="line">
            <a:avLst/>
          </a:prstGeom>
          <a:noFill/>
          <a:ln w="9525">
            <a:solidFill>
              <a:srgbClr val="FFCC00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de-DE" sz="1400" i="1"/>
          </a:p>
        </p:txBody>
      </p:sp>
      <p:sp>
        <p:nvSpPr>
          <p:cNvPr id="61" name="Text Box 722"/>
          <p:cNvSpPr txBox="1">
            <a:spLocks noChangeArrowheads="1"/>
          </p:cNvSpPr>
          <p:nvPr/>
        </p:nvSpPr>
        <p:spPr bwMode="auto">
          <a:xfrm>
            <a:off x="6158926" y="2556364"/>
            <a:ext cx="79906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035050"/>
            <a:r>
              <a:rPr lang="en-US" altLang="zh-CN" sz="1400" i="1" dirty="0" smtClean="0"/>
              <a:t>d</a:t>
            </a:r>
            <a:r>
              <a:rPr lang="en-US" sz="1400" i="1" dirty="0" smtClean="0"/>
              <a:t>iffusive</a:t>
            </a:r>
            <a:endParaRPr lang="en-US" sz="1400" i="1" dirty="0"/>
          </a:p>
        </p:txBody>
      </p:sp>
      <p:grpSp>
        <p:nvGrpSpPr>
          <p:cNvPr id="3" name="Gruppieren 2"/>
          <p:cNvGrpSpPr/>
          <p:nvPr/>
        </p:nvGrpSpPr>
        <p:grpSpPr>
          <a:xfrm>
            <a:off x="3935064" y="1720623"/>
            <a:ext cx="2139476" cy="2293574"/>
            <a:chOff x="3935064" y="1720623"/>
            <a:chExt cx="2139476" cy="2293574"/>
          </a:xfrm>
        </p:grpSpPr>
        <p:sp>
          <p:nvSpPr>
            <p:cNvPr id="27" name="Freeform 625"/>
            <p:cNvSpPr>
              <a:spLocks/>
            </p:cNvSpPr>
            <p:nvPr/>
          </p:nvSpPr>
          <p:spPr bwMode="auto">
            <a:xfrm rot="2825491">
              <a:off x="4233999" y="2058301"/>
              <a:ext cx="475509" cy="464978"/>
            </a:xfrm>
            <a:custGeom>
              <a:avLst/>
              <a:gdLst>
                <a:gd name="T0" fmla="*/ 0 w 432"/>
                <a:gd name="T1" fmla="*/ 156246549 h 302"/>
                <a:gd name="T2" fmla="*/ 20817873 w 432"/>
                <a:gd name="T3" fmla="*/ 21168615 h 302"/>
                <a:gd name="T4" fmla="*/ 41634926 w 432"/>
                <a:gd name="T5" fmla="*/ 284268289 h 302"/>
                <a:gd name="T6" fmla="*/ 64467068 w 432"/>
                <a:gd name="T7" fmla="*/ 23184672 h 302"/>
                <a:gd name="T8" fmla="*/ 90657392 w 432"/>
                <a:gd name="T9" fmla="*/ 283260260 h 302"/>
                <a:gd name="T10" fmla="*/ 110803317 w 432"/>
                <a:gd name="T11" fmla="*/ 23184672 h 302"/>
                <a:gd name="T12" fmla="*/ 132292332 w 432"/>
                <a:gd name="T13" fmla="*/ 284268289 h 302"/>
                <a:gd name="T14" fmla="*/ 154453313 w 432"/>
                <a:gd name="T15" fmla="*/ 22176643 h 302"/>
                <a:gd name="T16" fmla="*/ 181314785 w 432"/>
                <a:gd name="T17" fmla="*/ 280236173 h 302"/>
                <a:gd name="T18" fmla="*/ 201460684 w 432"/>
                <a:gd name="T19" fmla="*/ 23184672 h 302"/>
                <a:gd name="T20" fmla="*/ 226979093 w 432"/>
                <a:gd name="T21" fmla="*/ 283260260 h 302"/>
                <a:gd name="T22" fmla="*/ 250482370 w 432"/>
                <a:gd name="T23" fmla="*/ 24192701 h 302"/>
                <a:gd name="T24" fmla="*/ 272643351 w 432"/>
                <a:gd name="T25" fmla="*/ 284268289 h 302"/>
                <a:gd name="T26" fmla="*/ 290103021 w 432"/>
                <a:gd name="T27" fmla="*/ 144150202 h 30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32"/>
                <a:gd name="T43" fmla="*/ 0 h 302"/>
                <a:gd name="T44" fmla="*/ 432 w 432"/>
                <a:gd name="T45" fmla="*/ 302 h 30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32" h="302">
                  <a:moveTo>
                    <a:pt x="0" y="155"/>
                  </a:moveTo>
                  <a:cubicBezTo>
                    <a:pt x="10" y="77"/>
                    <a:pt x="21" y="0"/>
                    <a:pt x="31" y="21"/>
                  </a:cubicBezTo>
                  <a:cubicBezTo>
                    <a:pt x="42" y="42"/>
                    <a:pt x="52" y="281"/>
                    <a:pt x="62" y="282"/>
                  </a:cubicBezTo>
                  <a:cubicBezTo>
                    <a:pt x="73" y="282"/>
                    <a:pt x="84" y="23"/>
                    <a:pt x="96" y="23"/>
                  </a:cubicBezTo>
                  <a:cubicBezTo>
                    <a:pt x="107" y="23"/>
                    <a:pt x="123" y="281"/>
                    <a:pt x="135" y="281"/>
                  </a:cubicBezTo>
                  <a:cubicBezTo>
                    <a:pt x="146" y="281"/>
                    <a:pt x="155" y="22"/>
                    <a:pt x="165" y="23"/>
                  </a:cubicBezTo>
                  <a:cubicBezTo>
                    <a:pt x="175" y="23"/>
                    <a:pt x="186" y="282"/>
                    <a:pt x="197" y="282"/>
                  </a:cubicBezTo>
                  <a:cubicBezTo>
                    <a:pt x="208" y="282"/>
                    <a:pt x="218" y="23"/>
                    <a:pt x="230" y="22"/>
                  </a:cubicBezTo>
                  <a:cubicBezTo>
                    <a:pt x="243" y="22"/>
                    <a:pt x="258" y="278"/>
                    <a:pt x="270" y="278"/>
                  </a:cubicBezTo>
                  <a:cubicBezTo>
                    <a:pt x="282" y="278"/>
                    <a:pt x="288" y="22"/>
                    <a:pt x="300" y="23"/>
                  </a:cubicBezTo>
                  <a:cubicBezTo>
                    <a:pt x="311" y="23"/>
                    <a:pt x="326" y="281"/>
                    <a:pt x="338" y="281"/>
                  </a:cubicBezTo>
                  <a:cubicBezTo>
                    <a:pt x="350" y="281"/>
                    <a:pt x="362" y="24"/>
                    <a:pt x="373" y="24"/>
                  </a:cubicBezTo>
                  <a:cubicBezTo>
                    <a:pt x="385" y="24"/>
                    <a:pt x="396" y="262"/>
                    <a:pt x="406" y="282"/>
                  </a:cubicBezTo>
                  <a:cubicBezTo>
                    <a:pt x="416" y="302"/>
                    <a:pt x="427" y="172"/>
                    <a:pt x="432" y="143"/>
                  </a:cubicBezTo>
                </a:path>
              </a:pathLst>
            </a:custGeom>
            <a:noFill/>
            <a:ln w="12700" cmpd="sng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sz="1400" i="1"/>
            </a:p>
          </p:txBody>
        </p:sp>
        <p:sp>
          <p:nvSpPr>
            <p:cNvPr id="77" name="Line 655"/>
            <p:cNvSpPr>
              <a:spLocks noChangeShapeType="1"/>
            </p:cNvSpPr>
            <p:nvPr/>
          </p:nvSpPr>
          <p:spPr bwMode="auto">
            <a:xfrm>
              <a:off x="3935064" y="1720623"/>
              <a:ext cx="2139476" cy="2293574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round/>
              <a:headEnd/>
              <a:tailEnd type="triangle" w="sm" len="sm"/>
            </a:ln>
          </p:spPr>
          <p:txBody>
            <a:bodyPr/>
            <a:lstStyle/>
            <a:p>
              <a:endParaRPr lang="de-DE" sz="1400" i="1"/>
            </a:p>
          </p:txBody>
        </p:sp>
      </p:grpSp>
      <p:sp>
        <p:nvSpPr>
          <p:cNvPr id="81" name="Text Box 697"/>
          <p:cNvSpPr txBox="1">
            <a:spLocks noChangeArrowheads="1"/>
          </p:cNvSpPr>
          <p:nvPr/>
        </p:nvSpPr>
        <p:spPr bwMode="auto">
          <a:xfrm>
            <a:off x="4431999" y="3113457"/>
            <a:ext cx="64152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035050"/>
            <a:r>
              <a:rPr lang="en-US" altLang="zh-CN" sz="1400" i="1" dirty="0" smtClean="0"/>
              <a:t>d</a:t>
            </a:r>
            <a:r>
              <a:rPr lang="en-US" sz="1400" i="1" dirty="0" smtClean="0"/>
              <a:t>irect </a:t>
            </a:r>
            <a:endParaRPr lang="en-US" sz="1400" i="1" dirty="0"/>
          </a:p>
        </p:txBody>
      </p:sp>
      <p:sp>
        <p:nvSpPr>
          <p:cNvPr id="82" name="Text Box 735"/>
          <p:cNvSpPr txBox="1">
            <a:spLocks noChangeArrowheads="1"/>
          </p:cNvSpPr>
          <p:nvPr/>
        </p:nvSpPr>
        <p:spPr bwMode="auto">
          <a:xfrm>
            <a:off x="3286185" y="2337485"/>
            <a:ext cx="131935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035050"/>
            <a:r>
              <a:rPr lang="en-US" sz="1400" b="1" i="1" dirty="0" smtClean="0"/>
              <a:t>solar short wave radiation</a:t>
            </a:r>
          </a:p>
        </p:txBody>
      </p:sp>
      <p:sp>
        <p:nvSpPr>
          <p:cNvPr id="84" name="Rechteck 83"/>
          <p:cNvSpPr/>
          <p:nvPr/>
        </p:nvSpPr>
        <p:spPr>
          <a:xfrm>
            <a:off x="279383" y="3051166"/>
            <a:ext cx="2399580" cy="25333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1400" i="1" dirty="0"/>
          </a:p>
        </p:txBody>
      </p:sp>
      <p:sp>
        <p:nvSpPr>
          <p:cNvPr id="85" name="Pfeil nach unten 84"/>
          <p:cNvSpPr/>
          <p:nvPr/>
        </p:nvSpPr>
        <p:spPr>
          <a:xfrm>
            <a:off x="2194271" y="2339191"/>
            <a:ext cx="330977" cy="675557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i="1"/>
          </a:p>
        </p:txBody>
      </p:sp>
      <p:sp>
        <p:nvSpPr>
          <p:cNvPr id="86" name="Pfeil nach unten 85"/>
          <p:cNvSpPr/>
          <p:nvPr/>
        </p:nvSpPr>
        <p:spPr>
          <a:xfrm>
            <a:off x="2231748" y="3354882"/>
            <a:ext cx="263112" cy="422223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i="1"/>
          </a:p>
        </p:txBody>
      </p:sp>
      <p:sp>
        <p:nvSpPr>
          <p:cNvPr id="87" name="Pfeil nach unten 86"/>
          <p:cNvSpPr/>
          <p:nvPr/>
        </p:nvSpPr>
        <p:spPr>
          <a:xfrm rot="8010262">
            <a:off x="1712051" y="2585912"/>
            <a:ext cx="283853" cy="413721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i="1"/>
          </a:p>
        </p:txBody>
      </p:sp>
      <p:sp>
        <p:nvSpPr>
          <p:cNvPr id="88" name="Pfeil nach unten 87"/>
          <p:cNvSpPr/>
          <p:nvPr/>
        </p:nvSpPr>
        <p:spPr>
          <a:xfrm rot="5400000">
            <a:off x="1974901" y="2981602"/>
            <a:ext cx="164225" cy="413721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i="1"/>
          </a:p>
        </p:txBody>
      </p:sp>
      <p:sp>
        <p:nvSpPr>
          <p:cNvPr id="89" name="Rechteck 88"/>
          <p:cNvSpPr/>
          <p:nvPr/>
        </p:nvSpPr>
        <p:spPr>
          <a:xfrm>
            <a:off x="1615071" y="3015288"/>
            <a:ext cx="2984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i="1" dirty="0" smtClean="0">
                <a:sym typeface="Symbol"/>
              </a:rPr>
              <a:t>A</a:t>
            </a:r>
            <a:endParaRPr lang="de-DE" sz="1400" i="1" dirty="0"/>
          </a:p>
        </p:txBody>
      </p:sp>
      <p:sp>
        <p:nvSpPr>
          <p:cNvPr id="90" name="Rechteck 89"/>
          <p:cNvSpPr/>
          <p:nvPr/>
        </p:nvSpPr>
        <p:spPr>
          <a:xfrm>
            <a:off x="2223911" y="3317439"/>
            <a:ext cx="2728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i="1" dirty="0" smtClean="0">
                <a:sym typeface="Symbol"/>
              </a:rPr>
              <a:t>T</a:t>
            </a:r>
            <a:endParaRPr lang="de-DE" sz="1400" i="1" dirty="0"/>
          </a:p>
        </p:txBody>
      </p:sp>
      <p:sp>
        <p:nvSpPr>
          <p:cNvPr id="91" name="Rechteck 90"/>
          <p:cNvSpPr/>
          <p:nvPr/>
        </p:nvSpPr>
        <p:spPr>
          <a:xfrm>
            <a:off x="1748535" y="2670515"/>
            <a:ext cx="2824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i="1" dirty="0" smtClean="0">
                <a:sym typeface="Symbol"/>
              </a:rPr>
              <a:t>R</a:t>
            </a:r>
            <a:endParaRPr lang="de-DE" sz="1400" i="1" dirty="0"/>
          </a:p>
        </p:txBody>
      </p:sp>
      <p:sp>
        <p:nvSpPr>
          <p:cNvPr id="92" name="Textfeld 91"/>
          <p:cNvSpPr txBox="1"/>
          <p:nvPr/>
        </p:nvSpPr>
        <p:spPr>
          <a:xfrm>
            <a:off x="749462" y="2336292"/>
            <a:ext cx="1452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 smtClean="0">
                <a:sym typeface="Symbol" panose="05050102010706020507" pitchFamily="18" charset="2"/>
              </a:rPr>
              <a:t> </a:t>
            </a:r>
            <a:r>
              <a:rPr lang="en-US" altLang="zh-CN" sz="1400" i="1" dirty="0">
                <a:sym typeface="Symbol" panose="05050102010706020507" pitchFamily="18" charset="2"/>
              </a:rPr>
              <a:t>r</a:t>
            </a:r>
            <a:r>
              <a:rPr lang="en-GB" sz="1400" i="1" dirty="0" err="1" smtClean="0"/>
              <a:t>eflection</a:t>
            </a:r>
            <a:endParaRPr lang="en-GB" sz="1400" i="1" dirty="0"/>
          </a:p>
        </p:txBody>
      </p:sp>
      <p:sp>
        <p:nvSpPr>
          <p:cNvPr id="93" name="Rechteck 92"/>
          <p:cNvSpPr/>
          <p:nvPr/>
        </p:nvSpPr>
        <p:spPr>
          <a:xfrm>
            <a:off x="196639" y="2229846"/>
            <a:ext cx="2565068" cy="158132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i="1"/>
          </a:p>
        </p:txBody>
      </p:sp>
      <p:sp>
        <p:nvSpPr>
          <p:cNvPr id="94" name="Pfeil nach rechts 93"/>
          <p:cNvSpPr/>
          <p:nvPr/>
        </p:nvSpPr>
        <p:spPr>
          <a:xfrm rot="5400000">
            <a:off x="6622268" y="4671480"/>
            <a:ext cx="2146231" cy="298255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i="1" dirty="0" smtClean="0">
                <a:solidFill>
                  <a:schemeClr val="tx1"/>
                </a:solidFill>
              </a:rPr>
              <a:t>heat conduction </a:t>
            </a:r>
            <a:endParaRPr lang="en-US" sz="1400" i="1" dirty="0">
              <a:solidFill>
                <a:schemeClr val="tx1"/>
              </a:solidFill>
            </a:endParaRPr>
          </a:p>
        </p:txBody>
      </p:sp>
      <p:sp>
        <p:nvSpPr>
          <p:cNvPr id="98" name="Line 686"/>
          <p:cNvSpPr>
            <a:spLocks noChangeShapeType="1"/>
          </p:cNvSpPr>
          <p:nvPr/>
        </p:nvSpPr>
        <p:spPr bwMode="auto">
          <a:xfrm flipH="1" flipV="1">
            <a:off x="5658197" y="2902021"/>
            <a:ext cx="430884" cy="1092805"/>
          </a:xfrm>
          <a:prstGeom prst="line">
            <a:avLst/>
          </a:prstGeom>
          <a:noFill/>
          <a:ln w="19050">
            <a:solidFill>
              <a:srgbClr val="FFCC00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de-DE" sz="1400" i="1"/>
          </a:p>
        </p:txBody>
      </p:sp>
      <p:sp>
        <p:nvSpPr>
          <p:cNvPr id="58" name="Freihandform 57"/>
          <p:cNvSpPr/>
          <p:nvPr/>
        </p:nvSpPr>
        <p:spPr>
          <a:xfrm>
            <a:off x="6231221" y="3925824"/>
            <a:ext cx="1365504" cy="512064"/>
          </a:xfrm>
          <a:custGeom>
            <a:avLst/>
            <a:gdLst>
              <a:gd name="connsiteX0" fmla="*/ 0 w 1365504"/>
              <a:gd name="connsiteY0" fmla="*/ 512064 h 512064"/>
              <a:gd name="connsiteX1" fmla="*/ 518160 w 1365504"/>
              <a:gd name="connsiteY1" fmla="*/ 237744 h 512064"/>
              <a:gd name="connsiteX2" fmla="*/ 993648 w 1365504"/>
              <a:gd name="connsiteY2" fmla="*/ 79248 h 512064"/>
              <a:gd name="connsiteX3" fmla="*/ 1365504 w 1365504"/>
              <a:gd name="connsiteY3" fmla="*/ 0 h 512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5504" h="512064">
                <a:moveTo>
                  <a:pt x="0" y="512064"/>
                </a:moveTo>
                <a:cubicBezTo>
                  <a:pt x="176276" y="410972"/>
                  <a:pt x="352552" y="309880"/>
                  <a:pt x="518160" y="237744"/>
                </a:cubicBezTo>
                <a:cubicBezTo>
                  <a:pt x="683768" y="165608"/>
                  <a:pt x="852424" y="118872"/>
                  <a:pt x="993648" y="79248"/>
                </a:cubicBezTo>
                <a:cubicBezTo>
                  <a:pt x="1134872" y="39624"/>
                  <a:pt x="1250188" y="19812"/>
                  <a:pt x="1365504" y="0"/>
                </a:cubicBezTo>
              </a:path>
            </a:pathLst>
          </a:custGeom>
          <a:noFill/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59" name="Freihandform 58"/>
          <p:cNvSpPr/>
          <p:nvPr/>
        </p:nvSpPr>
        <p:spPr>
          <a:xfrm>
            <a:off x="8031245" y="3901440"/>
            <a:ext cx="965347" cy="1225258"/>
          </a:xfrm>
          <a:custGeom>
            <a:avLst/>
            <a:gdLst>
              <a:gd name="connsiteX0" fmla="*/ 10488 w 992447"/>
              <a:gd name="connsiteY0" fmla="*/ 0 h 1225258"/>
              <a:gd name="connsiteX1" fmla="*/ 571320 w 992447"/>
              <a:gd name="connsiteY1" fmla="*/ 73152 h 1225258"/>
              <a:gd name="connsiteX2" fmla="*/ 918792 w 992447"/>
              <a:gd name="connsiteY2" fmla="*/ 304800 h 1225258"/>
              <a:gd name="connsiteX3" fmla="*/ 973656 w 992447"/>
              <a:gd name="connsiteY3" fmla="*/ 804672 h 1225258"/>
              <a:gd name="connsiteX4" fmla="*/ 674952 w 992447"/>
              <a:gd name="connsiteY4" fmla="*/ 1200912 h 1225258"/>
              <a:gd name="connsiteX5" fmla="*/ 114120 w 992447"/>
              <a:gd name="connsiteY5" fmla="*/ 1139952 h 1225258"/>
              <a:gd name="connsiteX6" fmla="*/ 4392 w 992447"/>
              <a:gd name="connsiteY6" fmla="*/ 792480 h 1225258"/>
              <a:gd name="connsiteX7" fmla="*/ 193368 w 992447"/>
              <a:gd name="connsiteY7" fmla="*/ 207264 h 1225258"/>
              <a:gd name="connsiteX8" fmla="*/ 638376 w 992447"/>
              <a:gd name="connsiteY8" fmla="*/ 201168 h 1225258"/>
              <a:gd name="connsiteX9" fmla="*/ 912696 w 992447"/>
              <a:gd name="connsiteY9" fmla="*/ 487680 h 1225258"/>
              <a:gd name="connsiteX10" fmla="*/ 815160 w 992447"/>
              <a:gd name="connsiteY10" fmla="*/ 963168 h 1225258"/>
              <a:gd name="connsiteX11" fmla="*/ 559128 w 992447"/>
              <a:gd name="connsiteY11" fmla="*/ 1115568 h 1225258"/>
              <a:gd name="connsiteX12" fmla="*/ 150696 w 992447"/>
              <a:gd name="connsiteY12" fmla="*/ 1005840 h 1225258"/>
              <a:gd name="connsiteX13" fmla="*/ 132408 w 992447"/>
              <a:gd name="connsiteY13" fmla="*/ 573024 h 1225258"/>
              <a:gd name="connsiteX14" fmla="*/ 327480 w 992447"/>
              <a:gd name="connsiteY14" fmla="*/ 256032 h 1225258"/>
              <a:gd name="connsiteX15" fmla="*/ 711528 w 992447"/>
              <a:gd name="connsiteY15" fmla="*/ 316992 h 1225258"/>
              <a:gd name="connsiteX16" fmla="*/ 857832 w 992447"/>
              <a:gd name="connsiteY16" fmla="*/ 560832 h 1225258"/>
              <a:gd name="connsiteX17" fmla="*/ 772488 w 992447"/>
              <a:gd name="connsiteY17" fmla="*/ 896112 h 1225258"/>
              <a:gd name="connsiteX18" fmla="*/ 583512 w 992447"/>
              <a:gd name="connsiteY18" fmla="*/ 1054608 h 1225258"/>
              <a:gd name="connsiteX19" fmla="*/ 205560 w 992447"/>
              <a:gd name="connsiteY19" fmla="*/ 914400 h 1225258"/>
              <a:gd name="connsiteX20" fmla="*/ 254328 w 992447"/>
              <a:gd name="connsiteY20" fmla="*/ 475488 h 1225258"/>
              <a:gd name="connsiteX21" fmla="*/ 601800 w 992447"/>
              <a:gd name="connsiteY21" fmla="*/ 371856 h 1225258"/>
              <a:gd name="connsiteX22" fmla="*/ 809064 w 992447"/>
              <a:gd name="connsiteY22" fmla="*/ 548640 h 1225258"/>
              <a:gd name="connsiteX23" fmla="*/ 711528 w 992447"/>
              <a:gd name="connsiteY23" fmla="*/ 883920 h 1225258"/>
              <a:gd name="connsiteX24" fmla="*/ 431112 w 992447"/>
              <a:gd name="connsiteY24" fmla="*/ 932688 h 1225258"/>
              <a:gd name="connsiteX25" fmla="*/ 260424 w 992447"/>
              <a:gd name="connsiteY25" fmla="*/ 694944 h 1225258"/>
              <a:gd name="connsiteX26" fmla="*/ 437208 w 992447"/>
              <a:gd name="connsiteY26" fmla="*/ 475488 h 1225258"/>
              <a:gd name="connsiteX27" fmla="*/ 717624 w 992447"/>
              <a:gd name="connsiteY27" fmla="*/ 542544 h 1225258"/>
              <a:gd name="connsiteX28" fmla="*/ 699336 w 992447"/>
              <a:gd name="connsiteY28" fmla="*/ 780288 h 1225258"/>
              <a:gd name="connsiteX29" fmla="*/ 510360 w 992447"/>
              <a:gd name="connsiteY29" fmla="*/ 835152 h 1225258"/>
              <a:gd name="connsiteX30" fmla="*/ 345768 w 992447"/>
              <a:gd name="connsiteY30" fmla="*/ 743712 h 1225258"/>
              <a:gd name="connsiteX0" fmla="*/ 10488 w 992447"/>
              <a:gd name="connsiteY0" fmla="*/ 0 h 1225258"/>
              <a:gd name="connsiteX1" fmla="*/ 571320 w 992447"/>
              <a:gd name="connsiteY1" fmla="*/ 73152 h 1225258"/>
              <a:gd name="connsiteX2" fmla="*/ 918792 w 992447"/>
              <a:gd name="connsiteY2" fmla="*/ 304800 h 1225258"/>
              <a:gd name="connsiteX3" fmla="*/ 973656 w 992447"/>
              <a:gd name="connsiteY3" fmla="*/ 804672 h 1225258"/>
              <a:gd name="connsiteX4" fmla="*/ 674952 w 992447"/>
              <a:gd name="connsiteY4" fmla="*/ 1200912 h 1225258"/>
              <a:gd name="connsiteX5" fmla="*/ 114120 w 992447"/>
              <a:gd name="connsiteY5" fmla="*/ 1139952 h 1225258"/>
              <a:gd name="connsiteX6" fmla="*/ 4392 w 992447"/>
              <a:gd name="connsiteY6" fmla="*/ 792480 h 1225258"/>
              <a:gd name="connsiteX7" fmla="*/ 193368 w 992447"/>
              <a:gd name="connsiteY7" fmla="*/ 207264 h 1225258"/>
              <a:gd name="connsiteX8" fmla="*/ 638376 w 992447"/>
              <a:gd name="connsiteY8" fmla="*/ 201168 h 1225258"/>
              <a:gd name="connsiteX9" fmla="*/ 912696 w 992447"/>
              <a:gd name="connsiteY9" fmla="*/ 487680 h 1225258"/>
              <a:gd name="connsiteX10" fmla="*/ 815160 w 992447"/>
              <a:gd name="connsiteY10" fmla="*/ 963168 h 1225258"/>
              <a:gd name="connsiteX11" fmla="*/ 559128 w 992447"/>
              <a:gd name="connsiteY11" fmla="*/ 1115568 h 1225258"/>
              <a:gd name="connsiteX12" fmla="*/ 150696 w 992447"/>
              <a:gd name="connsiteY12" fmla="*/ 1005840 h 1225258"/>
              <a:gd name="connsiteX13" fmla="*/ 132408 w 992447"/>
              <a:gd name="connsiteY13" fmla="*/ 573024 h 1225258"/>
              <a:gd name="connsiteX14" fmla="*/ 327480 w 992447"/>
              <a:gd name="connsiteY14" fmla="*/ 256032 h 1225258"/>
              <a:gd name="connsiteX15" fmla="*/ 711528 w 992447"/>
              <a:gd name="connsiteY15" fmla="*/ 316992 h 1225258"/>
              <a:gd name="connsiteX16" fmla="*/ 857832 w 992447"/>
              <a:gd name="connsiteY16" fmla="*/ 560832 h 1225258"/>
              <a:gd name="connsiteX17" fmla="*/ 772488 w 992447"/>
              <a:gd name="connsiteY17" fmla="*/ 896112 h 1225258"/>
              <a:gd name="connsiteX18" fmla="*/ 583512 w 992447"/>
              <a:gd name="connsiteY18" fmla="*/ 1054608 h 1225258"/>
              <a:gd name="connsiteX19" fmla="*/ 205560 w 992447"/>
              <a:gd name="connsiteY19" fmla="*/ 914400 h 1225258"/>
              <a:gd name="connsiteX20" fmla="*/ 254328 w 992447"/>
              <a:gd name="connsiteY20" fmla="*/ 475488 h 1225258"/>
              <a:gd name="connsiteX21" fmla="*/ 601800 w 992447"/>
              <a:gd name="connsiteY21" fmla="*/ 371856 h 1225258"/>
              <a:gd name="connsiteX22" fmla="*/ 809064 w 992447"/>
              <a:gd name="connsiteY22" fmla="*/ 548640 h 1225258"/>
              <a:gd name="connsiteX23" fmla="*/ 711528 w 992447"/>
              <a:gd name="connsiteY23" fmla="*/ 883920 h 1225258"/>
              <a:gd name="connsiteX24" fmla="*/ 431112 w 992447"/>
              <a:gd name="connsiteY24" fmla="*/ 932688 h 1225258"/>
              <a:gd name="connsiteX25" fmla="*/ 260424 w 992447"/>
              <a:gd name="connsiteY25" fmla="*/ 694944 h 1225258"/>
              <a:gd name="connsiteX26" fmla="*/ 437208 w 992447"/>
              <a:gd name="connsiteY26" fmla="*/ 475488 h 1225258"/>
              <a:gd name="connsiteX27" fmla="*/ 717624 w 992447"/>
              <a:gd name="connsiteY27" fmla="*/ 542544 h 1225258"/>
              <a:gd name="connsiteX28" fmla="*/ 699336 w 992447"/>
              <a:gd name="connsiteY28" fmla="*/ 780288 h 1225258"/>
              <a:gd name="connsiteX29" fmla="*/ 510360 w 992447"/>
              <a:gd name="connsiteY29" fmla="*/ 835152 h 1225258"/>
              <a:gd name="connsiteX30" fmla="*/ 345768 w 992447"/>
              <a:gd name="connsiteY30" fmla="*/ 743712 h 1225258"/>
              <a:gd name="connsiteX0" fmla="*/ 10488 w 992447"/>
              <a:gd name="connsiteY0" fmla="*/ 0 h 1225258"/>
              <a:gd name="connsiteX1" fmla="*/ 571320 w 992447"/>
              <a:gd name="connsiteY1" fmla="*/ 73152 h 1225258"/>
              <a:gd name="connsiteX2" fmla="*/ 918792 w 992447"/>
              <a:gd name="connsiteY2" fmla="*/ 304800 h 1225258"/>
              <a:gd name="connsiteX3" fmla="*/ 973656 w 992447"/>
              <a:gd name="connsiteY3" fmla="*/ 804672 h 1225258"/>
              <a:gd name="connsiteX4" fmla="*/ 674952 w 992447"/>
              <a:gd name="connsiteY4" fmla="*/ 1200912 h 1225258"/>
              <a:gd name="connsiteX5" fmla="*/ 114120 w 992447"/>
              <a:gd name="connsiteY5" fmla="*/ 1139952 h 1225258"/>
              <a:gd name="connsiteX6" fmla="*/ 4392 w 992447"/>
              <a:gd name="connsiteY6" fmla="*/ 792480 h 1225258"/>
              <a:gd name="connsiteX7" fmla="*/ 193368 w 992447"/>
              <a:gd name="connsiteY7" fmla="*/ 207264 h 1225258"/>
              <a:gd name="connsiteX8" fmla="*/ 638376 w 992447"/>
              <a:gd name="connsiteY8" fmla="*/ 201168 h 1225258"/>
              <a:gd name="connsiteX9" fmla="*/ 912696 w 992447"/>
              <a:gd name="connsiteY9" fmla="*/ 487680 h 1225258"/>
              <a:gd name="connsiteX10" fmla="*/ 815160 w 992447"/>
              <a:gd name="connsiteY10" fmla="*/ 963168 h 1225258"/>
              <a:gd name="connsiteX11" fmla="*/ 559128 w 992447"/>
              <a:gd name="connsiteY11" fmla="*/ 1115568 h 1225258"/>
              <a:gd name="connsiteX12" fmla="*/ 150696 w 992447"/>
              <a:gd name="connsiteY12" fmla="*/ 1005840 h 1225258"/>
              <a:gd name="connsiteX13" fmla="*/ 132408 w 992447"/>
              <a:gd name="connsiteY13" fmla="*/ 573024 h 1225258"/>
              <a:gd name="connsiteX14" fmla="*/ 327480 w 992447"/>
              <a:gd name="connsiteY14" fmla="*/ 256032 h 1225258"/>
              <a:gd name="connsiteX15" fmla="*/ 711528 w 992447"/>
              <a:gd name="connsiteY15" fmla="*/ 316992 h 1225258"/>
              <a:gd name="connsiteX16" fmla="*/ 857832 w 992447"/>
              <a:gd name="connsiteY16" fmla="*/ 560832 h 1225258"/>
              <a:gd name="connsiteX17" fmla="*/ 772488 w 992447"/>
              <a:gd name="connsiteY17" fmla="*/ 896112 h 1225258"/>
              <a:gd name="connsiteX18" fmla="*/ 583512 w 992447"/>
              <a:gd name="connsiteY18" fmla="*/ 1054608 h 1225258"/>
              <a:gd name="connsiteX19" fmla="*/ 205560 w 992447"/>
              <a:gd name="connsiteY19" fmla="*/ 914400 h 1225258"/>
              <a:gd name="connsiteX20" fmla="*/ 254328 w 992447"/>
              <a:gd name="connsiteY20" fmla="*/ 475488 h 1225258"/>
              <a:gd name="connsiteX21" fmla="*/ 601800 w 992447"/>
              <a:gd name="connsiteY21" fmla="*/ 371856 h 1225258"/>
              <a:gd name="connsiteX22" fmla="*/ 809064 w 992447"/>
              <a:gd name="connsiteY22" fmla="*/ 548640 h 1225258"/>
              <a:gd name="connsiteX23" fmla="*/ 711528 w 992447"/>
              <a:gd name="connsiteY23" fmla="*/ 883920 h 1225258"/>
              <a:gd name="connsiteX24" fmla="*/ 431112 w 992447"/>
              <a:gd name="connsiteY24" fmla="*/ 932688 h 1225258"/>
              <a:gd name="connsiteX25" fmla="*/ 275664 w 992447"/>
              <a:gd name="connsiteY25" fmla="*/ 700024 h 1225258"/>
              <a:gd name="connsiteX26" fmla="*/ 437208 w 992447"/>
              <a:gd name="connsiteY26" fmla="*/ 475488 h 1225258"/>
              <a:gd name="connsiteX27" fmla="*/ 717624 w 992447"/>
              <a:gd name="connsiteY27" fmla="*/ 542544 h 1225258"/>
              <a:gd name="connsiteX28" fmla="*/ 699336 w 992447"/>
              <a:gd name="connsiteY28" fmla="*/ 780288 h 1225258"/>
              <a:gd name="connsiteX29" fmla="*/ 510360 w 992447"/>
              <a:gd name="connsiteY29" fmla="*/ 835152 h 1225258"/>
              <a:gd name="connsiteX30" fmla="*/ 345768 w 992447"/>
              <a:gd name="connsiteY30" fmla="*/ 743712 h 1225258"/>
              <a:gd name="connsiteX0" fmla="*/ 10488 w 992447"/>
              <a:gd name="connsiteY0" fmla="*/ 0 h 1225258"/>
              <a:gd name="connsiteX1" fmla="*/ 571320 w 992447"/>
              <a:gd name="connsiteY1" fmla="*/ 73152 h 1225258"/>
              <a:gd name="connsiteX2" fmla="*/ 918792 w 992447"/>
              <a:gd name="connsiteY2" fmla="*/ 304800 h 1225258"/>
              <a:gd name="connsiteX3" fmla="*/ 973656 w 992447"/>
              <a:gd name="connsiteY3" fmla="*/ 804672 h 1225258"/>
              <a:gd name="connsiteX4" fmla="*/ 674952 w 992447"/>
              <a:gd name="connsiteY4" fmla="*/ 1200912 h 1225258"/>
              <a:gd name="connsiteX5" fmla="*/ 114120 w 992447"/>
              <a:gd name="connsiteY5" fmla="*/ 1139952 h 1225258"/>
              <a:gd name="connsiteX6" fmla="*/ 4392 w 992447"/>
              <a:gd name="connsiteY6" fmla="*/ 792480 h 1225258"/>
              <a:gd name="connsiteX7" fmla="*/ 193368 w 992447"/>
              <a:gd name="connsiteY7" fmla="*/ 207264 h 1225258"/>
              <a:gd name="connsiteX8" fmla="*/ 638376 w 992447"/>
              <a:gd name="connsiteY8" fmla="*/ 201168 h 1225258"/>
              <a:gd name="connsiteX9" fmla="*/ 912696 w 992447"/>
              <a:gd name="connsiteY9" fmla="*/ 487680 h 1225258"/>
              <a:gd name="connsiteX10" fmla="*/ 815160 w 992447"/>
              <a:gd name="connsiteY10" fmla="*/ 963168 h 1225258"/>
              <a:gd name="connsiteX11" fmla="*/ 559128 w 992447"/>
              <a:gd name="connsiteY11" fmla="*/ 1115568 h 1225258"/>
              <a:gd name="connsiteX12" fmla="*/ 150696 w 992447"/>
              <a:gd name="connsiteY12" fmla="*/ 1005840 h 1225258"/>
              <a:gd name="connsiteX13" fmla="*/ 132408 w 992447"/>
              <a:gd name="connsiteY13" fmla="*/ 573024 h 1225258"/>
              <a:gd name="connsiteX14" fmla="*/ 327480 w 992447"/>
              <a:gd name="connsiteY14" fmla="*/ 256032 h 1225258"/>
              <a:gd name="connsiteX15" fmla="*/ 711528 w 992447"/>
              <a:gd name="connsiteY15" fmla="*/ 316992 h 1225258"/>
              <a:gd name="connsiteX16" fmla="*/ 857832 w 992447"/>
              <a:gd name="connsiteY16" fmla="*/ 560832 h 1225258"/>
              <a:gd name="connsiteX17" fmla="*/ 772488 w 992447"/>
              <a:gd name="connsiteY17" fmla="*/ 896112 h 1225258"/>
              <a:gd name="connsiteX18" fmla="*/ 583512 w 992447"/>
              <a:gd name="connsiteY18" fmla="*/ 1054608 h 1225258"/>
              <a:gd name="connsiteX19" fmla="*/ 205560 w 992447"/>
              <a:gd name="connsiteY19" fmla="*/ 914400 h 1225258"/>
              <a:gd name="connsiteX20" fmla="*/ 254328 w 992447"/>
              <a:gd name="connsiteY20" fmla="*/ 475488 h 1225258"/>
              <a:gd name="connsiteX21" fmla="*/ 601800 w 992447"/>
              <a:gd name="connsiteY21" fmla="*/ 371856 h 1225258"/>
              <a:gd name="connsiteX22" fmla="*/ 809064 w 992447"/>
              <a:gd name="connsiteY22" fmla="*/ 548640 h 1225258"/>
              <a:gd name="connsiteX23" fmla="*/ 711528 w 992447"/>
              <a:gd name="connsiteY23" fmla="*/ 883920 h 1225258"/>
              <a:gd name="connsiteX24" fmla="*/ 431112 w 992447"/>
              <a:gd name="connsiteY24" fmla="*/ 932688 h 1225258"/>
              <a:gd name="connsiteX25" fmla="*/ 275664 w 992447"/>
              <a:gd name="connsiteY25" fmla="*/ 700024 h 1225258"/>
              <a:gd name="connsiteX26" fmla="*/ 437208 w 992447"/>
              <a:gd name="connsiteY26" fmla="*/ 475488 h 1225258"/>
              <a:gd name="connsiteX27" fmla="*/ 717624 w 992447"/>
              <a:gd name="connsiteY27" fmla="*/ 542544 h 1225258"/>
              <a:gd name="connsiteX28" fmla="*/ 699336 w 992447"/>
              <a:gd name="connsiteY28" fmla="*/ 780288 h 1225258"/>
              <a:gd name="connsiteX29" fmla="*/ 510360 w 992447"/>
              <a:gd name="connsiteY29" fmla="*/ 835152 h 1225258"/>
              <a:gd name="connsiteX30" fmla="*/ 345768 w 992447"/>
              <a:gd name="connsiteY30" fmla="*/ 743712 h 1225258"/>
              <a:gd name="connsiteX0" fmla="*/ 10488 w 992447"/>
              <a:gd name="connsiteY0" fmla="*/ 0 h 1225258"/>
              <a:gd name="connsiteX1" fmla="*/ 571320 w 992447"/>
              <a:gd name="connsiteY1" fmla="*/ 73152 h 1225258"/>
              <a:gd name="connsiteX2" fmla="*/ 918792 w 992447"/>
              <a:gd name="connsiteY2" fmla="*/ 304800 h 1225258"/>
              <a:gd name="connsiteX3" fmla="*/ 973656 w 992447"/>
              <a:gd name="connsiteY3" fmla="*/ 804672 h 1225258"/>
              <a:gd name="connsiteX4" fmla="*/ 674952 w 992447"/>
              <a:gd name="connsiteY4" fmla="*/ 1200912 h 1225258"/>
              <a:gd name="connsiteX5" fmla="*/ 114120 w 992447"/>
              <a:gd name="connsiteY5" fmla="*/ 1139952 h 1225258"/>
              <a:gd name="connsiteX6" fmla="*/ 4392 w 992447"/>
              <a:gd name="connsiteY6" fmla="*/ 792480 h 1225258"/>
              <a:gd name="connsiteX7" fmla="*/ 193368 w 992447"/>
              <a:gd name="connsiteY7" fmla="*/ 207264 h 1225258"/>
              <a:gd name="connsiteX8" fmla="*/ 638376 w 992447"/>
              <a:gd name="connsiteY8" fmla="*/ 201168 h 1225258"/>
              <a:gd name="connsiteX9" fmla="*/ 912696 w 992447"/>
              <a:gd name="connsiteY9" fmla="*/ 487680 h 1225258"/>
              <a:gd name="connsiteX10" fmla="*/ 815160 w 992447"/>
              <a:gd name="connsiteY10" fmla="*/ 963168 h 1225258"/>
              <a:gd name="connsiteX11" fmla="*/ 559128 w 992447"/>
              <a:gd name="connsiteY11" fmla="*/ 1115568 h 1225258"/>
              <a:gd name="connsiteX12" fmla="*/ 150696 w 992447"/>
              <a:gd name="connsiteY12" fmla="*/ 1005840 h 1225258"/>
              <a:gd name="connsiteX13" fmla="*/ 132408 w 992447"/>
              <a:gd name="connsiteY13" fmla="*/ 573024 h 1225258"/>
              <a:gd name="connsiteX14" fmla="*/ 327480 w 992447"/>
              <a:gd name="connsiteY14" fmla="*/ 256032 h 1225258"/>
              <a:gd name="connsiteX15" fmla="*/ 711528 w 992447"/>
              <a:gd name="connsiteY15" fmla="*/ 316992 h 1225258"/>
              <a:gd name="connsiteX16" fmla="*/ 857832 w 992447"/>
              <a:gd name="connsiteY16" fmla="*/ 560832 h 1225258"/>
              <a:gd name="connsiteX17" fmla="*/ 772488 w 992447"/>
              <a:gd name="connsiteY17" fmla="*/ 896112 h 1225258"/>
              <a:gd name="connsiteX18" fmla="*/ 583512 w 992447"/>
              <a:gd name="connsiteY18" fmla="*/ 1054608 h 1225258"/>
              <a:gd name="connsiteX19" fmla="*/ 205560 w 992447"/>
              <a:gd name="connsiteY19" fmla="*/ 914400 h 1225258"/>
              <a:gd name="connsiteX20" fmla="*/ 254328 w 992447"/>
              <a:gd name="connsiteY20" fmla="*/ 475488 h 1225258"/>
              <a:gd name="connsiteX21" fmla="*/ 601800 w 992447"/>
              <a:gd name="connsiteY21" fmla="*/ 371856 h 1225258"/>
              <a:gd name="connsiteX22" fmla="*/ 809064 w 992447"/>
              <a:gd name="connsiteY22" fmla="*/ 548640 h 1225258"/>
              <a:gd name="connsiteX23" fmla="*/ 711528 w 992447"/>
              <a:gd name="connsiteY23" fmla="*/ 883920 h 1225258"/>
              <a:gd name="connsiteX24" fmla="*/ 431112 w 992447"/>
              <a:gd name="connsiteY24" fmla="*/ 932688 h 1225258"/>
              <a:gd name="connsiteX25" fmla="*/ 275664 w 992447"/>
              <a:gd name="connsiteY25" fmla="*/ 700024 h 1225258"/>
              <a:gd name="connsiteX26" fmla="*/ 437208 w 992447"/>
              <a:gd name="connsiteY26" fmla="*/ 475488 h 1225258"/>
              <a:gd name="connsiteX27" fmla="*/ 717624 w 992447"/>
              <a:gd name="connsiteY27" fmla="*/ 542544 h 1225258"/>
              <a:gd name="connsiteX28" fmla="*/ 699336 w 992447"/>
              <a:gd name="connsiteY28" fmla="*/ 780288 h 1225258"/>
              <a:gd name="connsiteX29" fmla="*/ 510360 w 992447"/>
              <a:gd name="connsiteY29" fmla="*/ 835152 h 1225258"/>
              <a:gd name="connsiteX30" fmla="*/ 368628 w 992447"/>
              <a:gd name="connsiteY30" fmla="*/ 733552 h 1225258"/>
              <a:gd name="connsiteX0" fmla="*/ 10488 w 992447"/>
              <a:gd name="connsiteY0" fmla="*/ 0 h 1225258"/>
              <a:gd name="connsiteX1" fmla="*/ 571320 w 992447"/>
              <a:gd name="connsiteY1" fmla="*/ 73152 h 1225258"/>
              <a:gd name="connsiteX2" fmla="*/ 918792 w 992447"/>
              <a:gd name="connsiteY2" fmla="*/ 304800 h 1225258"/>
              <a:gd name="connsiteX3" fmla="*/ 973656 w 992447"/>
              <a:gd name="connsiteY3" fmla="*/ 804672 h 1225258"/>
              <a:gd name="connsiteX4" fmla="*/ 674952 w 992447"/>
              <a:gd name="connsiteY4" fmla="*/ 1200912 h 1225258"/>
              <a:gd name="connsiteX5" fmla="*/ 114120 w 992447"/>
              <a:gd name="connsiteY5" fmla="*/ 1139952 h 1225258"/>
              <a:gd name="connsiteX6" fmla="*/ 4392 w 992447"/>
              <a:gd name="connsiteY6" fmla="*/ 792480 h 1225258"/>
              <a:gd name="connsiteX7" fmla="*/ 193368 w 992447"/>
              <a:gd name="connsiteY7" fmla="*/ 207264 h 1225258"/>
              <a:gd name="connsiteX8" fmla="*/ 638376 w 992447"/>
              <a:gd name="connsiteY8" fmla="*/ 201168 h 1225258"/>
              <a:gd name="connsiteX9" fmla="*/ 912696 w 992447"/>
              <a:gd name="connsiteY9" fmla="*/ 487680 h 1225258"/>
              <a:gd name="connsiteX10" fmla="*/ 815160 w 992447"/>
              <a:gd name="connsiteY10" fmla="*/ 963168 h 1225258"/>
              <a:gd name="connsiteX11" fmla="*/ 559128 w 992447"/>
              <a:gd name="connsiteY11" fmla="*/ 1115568 h 1225258"/>
              <a:gd name="connsiteX12" fmla="*/ 150696 w 992447"/>
              <a:gd name="connsiteY12" fmla="*/ 1005840 h 1225258"/>
              <a:gd name="connsiteX13" fmla="*/ 132408 w 992447"/>
              <a:gd name="connsiteY13" fmla="*/ 573024 h 1225258"/>
              <a:gd name="connsiteX14" fmla="*/ 327480 w 992447"/>
              <a:gd name="connsiteY14" fmla="*/ 256032 h 1225258"/>
              <a:gd name="connsiteX15" fmla="*/ 711528 w 992447"/>
              <a:gd name="connsiteY15" fmla="*/ 316992 h 1225258"/>
              <a:gd name="connsiteX16" fmla="*/ 857832 w 992447"/>
              <a:gd name="connsiteY16" fmla="*/ 560832 h 1225258"/>
              <a:gd name="connsiteX17" fmla="*/ 772488 w 992447"/>
              <a:gd name="connsiteY17" fmla="*/ 896112 h 1225258"/>
              <a:gd name="connsiteX18" fmla="*/ 583512 w 992447"/>
              <a:gd name="connsiteY18" fmla="*/ 1054608 h 1225258"/>
              <a:gd name="connsiteX19" fmla="*/ 205560 w 992447"/>
              <a:gd name="connsiteY19" fmla="*/ 914400 h 1225258"/>
              <a:gd name="connsiteX20" fmla="*/ 254328 w 992447"/>
              <a:gd name="connsiteY20" fmla="*/ 475488 h 1225258"/>
              <a:gd name="connsiteX21" fmla="*/ 601800 w 992447"/>
              <a:gd name="connsiteY21" fmla="*/ 371856 h 1225258"/>
              <a:gd name="connsiteX22" fmla="*/ 809064 w 992447"/>
              <a:gd name="connsiteY22" fmla="*/ 548640 h 1225258"/>
              <a:gd name="connsiteX23" fmla="*/ 711528 w 992447"/>
              <a:gd name="connsiteY23" fmla="*/ 883920 h 1225258"/>
              <a:gd name="connsiteX24" fmla="*/ 431112 w 992447"/>
              <a:gd name="connsiteY24" fmla="*/ 932688 h 1225258"/>
              <a:gd name="connsiteX25" fmla="*/ 275664 w 992447"/>
              <a:gd name="connsiteY25" fmla="*/ 700024 h 1225258"/>
              <a:gd name="connsiteX26" fmla="*/ 437208 w 992447"/>
              <a:gd name="connsiteY26" fmla="*/ 475488 h 1225258"/>
              <a:gd name="connsiteX27" fmla="*/ 717624 w 992447"/>
              <a:gd name="connsiteY27" fmla="*/ 542544 h 1225258"/>
              <a:gd name="connsiteX28" fmla="*/ 699336 w 992447"/>
              <a:gd name="connsiteY28" fmla="*/ 780288 h 1225258"/>
              <a:gd name="connsiteX29" fmla="*/ 510360 w 992447"/>
              <a:gd name="connsiteY29" fmla="*/ 835152 h 1225258"/>
              <a:gd name="connsiteX30" fmla="*/ 368628 w 992447"/>
              <a:gd name="connsiteY30" fmla="*/ 733552 h 1225258"/>
              <a:gd name="connsiteX0" fmla="*/ 10488 w 992447"/>
              <a:gd name="connsiteY0" fmla="*/ 0 h 1225258"/>
              <a:gd name="connsiteX1" fmla="*/ 571320 w 992447"/>
              <a:gd name="connsiteY1" fmla="*/ 73152 h 1225258"/>
              <a:gd name="connsiteX2" fmla="*/ 918792 w 992447"/>
              <a:gd name="connsiteY2" fmla="*/ 304800 h 1225258"/>
              <a:gd name="connsiteX3" fmla="*/ 973656 w 992447"/>
              <a:gd name="connsiteY3" fmla="*/ 804672 h 1225258"/>
              <a:gd name="connsiteX4" fmla="*/ 674952 w 992447"/>
              <a:gd name="connsiteY4" fmla="*/ 1200912 h 1225258"/>
              <a:gd name="connsiteX5" fmla="*/ 114120 w 992447"/>
              <a:gd name="connsiteY5" fmla="*/ 1139952 h 1225258"/>
              <a:gd name="connsiteX6" fmla="*/ 4392 w 992447"/>
              <a:gd name="connsiteY6" fmla="*/ 792480 h 1225258"/>
              <a:gd name="connsiteX7" fmla="*/ 193368 w 992447"/>
              <a:gd name="connsiteY7" fmla="*/ 207264 h 1225258"/>
              <a:gd name="connsiteX8" fmla="*/ 638376 w 992447"/>
              <a:gd name="connsiteY8" fmla="*/ 201168 h 1225258"/>
              <a:gd name="connsiteX9" fmla="*/ 912696 w 992447"/>
              <a:gd name="connsiteY9" fmla="*/ 487680 h 1225258"/>
              <a:gd name="connsiteX10" fmla="*/ 815160 w 992447"/>
              <a:gd name="connsiteY10" fmla="*/ 963168 h 1225258"/>
              <a:gd name="connsiteX11" fmla="*/ 559128 w 992447"/>
              <a:gd name="connsiteY11" fmla="*/ 1115568 h 1225258"/>
              <a:gd name="connsiteX12" fmla="*/ 150696 w 992447"/>
              <a:gd name="connsiteY12" fmla="*/ 1005840 h 1225258"/>
              <a:gd name="connsiteX13" fmla="*/ 132408 w 992447"/>
              <a:gd name="connsiteY13" fmla="*/ 573024 h 1225258"/>
              <a:gd name="connsiteX14" fmla="*/ 327480 w 992447"/>
              <a:gd name="connsiteY14" fmla="*/ 256032 h 1225258"/>
              <a:gd name="connsiteX15" fmla="*/ 711528 w 992447"/>
              <a:gd name="connsiteY15" fmla="*/ 316992 h 1225258"/>
              <a:gd name="connsiteX16" fmla="*/ 857832 w 992447"/>
              <a:gd name="connsiteY16" fmla="*/ 560832 h 1225258"/>
              <a:gd name="connsiteX17" fmla="*/ 772488 w 992447"/>
              <a:gd name="connsiteY17" fmla="*/ 896112 h 1225258"/>
              <a:gd name="connsiteX18" fmla="*/ 583512 w 992447"/>
              <a:gd name="connsiteY18" fmla="*/ 1054608 h 1225258"/>
              <a:gd name="connsiteX19" fmla="*/ 233500 w 992447"/>
              <a:gd name="connsiteY19" fmla="*/ 906780 h 1225258"/>
              <a:gd name="connsiteX20" fmla="*/ 254328 w 992447"/>
              <a:gd name="connsiteY20" fmla="*/ 475488 h 1225258"/>
              <a:gd name="connsiteX21" fmla="*/ 601800 w 992447"/>
              <a:gd name="connsiteY21" fmla="*/ 371856 h 1225258"/>
              <a:gd name="connsiteX22" fmla="*/ 809064 w 992447"/>
              <a:gd name="connsiteY22" fmla="*/ 548640 h 1225258"/>
              <a:gd name="connsiteX23" fmla="*/ 711528 w 992447"/>
              <a:gd name="connsiteY23" fmla="*/ 883920 h 1225258"/>
              <a:gd name="connsiteX24" fmla="*/ 431112 w 992447"/>
              <a:gd name="connsiteY24" fmla="*/ 932688 h 1225258"/>
              <a:gd name="connsiteX25" fmla="*/ 275664 w 992447"/>
              <a:gd name="connsiteY25" fmla="*/ 700024 h 1225258"/>
              <a:gd name="connsiteX26" fmla="*/ 437208 w 992447"/>
              <a:gd name="connsiteY26" fmla="*/ 475488 h 1225258"/>
              <a:gd name="connsiteX27" fmla="*/ 717624 w 992447"/>
              <a:gd name="connsiteY27" fmla="*/ 542544 h 1225258"/>
              <a:gd name="connsiteX28" fmla="*/ 699336 w 992447"/>
              <a:gd name="connsiteY28" fmla="*/ 780288 h 1225258"/>
              <a:gd name="connsiteX29" fmla="*/ 510360 w 992447"/>
              <a:gd name="connsiteY29" fmla="*/ 835152 h 1225258"/>
              <a:gd name="connsiteX30" fmla="*/ 368628 w 992447"/>
              <a:gd name="connsiteY30" fmla="*/ 733552 h 1225258"/>
              <a:gd name="connsiteX0" fmla="*/ 10488 w 992447"/>
              <a:gd name="connsiteY0" fmla="*/ 0 h 1225258"/>
              <a:gd name="connsiteX1" fmla="*/ 571320 w 992447"/>
              <a:gd name="connsiteY1" fmla="*/ 73152 h 1225258"/>
              <a:gd name="connsiteX2" fmla="*/ 918792 w 992447"/>
              <a:gd name="connsiteY2" fmla="*/ 304800 h 1225258"/>
              <a:gd name="connsiteX3" fmla="*/ 973656 w 992447"/>
              <a:gd name="connsiteY3" fmla="*/ 804672 h 1225258"/>
              <a:gd name="connsiteX4" fmla="*/ 674952 w 992447"/>
              <a:gd name="connsiteY4" fmla="*/ 1200912 h 1225258"/>
              <a:gd name="connsiteX5" fmla="*/ 114120 w 992447"/>
              <a:gd name="connsiteY5" fmla="*/ 1139952 h 1225258"/>
              <a:gd name="connsiteX6" fmla="*/ 4392 w 992447"/>
              <a:gd name="connsiteY6" fmla="*/ 792480 h 1225258"/>
              <a:gd name="connsiteX7" fmla="*/ 193368 w 992447"/>
              <a:gd name="connsiteY7" fmla="*/ 207264 h 1225258"/>
              <a:gd name="connsiteX8" fmla="*/ 638376 w 992447"/>
              <a:gd name="connsiteY8" fmla="*/ 201168 h 1225258"/>
              <a:gd name="connsiteX9" fmla="*/ 912696 w 992447"/>
              <a:gd name="connsiteY9" fmla="*/ 487680 h 1225258"/>
              <a:gd name="connsiteX10" fmla="*/ 815160 w 992447"/>
              <a:gd name="connsiteY10" fmla="*/ 963168 h 1225258"/>
              <a:gd name="connsiteX11" fmla="*/ 559128 w 992447"/>
              <a:gd name="connsiteY11" fmla="*/ 1115568 h 1225258"/>
              <a:gd name="connsiteX12" fmla="*/ 150696 w 992447"/>
              <a:gd name="connsiteY12" fmla="*/ 1005840 h 1225258"/>
              <a:gd name="connsiteX13" fmla="*/ 132408 w 992447"/>
              <a:gd name="connsiteY13" fmla="*/ 573024 h 1225258"/>
              <a:gd name="connsiteX14" fmla="*/ 327480 w 992447"/>
              <a:gd name="connsiteY14" fmla="*/ 256032 h 1225258"/>
              <a:gd name="connsiteX15" fmla="*/ 711528 w 992447"/>
              <a:gd name="connsiteY15" fmla="*/ 316992 h 1225258"/>
              <a:gd name="connsiteX16" fmla="*/ 857832 w 992447"/>
              <a:gd name="connsiteY16" fmla="*/ 560832 h 1225258"/>
              <a:gd name="connsiteX17" fmla="*/ 772488 w 992447"/>
              <a:gd name="connsiteY17" fmla="*/ 896112 h 1225258"/>
              <a:gd name="connsiteX18" fmla="*/ 565732 w 992447"/>
              <a:gd name="connsiteY18" fmla="*/ 1021588 h 1225258"/>
              <a:gd name="connsiteX19" fmla="*/ 233500 w 992447"/>
              <a:gd name="connsiteY19" fmla="*/ 906780 h 1225258"/>
              <a:gd name="connsiteX20" fmla="*/ 254328 w 992447"/>
              <a:gd name="connsiteY20" fmla="*/ 475488 h 1225258"/>
              <a:gd name="connsiteX21" fmla="*/ 601800 w 992447"/>
              <a:gd name="connsiteY21" fmla="*/ 371856 h 1225258"/>
              <a:gd name="connsiteX22" fmla="*/ 809064 w 992447"/>
              <a:gd name="connsiteY22" fmla="*/ 548640 h 1225258"/>
              <a:gd name="connsiteX23" fmla="*/ 711528 w 992447"/>
              <a:gd name="connsiteY23" fmla="*/ 883920 h 1225258"/>
              <a:gd name="connsiteX24" fmla="*/ 431112 w 992447"/>
              <a:gd name="connsiteY24" fmla="*/ 932688 h 1225258"/>
              <a:gd name="connsiteX25" fmla="*/ 275664 w 992447"/>
              <a:gd name="connsiteY25" fmla="*/ 700024 h 1225258"/>
              <a:gd name="connsiteX26" fmla="*/ 437208 w 992447"/>
              <a:gd name="connsiteY26" fmla="*/ 475488 h 1225258"/>
              <a:gd name="connsiteX27" fmla="*/ 717624 w 992447"/>
              <a:gd name="connsiteY27" fmla="*/ 542544 h 1225258"/>
              <a:gd name="connsiteX28" fmla="*/ 699336 w 992447"/>
              <a:gd name="connsiteY28" fmla="*/ 780288 h 1225258"/>
              <a:gd name="connsiteX29" fmla="*/ 510360 w 992447"/>
              <a:gd name="connsiteY29" fmla="*/ 835152 h 1225258"/>
              <a:gd name="connsiteX30" fmla="*/ 368628 w 992447"/>
              <a:gd name="connsiteY30" fmla="*/ 733552 h 1225258"/>
              <a:gd name="connsiteX0" fmla="*/ 10488 w 992447"/>
              <a:gd name="connsiteY0" fmla="*/ 0 h 1225258"/>
              <a:gd name="connsiteX1" fmla="*/ 571320 w 992447"/>
              <a:gd name="connsiteY1" fmla="*/ 73152 h 1225258"/>
              <a:gd name="connsiteX2" fmla="*/ 918792 w 992447"/>
              <a:gd name="connsiteY2" fmla="*/ 304800 h 1225258"/>
              <a:gd name="connsiteX3" fmla="*/ 973656 w 992447"/>
              <a:gd name="connsiteY3" fmla="*/ 804672 h 1225258"/>
              <a:gd name="connsiteX4" fmla="*/ 674952 w 992447"/>
              <a:gd name="connsiteY4" fmla="*/ 1200912 h 1225258"/>
              <a:gd name="connsiteX5" fmla="*/ 114120 w 992447"/>
              <a:gd name="connsiteY5" fmla="*/ 1139952 h 1225258"/>
              <a:gd name="connsiteX6" fmla="*/ 4392 w 992447"/>
              <a:gd name="connsiteY6" fmla="*/ 792480 h 1225258"/>
              <a:gd name="connsiteX7" fmla="*/ 193368 w 992447"/>
              <a:gd name="connsiteY7" fmla="*/ 207264 h 1225258"/>
              <a:gd name="connsiteX8" fmla="*/ 638376 w 992447"/>
              <a:gd name="connsiteY8" fmla="*/ 201168 h 1225258"/>
              <a:gd name="connsiteX9" fmla="*/ 912696 w 992447"/>
              <a:gd name="connsiteY9" fmla="*/ 487680 h 1225258"/>
              <a:gd name="connsiteX10" fmla="*/ 815160 w 992447"/>
              <a:gd name="connsiteY10" fmla="*/ 963168 h 1225258"/>
              <a:gd name="connsiteX11" fmla="*/ 559128 w 992447"/>
              <a:gd name="connsiteY11" fmla="*/ 1115568 h 1225258"/>
              <a:gd name="connsiteX12" fmla="*/ 150696 w 992447"/>
              <a:gd name="connsiteY12" fmla="*/ 1005840 h 1225258"/>
              <a:gd name="connsiteX13" fmla="*/ 132408 w 992447"/>
              <a:gd name="connsiteY13" fmla="*/ 573024 h 1225258"/>
              <a:gd name="connsiteX14" fmla="*/ 327480 w 992447"/>
              <a:gd name="connsiteY14" fmla="*/ 256032 h 1225258"/>
              <a:gd name="connsiteX15" fmla="*/ 711528 w 992447"/>
              <a:gd name="connsiteY15" fmla="*/ 316992 h 1225258"/>
              <a:gd name="connsiteX16" fmla="*/ 857832 w 992447"/>
              <a:gd name="connsiteY16" fmla="*/ 560832 h 1225258"/>
              <a:gd name="connsiteX17" fmla="*/ 772488 w 992447"/>
              <a:gd name="connsiteY17" fmla="*/ 896112 h 1225258"/>
              <a:gd name="connsiteX18" fmla="*/ 565732 w 992447"/>
              <a:gd name="connsiteY18" fmla="*/ 1021588 h 1225258"/>
              <a:gd name="connsiteX19" fmla="*/ 233500 w 992447"/>
              <a:gd name="connsiteY19" fmla="*/ 906780 h 1225258"/>
              <a:gd name="connsiteX20" fmla="*/ 254328 w 992447"/>
              <a:gd name="connsiteY20" fmla="*/ 475488 h 1225258"/>
              <a:gd name="connsiteX21" fmla="*/ 601800 w 992447"/>
              <a:gd name="connsiteY21" fmla="*/ 371856 h 1225258"/>
              <a:gd name="connsiteX22" fmla="*/ 809064 w 992447"/>
              <a:gd name="connsiteY22" fmla="*/ 548640 h 1225258"/>
              <a:gd name="connsiteX23" fmla="*/ 711528 w 992447"/>
              <a:gd name="connsiteY23" fmla="*/ 883920 h 1225258"/>
              <a:gd name="connsiteX24" fmla="*/ 431112 w 992447"/>
              <a:gd name="connsiteY24" fmla="*/ 932688 h 1225258"/>
              <a:gd name="connsiteX25" fmla="*/ 275664 w 992447"/>
              <a:gd name="connsiteY25" fmla="*/ 700024 h 1225258"/>
              <a:gd name="connsiteX26" fmla="*/ 437208 w 992447"/>
              <a:gd name="connsiteY26" fmla="*/ 475488 h 1225258"/>
              <a:gd name="connsiteX27" fmla="*/ 717624 w 992447"/>
              <a:gd name="connsiteY27" fmla="*/ 542544 h 1225258"/>
              <a:gd name="connsiteX28" fmla="*/ 699336 w 992447"/>
              <a:gd name="connsiteY28" fmla="*/ 780288 h 1225258"/>
              <a:gd name="connsiteX29" fmla="*/ 510360 w 992447"/>
              <a:gd name="connsiteY29" fmla="*/ 835152 h 1225258"/>
              <a:gd name="connsiteX30" fmla="*/ 368628 w 992447"/>
              <a:gd name="connsiteY30" fmla="*/ 733552 h 1225258"/>
              <a:gd name="connsiteX0" fmla="*/ 10488 w 992447"/>
              <a:gd name="connsiteY0" fmla="*/ 0 h 1225258"/>
              <a:gd name="connsiteX1" fmla="*/ 571320 w 992447"/>
              <a:gd name="connsiteY1" fmla="*/ 73152 h 1225258"/>
              <a:gd name="connsiteX2" fmla="*/ 918792 w 992447"/>
              <a:gd name="connsiteY2" fmla="*/ 304800 h 1225258"/>
              <a:gd name="connsiteX3" fmla="*/ 973656 w 992447"/>
              <a:gd name="connsiteY3" fmla="*/ 804672 h 1225258"/>
              <a:gd name="connsiteX4" fmla="*/ 674952 w 992447"/>
              <a:gd name="connsiteY4" fmla="*/ 1200912 h 1225258"/>
              <a:gd name="connsiteX5" fmla="*/ 114120 w 992447"/>
              <a:gd name="connsiteY5" fmla="*/ 1139952 h 1225258"/>
              <a:gd name="connsiteX6" fmla="*/ 4392 w 992447"/>
              <a:gd name="connsiteY6" fmla="*/ 792480 h 1225258"/>
              <a:gd name="connsiteX7" fmla="*/ 193368 w 992447"/>
              <a:gd name="connsiteY7" fmla="*/ 207264 h 1225258"/>
              <a:gd name="connsiteX8" fmla="*/ 638376 w 992447"/>
              <a:gd name="connsiteY8" fmla="*/ 201168 h 1225258"/>
              <a:gd name="connsiteX9" fmla="*/ 912696 w 992447"/>
              <a:gd name="connsiteY9" fmla="*/ 487680 h 1225258"/>
              <a:gd name="connsiteX10" fmla="*/ 815160 w 992447"/>
              <a:gd name="connsiteY10" fmla="*/ 963168 h 1225258"/>
              <a:gd name="connsiteX11" fmla="*/ 559128 w 992447"/>
              <a:gd name="connsiteY11" fmla="*/ 1115568 h 1225258"/>
              <a:gd name="connsiteX12" fmla="*/ 150696 w 992447"/>
              <a:gd name="connsiteY12" fmla="*/ 1005840 h 1225258"/>
              <a:gd name="connsiteX13" fmla="*/ 132408 w 992447"/>
              <a:gd name="connsiteY13" fmla="*/ 573024 h 1225258"/>
              <a:gd name="connsiteX14" fmla="*/ 327480 w 992447"/>
              <a:gd name="connsiteY14" fmla="*/ 256032 h 1225258"/>
              <a:gd name="connsiteX15" fmla="*/ 711528 w 992447"/>
              <a:gd name="connsiteY15" fmla="*/ 316992 h 1225258"/>
              <a:gd name="connsiteX16" fmla="*/ 857832 w 992447"/>
              <a:gd name="connsiteY16" fmla="*/ 560832 h 1225258"/>
              <a:gd name="connsiteX17" fmla="*/ 772488 w 992447"/>
              <a:gd name="connsiteY17" fmla="*/ 896112 h 1225258"/>
              <a:gd name="connsiteX18" fmla="*/ 565732 w 992447"/>
              <a:gd name="connsiteY18" fmla="*/ 1021588 h 1225258"/>
              <a:gd name="connsiteX19" fmla="*/ 233500 w 992447"/>
              <a:gd name="connsiteY19" fmla="*/ 906780 h 1225258"/>
              <a:gd name="connsiteX20" fmla="*/ 254328 w 992447"/>
              <a:gd name="connsiteY20" fmla="*/ 475488 h 1225258"/>
              <a:gd name="connsiteX21" fmla="*/ 601800 w 992447"/>
              <a:gd name="connsiteY21" fmla="*/ 371856 h 1225258"/>
              <a:gd name="connsiteX22" fmla="*/ 809064 w 992447"/>
              <a:gd name="connsiteY22" fmla="*/ 548640 h 1225258"/>
              <a:gd name="connsiteX23" fmla="*/ 711528 w 992447"/>
              <a:gd name="connsiteY23" fmla="*/ 883920 h 1225258"/>
              <a:gd name="connsiteX24" fmla="*/ 431112 w 992447"/>
              <a:gd name="connsiteY24" fmla="*/ 932688 h 1225258"/>
              <a:gd name="connsiteX25" fmla="*/ 275664 w 992447"/>
              <a:gd name="connsiteY25" fmla="*/ 700024 h 1225258"/>
              <a:gd name="connsiteX26" fmla="*/ 437208 w 992447"/>
              <a:gd name="connsiteY26" fmla="*/ 475488 h 1225258"/>
              <a:gd name="connsiteX27" fmla="*/ 717624 w 992447"/>
              <a:gd name="connsiteY27" fmla="*/ 542544 h 1225258"/>
              <a:gd name="connsiteX28" fmla="*/ 699336 w 992447"/>
              <a:gd name="connsiteY28" fmla="*/ 780288 h 1225258"/>
              <a:gd name="connsiteX29" fmla="*/ 510360 w 992447"/>
              <a:gd name="connsiteY29" fmla="*/ 835152 h 1225258"/>
              <a:gd name="connsiteX30" fmla="*/ 368628 w 992447"/>
              <a:gd name="connsiteY30" fmla="*/ 733552 h 1225258"/>
              <a:gd name="connsiteX0" fmla="*/ 10488 w 971835"/>
              <a:gd name="connsiteY0" fmla="*/ 0 h 1225258"/>
              <a:gd name="connsiteX1" fmla="*/ 571320 w 971835"/>
              <a:gd name="connsiteY1" fmla="*/ 73152 h 1225258"/>
              <a:gd name="connsiteX2" fmla="*/ 918792 w 971835"/>
              <a:gd name="connsiteY2" fmla="*/ 304800 h 1225258"/>
              <a:gd name="connsiteX3" fmla="*/ 945716 w 971835"/>
              <a:gd name="connsiteY3" fmla="*/ 804672 h 1225258"/>
              <a:gd name="connsiteX4" fmla="*/ 674952 w 971835"/>
              <a:gd name="connsiteY4" fmla="*/ 1200912 h 1225258"/>
              <a:gd name="connsiteX5" fmla="*/ 114120 w 971835"/>
              <a:gd name="connsiteY5" fmla="*/ 1139952 h 1225258"/>
              <a:gd name="connsiteX6" fmla="*/ 4392 w 971835"/>
              <a:gd name="connsiteY6" fmla="*/ 792480 h 1225258"/>
              <a:gd name="connsiteX7" fmla="*/ 193368 w 971835"/>
              <a:gd name="connsiteY7" fmla="*/ 207264 h 1225258"/>
              <a:gd name="connsiteX8" fmla="*/ 638376 w 971835"/>
              <a:gd name="connsiteY8" fmla="*/ 201168 h 1225258"/>
              <a:gd name="connsiteX9" fmla="*/ 912696 w 971835"/>
              <a:gd name="connsiteY9" fmla="*/ 487680 h 1225258"/>
              <a:gd name="connsiteX10" fmla="*/ 815160 w 971835"/>
              <a:gd name="connsiteY10" fmla="*/ 963168 h 1225258"/>
              <a:gd name="connsiteX11" fmla="*/ 559128 w 971835"/>
              <a:gd name="connsiteY11" fmla="*/ 1115568 h 1225258"/>
              <a:gd name="connsiteX12" fmla="*/ 150696 w 971835"/>
              <a:gd name="connsiteY12" fmla="*/ 1005840 h 1225258"/>
              <a:gd name="connsiteX13" fmla="*/ 132408 w 971835"/>
              <a:gd name="connsiteY13" fmla="*/ 573024 h 1225258"/>
              <a:gd name="connsiteX14" fmla="*/ 327480 w 971835"/>
              <a:gd name="connsiteY14" fmla="*/ 256032 h 1225258"/>
              <a:gd name="connsiteX15" fmla="*/ 711528 w 971835"/>
              <a:gd name="connsiteY15" fmla="*/ 316992 h 1225258"/>
              <a:gd name="connsiteX16" fmla="*/ 857832 w 971835"/>
              <a:gd name="connsiteY16" fmla="*/ 560832 h 1225258"/>
              <a:gd name="connsiteX17" fmla="*/ 772488 w 971835"/>
              <a:gd name="connsiteY17" fmla="*/ 896112 h 1225258"/>
              <a:gd name="connsiteX18" fmla="*/ 565732 w 971835"/>
              <a:gd name="connsiteY18" fmla="*/ 1021588 h 1225258"/>
              <a:gd name="connsiteX19" fmla="*/ 233500 w 971835"/>
              <a:gd name="connsiteY19" fmla="*/ 906780 h 1225258"/>
              <a:gd name="connsiteX20" fmla="*/ 254328 w 971835"/>
              <a:gd name="connsiteY20" fmla="*/ 475488 h 1225258"/>
              <a:gd name="connsiteX21" fmla="*/ 601800 w 971835"/>
              <a:gd name="connsiteY21" fmla="*/ 371856 h 1225258"/>
              <a:gd name="connsiteX22" fmla="*/ 809064 w 971835"/>
              <a:gd name="connsiteY22" fmla="*/ 548640 h 1225258"/>
              <a:gd name="connsiteX23" fmla="*/ 711528 w 971835"/>
              <a:gd name="connsiteY23" fmla="*/ 883920 h 1225258"/>
              <a:gd name="connsiteX24" fmla="*/ 431112 w 971835"/>
              <a:gd name="connsiteY24" fmla="*/ 932688 h 1225258"/>
              <a:gd name="connsiteX25" fmla="*/ 275664 w 971835"/>
              <a:gd name="connsiteY25" fmla="*/ 700024 h 1225258"/>
              <a:gd name="connsiteX26" fmla="*/ 437208 w 971835"/>
              <a:gd name="connsiteY26" fmla="*/ 475488 h 1225258"/>
              <a:gd name="connsiteX27" fmla="*/ 717624 w 971835"/>
              <a:gd name="connsiteY27" fmla="*/ 542544 h 1225258"/>
              <a:gd name="connsiteX28" fmla="*/ 699336 w 971835"/>
              <a:gd name="connsiteY28" fmla="*/ 780288 h 1225258"/>
              <a:gd name="connsiteX29" fmla="*/ 510360 w 971835"/>
              <a:gd name="connsiteY29" fmla="*/ 835152 h 1225258"/>
              <a:gd name="connsiteX30" fmla="*/ 368628 w 971835"/>
              <a:gd name="connsiteY30" fmla="*/ 733552 h 1225258"/>
              <a:gd name="connsiteX0" fmla="*/ 10488 w 965347"/>
              <a:gd name="connsiteY0" fmla="*/ 0 h 1225258"/>
              <a:gd name="connsiteX1" fmla="*/ 571320 w 965347"/>
              <a:gd name="connsiteY1" fmla="*/ 73152 h 1225258"/>
              <a:gd name="connsiteX2" fmla="*/ 918792 w 965347"/>
              <a:gd name="connsiteY2" fmla="*/ 304800 h 1225258"/>
              <a:gd name="connsiteX3" fmla="*/ 935556 w 965347"/>
              <a:gd name="connsiteY3" fmla="*/ 804672 h 1225258"/>
              <a:gd name="connsiteX4" fmla="*/ 674952 w 965347"/>
              <a:gd name="connsiteY4" fmla="*/ 1200912 h 1225258"/>
              <a:gd name="connsiteX5" fmla="*/ 114120 w 965347"/>
              <a:gd name="connsiteY5" fmla="*/ 1139952 h 1225258"/>
              <a:gd name="connsiteX6" fmla="*/ 4392 w 965347"/>
              <a:gd name="connsiteY6" fmla="*/ 792480 h 1225258"/>
              <a:gd name="connsiteX7" fmla="*/ 193368 w 965347"/>
              <a:gd name="connsiteY7" fmla="*/ 207264 h 1225258"/>
              <a:gd name="connsiteX8" fmla="*/ 638376 w 965347"/>
              <a:gd name="connsiteY8" fmla="*/ 201168 h 1225258"/>
              <a:gd name="connsiteX9" fmla="*/ 912696 w 965347"/>
              <a:gd name="connsiteY9" fmla="*/ 487680 h 1225258"/>
              <a:gd name="connsiteX10" fmla="*/ 815160 w 965347"/>
              <a:gd name="connsiteY10" fmla="*/ 963168 h 1225258"/>
              <a:gd name="connsiteX11" fmla="*/ 559128 w 965347"/>
              <a:gd name="connsiteY11" fmla="*/ 1115568 h 1225258"/>
              <a:gd name="connsiteX12" fmla="*/ 150696 w 965347"/>
              <a:gd name="connsiteY12" fmla="*/ 1005840 h 1225258"/>
              <a:gd name="connsiteX13" fmla="*/ 132408 w 965347"/>
              <a:gd name="connsiteY13" fmla="*/ 573024 h 1225258"/>
              <a:gd name="connsiteX14" fmla="*/ 327480 w 965347"/>
              <a:gd name="connsiteY14" fmla="*/ 256032 h 1225258"/>
              <a:gd name="connsiteX15" fmla="*/ 711528 w 965347"/>
              <a:gd name="connsiteY15" fmla="*/ 316992 h 1225258"/>
              <a:gd name="connsiteX16" fmla="*/ 857832 w 965347"/>
              <a:gd name="connsiteY16" fmla="*/ 560832 h 1225258"/>
              <a:gd name="connsiteX17" fmla="*/ 772488 w 965347"/>
              <a:gd name="connsiteY17" fmla="*/ 896112 h 1225258"/>
              <a:gd name="connsiteX18" fmla="*/ 565732 w 965347"/>
              <a:gd name="connsiteY18" fmla="*/ 1021588 h 1225258"/>
              <a:gd name="connsiteX19" fmla="*/ 233500 w 965347"/>
              <a:gd name="connsiteY19" fmla="*/ 906780 h 1225258"/>
              <a:gd name="connsiteX20" fmla="*/ 254328 w 965347"/>
              <a:gd name="connsiteY20" fmla="*/ 475488 h 1225258"/>
              <a:gd name="connsiteX21" fmla="*/ 601800 w 965347"/>
              <a:gd name="connsiteY21" fmla="*/ 371856 h 1225258"/>
              <a:gd name="connsiteX22" fmla="*/ 809064 w 965347"/>
              <a:gd name="connsiteY22" fmla="*/ 548640 h 1225258"/>
              <a:gd name="connsiteX23" fmla="*/ 711528 w 965347"/>
              <a:gd name="connsiteY23" fmla="*/ 883920 h 1225258"/>
              <a:gd name="connsiteX24" fmla="*/ 431112 w 965347"/>
              <a:gd name="connsiteY24" fmla="*/ 932688 h 1225258"/>
              <a:gd name="connsiteX25" fmla="*/ 275664 w 965347"/>
              <a:gd name="connsiteY25" fmla="*/ 700024 h 1225258"/>
              <a:gd name="connsiteX26" fmla="*/ 437208 w 965347"/>
              <a:gd name="connsiteY26" fmla="*/ 475488 h 1225258"/>
              <a:gd name="connsiteX27" fmla="*/ 717624 w 965347"/>
              <a:gd name="connsiteY27" fmla="*/ 542544 h 1225258"/>
              <a:gd name="connsiteX28" fmla="*/ 699336 w 965347"/>
              <a:gd name="connsiteY28" fmla="*/ 780288 h 1225258"/>
              <a:gd name="connsiteX29" fmla="*/ 510360 w 965347"/>
              <a:gd name="connsiteY29" fmla="*/ 835152 h 1225258"/>
              <a:gd name="connsiteX30" fmla="*/ 368628 w 965347"/>
              <a:gd name="connsiteY30" fmla="*/ 733552 h 122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965347" h="1225258">
                <a:moveTo>
                  <a:pt x="10488" y="0"/>
                </a:moveTo>
                <a:cubicBezTo>
                  <a:pt x="215212" y="11176"/>
                  <a:pt x="419936" y="22352"/>
                  <a:pt x="571320" y="73152"/>
                </a:cubicBezTo>
                <a:cubicBezTo>
                  <a:pt x="722704" y="123952"/>
                  <a:pt x="858086" y="182880"/>
                  <a:pt x="918792" y="304800"/>
                </a:cubicBezTo>
                <a:cubicBezTo>
                  <a:pt x="979498" y="426720"/>
                  <a:pt x="976196" y="655320"/>
                  <a:pt x="935556" y="804672"/>
                </a:cubicBezTo>
                <a:cubicBezTo>
                  <a:pt x="894916" y="954024"/>
                  <a:pt x="811858" y="1145032"/>
                  <a:pt x="674952" y="1200912"/>
                </a:cubicBezTo>
                <a:cubicBezTo>
                  <a:pt x="538046" y="1256792"/>
                  <a:pt x="225880" y="1208024"/>
                  <a:pt x="114120" y="1139952"/>
                </a:cubicBezTo>
                <a:cubicBezTo>
                  <a:pt x="2360" y="1071880"/>
                  <a:pt x="-8816" y="947928"/>
                  <a:pt x="4392" y="792480"/>
                </a:cubicBezTo>
                <a:cubicBezTo>
                  <a:pt x="17600" y="637032"/>
                  <a:pt x="87704" y="305816"/>
                  <a:pt x="193368" y="207264"/>
                </a:cubicBezTo>
                <a:cubicBezTo>
                  <a:pt x="299032" y="108712"/>
                  <a:pt x="518488" y="154432"/>
                  <a:pt x="638376" y="201168"/>
                </a:cubicBezTo>
                <a:cubicBezTo>
                  <a:pt x="758264" y="247904"/>
                  <a:pt x="883232" y="360680"/>
                  <a:pt x="912696" y="487680"/>
                </a:cubicBezTo>
                <a:cubicBezTo>
                  <a:pt x="942160" y="614680"/>
                  <a:pt x="874088" y="858520"/>
                  <a:pt x="815160" y="963168"/>
                </a:cubicBezTo>
                <a:cubicBezTo>
                  <a:pt x="756232" y="1067816"/>
                  <a:pt x="669872" y="1108456"/>
                  <a:pt x="559128" y="1115568"/>
                </a:cubicBezTo>
                <a:cubicBezTo>
                  <a:pt x="448384" y="1122680"/>
                  <a:pt x="221816" y="1096264"/>
                  <a:pt x="150696" y="1005840"/>
                </a:cubicBezTo>
                <a:cubicBezTo>
                  <a:pt x="79576" y="915416"/>
                  <a:pt x="102944" y="697992"/>
                  <a:pt x="132408" y="573024"/>
                </a:cubicBezTo>
                <a:cubicBezTo>
                  <a:pt x="161872" y="448056"/>
                  <a:pt x="230960" y="298704"/>
                  <a:pt x="327480" y="256032"/>
                </a:cubicBezTo>
                <a:cubicBezTo>
                  <a:pt x="424000" y="213360"/>
                  <a:pt x="623136" y="266192"/>
                  <a:pt x="711528" y="316992"/>
                </a:cubicBezTo>
                <a:cubicBezTo>
                  <a:pt x="799920" y="367792"/>
                  <a:pt x="847672" y="464312"/>
                  <a:pt x="857832" y="560832"/>
                </a:cubicBezTo>
                <a:cubicBezTo>
                  <a:pt x="867992" y="657352"/>
                  <a:pt x="821171" y="819319"/>
                  <a:pt x="772488" y="896112"/>
                </a:cubicBezTo>
                <a:cubicBezTo>
                  <a:pt x="723805" y="972905"/>
                  <a:pt x="655563" y="1019810"/>
                  <a:pt x="565732" y="1021588"/>
                </a:cubicBezTo>
                <a:cubicBezTo>
                  <a:pt x="475901" y="1023366"/>
                  <a:pt x="285401" y="997797"/>
                  <a:pt x="233500" y="906780"/>
                </a:cubicBezTo>
                <a:cubicBezTo>
                  <a:pt x="181599" y="815763"/>
                  <a:pt x="142145" y="610362"/>
                  <a:pt x="254328" y="475488"/>
                </a:cubicBezTo>
                <a:cubicBezTo>
                  <a:pt x="366511" y="340614"/>
                  <a:pt x="509344" y="359664"/>
                  <a:pt x="601800" y="371856"/>
                </a:cubicBezTo>
                <a:cubicBezTo>
                  <a:pt x="694256" y="384048"/>
                  <a:pt x="790776" y="463296"/>
                  <a:pt x="809064" y="548640"/>
                </a:cubicBezTo>
                <a:cubicBezTo>
                  <a:pt x="827352" y="633984"/>
                  <a:pt x="774520" y="819912"/>
                  <a:pt x="711528" y="883920"/>
                </a:cubicBezTo>
                <a:cubicBezTo>
                  <a:pt x="648536" y="947928"/>
                  <a:pt x="554556" y="988737"/>
                  <a:pt x="431112" y="932688"/>
                </a:cubicBezTo>
                <a:cubicBezTo>
                  <a:pt x="307668" y="876639"/>
                  <a:pt x="274648" y="776224"/>
                  <a:pt x="275664" y="700024"/>
                </a:cubicBezTo>
                <a:cubicBezTo>
                  <a:pt x="276680" y="623824"/>
                  <a:pt x="325448" y="499195"/>
                  <a:pt x="437208" y="475488"/>
                </a:cubicBezTo>
                <a:cubicBezTo>
                  <a:pt x="548968" y="451781"/>
                  <a:pt x="673936" y="491744"/>
                  <a:pt x="717624" y="542544"/>
                </a:cubicBezTo>
                <a:cubicBezTo>
                  <a:pt x="761312" y="593344"/>
                  <a:pt x="733880" y="731520"/>
                  <a:pt x="699336" y="780288"/>
                </a:cubicBezTo>
                <a:cubicBezTo>
                  <a:pt x="664792" y="829056"/>
                  <a:pt x="565478" y="842941"/>
                  <a:pt x="510360" y="835152"/>
                </a:cubicBezTo>
                <a:cubicBezTo>
                  <a:pt x="455242" y="827363"/>
                  <a:pt x="408760" y="806704"/>
                  <a:pt x="368628" y="733552"/>
                </a:cubicBezTo>
              </a:path>
            </a:pathLst>
          </a:custGeom>
          <a:noFill/>
          <a:ln>
            <a:solidFill>
              <a:srgbClr val="0066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99" name="Freihandform 98"/>
          <p:cNvSpPr/>
          <p:nvPr/>
        </p:nvSpPr>
        <p:spPr>
          <a:xfrm>
            <a:off x="6183804" y="3893299"/>
            <a:ext cx="1365504" cy="512064"/>
          </a:xfrm>
          <a:custGeom>
            <a:avLst/>
            <a:gdLst>
              <a:gd name="connsiteX0" fmla="*/ 0 w 1365504"/>
              <a:gd name="connsiteY0" fmla="*/ 512064 h 512064"/>
              <a:gd name="connsiteX1" fmla="*/ 518160 w 1365504"/>
              <a:gd name="connsiteY1" fmla="*/ 237744 h 512064"/>
              <a:gd name="connsiteX2" fmla="*/ 993648 w 1365504"/>
              <a:gd name="connsiteY2" fmla="*/ 79248 h 512064"/>
              <a:gd name="connsiteX3" fmla="*/ 1365504 w 1365504"/>
              <a:gd name="connsiteY3" fmla="*/ 0 h 512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5504" h="512064">
                <a:moveTo>
                  <a:pt x="0" y="512064"/>
                </a:moveTo>
                <a:cubicBezTo>
                  <a:pt x="176276" y="410972"/>
                  <a:pt x="352552" y="309880"/>
                  <a:pt x="518160" y="237744"/>
                </a:cubicBezTo>
                <a:cubicBezTo>
                  <a:pt x="683768" y="165608"/>
                  <a:pt x="852424" y="118872"/>
                  <a:pt x="993648" y="79248"/>
                </a:cubicBezTo>
                <a:cubicBezTo>
                  <a:pt x="1134872" y="39624"/>
                  <a:pt x="1250188" y="19812"/>
                  <a:pt x="1365504" y="0"/>
                </a:cubicBezTo>
              </a:path>
            </a:pathLst>
          </a:custGeom>
          <a:noFill/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60" name="Freihandform 59"/>
          <p:cNvSpPr/>
          <p:nvPr/>
        </p:nvSpPr>
        <p:spPr>
          <a:xfrm>
            <a:off x="7986107" y="3943350"/>
            <a:ext cx="933450" cy="266700"/>
          </a:xfrm>
          <a:custGeom>
            <a:avLst/>
            <a:gdLst>
              <a:gd name="connsiteX0" fmla="*/ 0 w 933450"/>
              <a:gd name="connsiteY0" fmla="*/ 0 h 266700"/>
              <a:gd name="connsiteX1" fmla="*/ 300990 w 933450"/>
              <a:gd name="connsiteY1" fmla="*/ 19050 h 266700"/>
              <a:gd name="connsiteX2" fmla="*/ 689610 w 933450"/>
              <a:gd name="connsiteY2" fmla="*/ 99060 h 266700"/>
              <a:gd name="connsiteX3" fmla="*/ 933450 w 933450"/>
              <a:gd name="connsiteY3" fmla="*/ 266700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3450" h="266700">
                <a:moveTo>
                  <a:pt x="0" y="0"/>
                </a:moveTo>
                <a:cubicBezTo>
                  <a:pt x="93027" y="1270"/>
                  <a:pt x="186055" y="2540"/>
                  <a:pt x="300990" y="19050"/>
                </a:cubicBezTo>
                <a:cubicBezTo>
                  <a:pt x="415925" y="35560"/>
                  <a:pt x="584200" y="57785"/>
                  <a:pt x="689610" y="99060"/>
                </a:cubicBezTo>
                <a:cubicBezTo>
                  <a:pt x="795020" y="140335"/>
                  <a:pt x="864235" y="203517"/>
                  <a:pt x="933450" y="266700"/>
                </a:cubicBezTo>
              </a:path>
            </a:pathLst>
          </a:custGeom>
          <a:noFill/>
          <a:ln>
            <a:solidFill>
              <a:srgbClr val="0066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02" name="Freihandform 101"/>
          <p:cNvSpPr/>
          <p:nvPr/>
        </p:nvSpPr>
        <p:spPr>
          <a:xfrm>
            <a:off x="6283038" y="4142927"/>
            <a:ext cx="985365" cy="587079"/>
          </a:xfrm>
          <a:custGeom>
            <a:avLst/>
            <a:gdLst>
              <a:gd name="connsiteX0" fmla="*/ 0 w 976493"/>
              <a:gd name="connsiteY0" fmla="*/ 320197 h 592418"/>
              <a:gd name="connsiteX1" fmla="*/ 331470 w 976493"/>
              <a:gd name="connsiteY1" fmla="*/ 152557 h 592418"/>
              <a:gd name="connsiteX2" fmla="*/ 735330 w 976493"/>
              <a:gd name="connsiteY2" fmla="*/ 157 h 592418"/>
              <a:gd name="connsiteX3" fmla="*/ 899160 w 976493"/>
              <a:gd name="connsiteY3" fmla="*/ 125887 h 592418"/>
              <a:gd name="connsiteX4" fmla="*/ 975360 w 976493"/>
              <a:gd name="connsiteY4" fmla="*/ 236377 h 592418"/>
              <a:gd name="connsiteX5" fmla="*/ 845820 w 976493"/>
              <a:gd name="connsiteY5" fmla="*/ 541177 h 592418"/>
              <a:gd name="connsiteX6" fmla="*/ 598170 w 976493"/>
              <a:gd name="connsiteY6" fmla="*/ 560227 h 592418"/>
              <a:gd name="connsiteX7" fmla="*/ 514350 w 976493"/>
              <a:gd name="connsiteY7" fmla="*/ 217327 h 592418"/>
              <a:gd name="connsiteX0" fmla="*/ 0 w 978108"/>
              <a:gd name="connsiteY0" fmla="*/ 322068 h 594289"/>
              <a:gd name="connsiteX1" fmla="*/ 331470 w 978108"/>
              <a:gd name="connsiteY1" fmla="*/ 154428 h 594289"/>
              <a:gd name="connsiteX2" fmla="*/ 735330 w 978108"/>
              <a:gd name="connsiteY2" fmla="*/ 2028 h 594289"/>
              <a:gd name="connsiteX3" fmla="*/ 918210 w 978108"/>
              <a:gd name="connsiteY3" fmla="*/ 78228 h 594289"/>
              <a:gd name="connsiteX4" fmla="*/ 975360 w 978108"/>
              <a:gd name="connsiteY4" fmla="*/ 238248 h 594289"/>
              <a:gd name="connsiteX5" fmla="*/ 845820 w 978108"/>
              <a:gd name="connsiteY5" fmla="*/ 543048 h 594289"/>
              <a:gd name="connsiteX6" fmla="*/ 598170 w 978108"/>
              <a:gd name="connsiteY6" fmla="*/ 562098 h 594289"/>
              <a:gd name="connsiteX7" fmla="*/ 514350 w 978108"/>
              <a:gd name="connsiteY7" fmla="*/ 219198 h 594289"/>
              <a:gd name="connsiteX0" fmla="*/ 0 w 985365"/>
              <a:gd name="connsiteY0" fmla="*/ 322391 h 592036"/>
              <a:gd name="connsiteX1" fmla="*/ 331470 w 985365"/>
              <a:gd name="connsiteY1" fmla="*/ 154751 h 592036"/>
              <a:gd name="connsiteX2" fmla="*/ 735330 w 985365"/>
              <a:gd name="connsiteY2" fmla="*/ 2351 h 592036"/>
              <a:gd name="connsiteX3" fmla="*/ 918210 w 985365"/>
              <a:gd name="connsiteY3" fmla="*/ 78551 h 592036"/>
              <a:gd name="connsiteX4" fmla="*/ 982980 w 985365"/>
              <a:gd name="connsiteY4" fmla="*/ 291911 h 592036"/>
              <a:gd name="connsiteX5" fmla="*/ 845820 w 985365"/>
              <a:gd name="connsiteY5" fmla="*/ 543371 h 592036"/>
              <a:gd name="connsiteX6" fmla="*/ 598170 w 985365"/>
              <a:gd name="connsiteY6" fmla="*/ 562421 h 592036"/>
              <a:gd name="connsiteX7" fmla="*/ 514350 w 985365"/>
              <a:gd name="connsiteY7" fmla="*/ 219521 h 592036"/>
              <a:gd name="connsiteX0" fmla="*/ 0 w 985365"/>
              <a:gd name="connsiteY0" fmla="*/ 322391 h 587079"/>
              <a:gd name="connsiteX1" fmla="*/ 331470 w 985365"/>
              <a:gd name="connsiteY1" fmla="*/ 154751 h 587079"/>
              <a:gd name="connsiteX2" fmla="*/ 735330 w 985365"/>
              <a:gd name="connsiteY2" fmla="*/ 2351 h 587079"/>
              <a:gd name="connsiteX3" fmla="*/ 918210 w 985365"/>
              <a:gd name="connsiteY3" fmla="*/ 78551 h 587079"/>
              <a:gd name="connsiteX4" fmla="*/ 982980 w 985365"/>
              <a:gd name="connsiteY4" fmla="*/ 291911 h 587079"/>
              <a:gd name="connsiteX5" fmla="*/ 845820 w 985365"/>
              <a:gd name="connsiteY5" fmla="*/ 543371 h 587079"/>
              <a:gd name="connsiteX6" fmla="*/ 598170 w 985365"/>
              <a:gd name="connsiteY6" fmla="*/ 562421 h 587079"/>
              <a:gd name="connsiteX7" fmla="*/ 514350 w 985365"/>
              <a:gd name="connsiteY7" fmla="*/ 288101 h 587079"/>
              <a:gd name="connsiteX0" fmla="*/ 0 w 985365"/>
              <a:gd name="connsiteY0" fmla="*/ 322391 h 587079"/>
              <a:gd name="connsiteX1" fmla="*/ 331470 w 985365"/>
              <a:gd name="connsiteY1" fmla="*/ 154751 h 587079"/>
              <a:gd name="connsiteX2" fmla="*/ 735330 w 985365"/>
              <a:gd name="connsiteY2" fmla="*/ 2351 h 587079"/>
              <a:gd name="connsiteX3" fmla="*/ 918210 w 985365"/>
              <a:gd name="connsiteY3" fmla="*/ 78551 h 587079"/>
              <a:gd name="connsiteX4" fmla="*/ 982980 w 985365"/>
              <a:gd name="connsiteY4" fmla="*/ 291911 h 587079"/>
              <a:gd name="connsiteX5" fmla="*/ 845820 w 985365"/>
              <a:gd name="connsiteY5" fmla="*/ 543371 h 587079"/>
              <a:gd name="connsiteX6" fmla="*/ 598170 w 985365"/>
              <a:gd name="connsiteY6" fmla="*/ 562421 h 587079"/>
              <a:gd name="connsiteX7" fmla="*/ 514350 w 985365"/>
              <a:gd name="connsiteY7" fmla="*/ 288101 h 587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85365" h="587079">
                <a:moveTo>
                  <a:pt x="0" y="322391"/>
                </a:moveTo>
                <a:cubicBezTo>
                  <a:pt x="104457" y="265241"/>
                  <a:pt x="208915" y="208091"/>
                  <a:pt x="331470" y="154751"/>
                </a:cubicBezTo>
                <a:cubicBezTo>
                  <a:pt x="454025" y="101411"/>
                  <a:pt x="637540" y="15051"/>
                  <a:pt x="735330" y="2351"/>
                </a:cubicBezTo>
                <a:cubicBezTo>
                  <a:pt x="833120" y="-10349"/>
                  <a:pt x="876935" y="30291"/>
                  <a:pt x="918210" y="78551"/>
                </a:cubicBezTo>
                <a:cubicBezTo>
                  <a:pt x="959485" y="126811"/>
                  <a:pt x="995045" y="214441"/>
                  <a:pt x="982980" y="291911"/>
                </a:cubicBezTo>
                <a:cubicBezTo>
                  <a:pt x="970915" y="369381"/>
                  <a:pt x="909955" y="498286"/>
                  <a:pt x="845820" y="543371"/>
                </a:cubicBezTo>
                <a:cubicBezTo>
                  <a:pt x="781685" y="588456"/>
                  <a:pt x="653415" y="604966"/>
                  <a:pt x="598170" y="562421"/>
                </a:cubicBezTo>
                <a:cubicBezTo>
                  <a:pt x="542925" y="519876"/>
                  <a:pt x="444817" y="432563"/>
                  <a:pt x="514350" y="288101"/>
                </a:cubicBezTo>
              </a:path>
            </a:pathLst>
          </a:custGeom>
          <a:noFill/>
          <a:ln>
            <a:solidFill>
              <a:srgbClr val="0066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03" name="Freihandform 102"/>
          <p:cNvSpPr/>
          <p:nvPr/>
        </p:nvSpPr>
        <p:spPr>
          <a:xfrm>
            <a:off x="6441746" y="4222683"/>
            <a:ext cx="783290" cy="426429"/>
          </a:xfrm>
          <a:custGeom>
            <a:avLst/>
            <a:gdLst>
              <a:gd name="connsiteX0" fmla="*/ 0 w 976493"/>
              <a:gd name="connsiteY0" fmla="*/ 320197 h 592418"/>
              <a:gd name="connsiteX1" fmla="*/ 331470 w 976493"/>
              <a:gd name="connsiteY1" fmla="*/ 152557 h 592418"/>
              <a:gd name="connsiteX2" fmla="*/ 735330 w 976493"/>
              <a:gd name="connsiteY2" fmla="*/ 157 h 592418"/>
              <a:gd name="connsiteX3" fmla="*/ 899160 w 976493"/>
              <a:gd name="connsiteY3" fmla="*/ 125887 h 592418"/>
              <a:gd name="connsiteX4" fmla="*/ 975360 w 976493"/>
              <a:gd name="connsiteY4" fmla="*/ 236377 h 592418"/>
              <a:gd name="connsiteX5" fmla="*/ 845820 w 976493"/>
              <a:gd name="connsiteY5" fmla="*/ 541177 h 592418"/>
              <a:gd name="connsiteX6" fmla="*/ 598170 w 976493"/>
              <a:gd name="connsiteY6" fmla="*/ 560227 h 592418"/>
              <a:gd name="connsiteX7" fmla="*/ 514350 w 976493"/>
              <a:gd name="connsiteY7" fmla="*/ 217327 h 592418"/>
              <a:gd name="connsiteX0" fmla="*/ 0 w 978108"/>
              <a:gd name="connsiteY0" fmla="*/ 322068 h 594289"/>
              <a:gd name="connsiteX1" fmla="*/ 331470 w 978108"/>
              <a:gd name="connsiteY1" fmla="*/ 154428 h 594289"/>
              <a:gd name="connsiteX2" fmla="*/ 735330 w 978108"/>
              <a:gd name="connsiteY2" fmla="*/ 2028 h 594289"/>
              <a:gd name="connsiteX3" fmla="*/ 918210 w 978108"/>
              <a:gd name="connsiteY3" fmla="*/ 78228 h 594289"/>
              <a:gd name="connsiteX4" fmla="*/ 975360 w 978108"/>
              <a:gd name="connsiteY4" fmla="*/ 238248 h 594289"/>
              <a:gd name="connsiteX5" fmla="*/ 845820 w 978108"/>
              <a:gd name="connsiteY5" fmla="*/ 543048 h 594289"/>
              <a:gd name="connsiteX6" fmla="*/ 598170 w 978108"/>
              <a:gd name="connsiteY6" fmla="*/ 562098 h 594289"/>
              <a:gd name="connsiteX7" fmla="*/ 514350 w 978108"/>
              <a:gd name="connsiteY7" fmla="*/ 219198 h 594289"/>
              <a:gd name="connsiteX0" fmla="*/ 0 w 985365"/>
              <a:gd name="connsiteY0" fmla="*/ 322391 h 592036"/>
              <a:gd name="connsiteX1" fmla="*/ 331470 w 985365"/>
              <a:gd name="connsiteY1" fmla="*/ 154751 h 592036"/>
              <a:gd name="connsiteX2" fmla="*/ 735330 w 985365"/>
              <a:gd name="connsiteY2" fmla="*/ 2351 h 592036"/>
              <a:gd name="connsiteX3" fmla="*/ 918210 w 985365"/>
              <a:gd name="connsiteY3" fmla="*/ 78551 h 592036"/>
              <a:gd name="connsiteX4" fmla="*/ 982980 w 985365"/>
              <a:gd name="connsiteY4" fmla="*/ 291911 h 592036"/>
              <a:gd name="connsiteX5" fmla="*/ 845820 w 985365"/>
              <a:gd name="connsiteY5" fmla="*/ 543371 h 592036"/>
              <a:gd name="connsiteX6" fmla="*/ 598170 w 985365"/>
              <a:gd name="connsiteY6" fmla="*/ 562421 h 592036"/>
              <a:gd name="connsiteX7" fmla="*/ 514350 w 985365"/>
              <a:gd name="connsiteY7" fmla="*/ 219521 h 592036"/>
              <a:gd name="connsiteX0" fmla="*/ 0 w 985365"/>
              <a:gd name="connsiteY0" fmla="*/ 322391 h 587079"/>
              <a:gd name="connsiteX1" fmla="*/ 331470 w 985365"/>
              <a:gd name="connsiteY1" fmla="*/ 154751 h 587079"/>
              <a:gd name="connsiteX2" fmla="*/ 735330 w 985365"/>
              <a:gd name="connsiteY2" fmla="*/ 2351 h 587079"/>
              <a:gd name="connsiteX3" fmla="*/ 918210 w 985365"/>
              <a:gd name="connsiteY3" fmla="*/ 78551 h 587079"/>
              <a:gd name="connsiteX4" fmla="*/ 982980 w 985365"/>
              <a:gd name="connsiteY4" fmla="*/ 291911 h 587079"/>
              <a:gd name="connsiteX5" fmla="*/ 845820 w 985365"/>
              <a:gd name="connsiteY5" fmla="*/ 543371 h 587079"/>
              <a:gd name="connsiteX6" fmla="*/ 598170 w 985365"/>
              <a:gd name="connsiteY6" fmla="*/ 562421 h 587079"/>
              <a:gd name="connsiteX7" fmla="*/ 514350 w 985365"/>
              <a:gd name="connsiteY7" fmla="*/ 288101 h 587079"/>
              <a:gd name="connsiteX0" fmla="*/ 0 w 985365"/>
              <a:gd name="connsiteY0" fmla="*/ 322391 h 587079"/>
              <a:gd name="connsiteX1" fmla="*/ 331470 w 985365"/>
              <a:gd name="connsiteY1" fmla="*/ 154751 h 587079"/>
              <a:gd name="connsiteX2" fmla="*/ 735330 w 985365"/>
              <a:gd name="connsiteY2" fmla="*/ 2351 h 587079"/>
              <a:gd name="connsiteX3" fmla="*/ 918210 w 985365"/>
              <a:gd name="connsiteY3" fmla="*/ 78551 h 587079"/>
              <a:gd name="connsiteX4" fmla="*/ 982980 w 985365"/>
              <a:gd name="connsiteY4" fmla="*/ 291911 h 587079"/>
              <a:gd name="connsiteX5" fmla="*/ 845820 w 985365"/>
              <a:gd name="connsiteY5" fmla="*/ 543371 h 587079"/>
              <a:gd name="connsiteX6" fmla="*/ 598170 w 985365"/>
              <a:gd name="connsiteY6" fmla="*/ 562421 h 587079"/>
              <a:gd name="connsiteX7" fmla="*/ 514350 w 985365"/>
              <a:gd name="connsiteY7" fmla="*/ 288101 h 587079"/>
              <a:gd name="connsiteX0" fmla="*/ 0 w 967691"/>
              <a:gd name="connsiteY0" fmla="*/ 322356 h 587300"/>
              <a:gd name="connsiteX1" fmla="*/ 331470 w 967691"/>
              <a:gd name="connsiteY1" fmla="*/ 154716 h 587300"/>
              <a:gd name="connsiteX2" fmla="*/ 735330 w 967691"/>
              <a:gd name="connsiteY2" fmla="*/ 2316 h 587300"/>
              <a:gd name="connsiteX3" fmla="*/ 918210 w 967691"/>
              <a:gd name="connsiteY3" fmla="*/ 78516 h 587300"/>
              <a:gd name="connsiteX4" fmla="*/ 964177 w 967691"/>
              <a:gd name="connsiteY4" fmla="*/ 286612 h 587300"/>
              <a:gd name="connsiteX5" fmla="*/ 845820 w 967691"/>
              <a:gd name="connsiteY5" fmla="*/ 543336 h 587300"/>
              <a:gd name="connsiteX6" fmla="*/ 598170 w 967691"/>
              <a:gd name="connsiteY6" fmla="*/ 562386 h 587300"/>
              <a:gd name="connsiteX7" fmla="*/ 514350 w 967691"/>
              <a:gd name="connsiteY7" fmla="*/ 288066 h 587300"/>
              <a:gd name="connsiteX0" fmla="*/ 0 w 966416"/>
              <a:gd name="connsiteY0" fmla="*/ 324218 h 589162"/>
              <a:gd name="connsiteX1" fmla="*/ 331470 w 966416"/>
              <a:gd name="connsiteY1" fmla="*/ 156578 h 589162"/>
              <a:gd name="connsiteX2" fmla="*/ 735330 w 966416"/>
              <a:gd name="connsiteY2" fmla="*/ 4178 h 589162"/>
              <a:gd name="connsiteX3" fmla="*/ 908808 w 966416"/>
              <a:gd name="connsiteY3" fmla="*/ 64586 h 589162"/>
              <a:gd name="connsiteX4" fmla="*/ 964177 w 966416"/>
              <a:gd name="connsiteY4" fmla="*/ 288474 h 589162"/>
              <a:gd name="connsiteX5" fmla="*/ 845820 w 966416"/>
              <a:gd name="connsiteY5" fmla="*/ 545198 h 589162"/>
              <a:gd name="connsiteX6" fmla="*/ 598170 w 966416"/>
              <a:gd name="connsiteY6" fmla="*/ 564248 h 589162"/>
              <a:gd name="connsiteX7" fmla="*/ 514350 w 966416"/>
              <a:gd name="connsiteY7" fmla="*/ 289928 h 589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6416" h="589162">
                <a:moveTo>
                  <a:pt x="0" y="324218"/>
                </a:moveTo>
                <a:cubicBezTo>
                  <a:pt x="104457" y="267068"/>
                  <a:pt x="208915" y="209918"/>
                  <a:pt x="331470" y="156578"/>
                </a:cubicBezTo>
                <a:cubicBezTo>
                  <a:pt x="454025" y="103238"/>
                  <a:pt x="639107" y="19510"/>
                  <a:pt x="735330" y="4178"/>
                </a:cubicBezTo>
                <a:cubicBezTo>
                  <a:pt x="831553" y="-11154"/>
                  <a:pt x="870667" y="17203"/>
                  <a:pt x="908808" y="64586"/>
                </a:cubicBezTo>
                <a:cubicBezTo>
                  <a:pt x="946949" y="111969"/>
                  <a:pt x="974675" y="208372"/>
                  <a:pt x="964177" y="288474"/>
                </a:cubicBezTo>
                <a:cubicBezTo>
                  <a:pt x="953679" y="368576"/>
                  <a:pt x="906821" y="499236"/>
                  <a:pt x="845820" y="545198"/>
                </a:cubicBezTo>
                <a:cubicBezTo>
                  <a:pt x="784819" y="591160"/>
                  <a:pt x="653415" y="606793"/>
                  <a:pt x="598170" y="564248"/>
                </a:cubicBezTo>
                <a:cubicBezTo>
                  <a:pt x="542925" y="521703"/>
                  <a:pt x="444817" y="434390"/>
                  <a:pt x="514350" y="289928"/>
                </a:cubicBezTo>
              </a:path>
            </a:pathLst>
          </a:custGeom>
          <a:noFill/>
          <a:ln>
            <a:solidFill>
              <a:srgbClr val="0066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05" name="Text Box 718"/>
          <p:cNvSpPr txBox="1">
            <a:spLocks noChangeArrowheads="1"/>
          </p:cNvSpPr>
          <p:nvPr/>
        </p:nvSpPr>
        <p:spPr bwMode="auto">
          <a:xfrm>
            <a:off x="8384074" y="4372718"/>
            <a:ext cx="42748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035050"/>
            <a:r>
              <a:rPr lang="de-DE" sz="1400" i="1" dirty="0" smtClean="0"/>
              <a:t>T</a:t>
            </a:r>
            <a:r>
              <a:rPr lang="de-DE" sz="1400" i="1" baseline="-25000" dirty="0" smtClean="0"/>
              <a:t>air</a:t>
            </a:r>
            <a:r>
              <a:rPr lang="de-DE" sz="1400" i="1" dirty="0" smtClean="0"/>
              <a:t> </a:t>
            </a:r>
            <a:endParaRPr lang="de-DE" sz="1400" i="1" dirty="0"/>
          </a:p>
        </p:txBody>
      </p:sp>
      <p:sp>
        <p:nvSpPr>
          <p:cNvPr id="106" name="Freihandform 105"/>
          <p:cNvSpPr/>
          <p:nvPr/>
        </p:nvSpPr>
        <p:spPr>
          <a:xfrm>
            <a:off x="5436524" y="3692114"/>
            <a:ext cx="5353396" cy="2201609"/>
          </a:xfrm>
          <a:custGeom>
            <a:avLst/>
            <a:gdLst>
              <a:gd name="connsiteX0" fmla="*/ 83127 w 5353396"/>
              <a:gd name="connsiteY0" fmla="*/ 798022 h 2111433"/>
              <a:gd name="connsiteX1" fmla="*/ 0 w 5353396"/>
              <a:gd name="connsiteY1" fmla="*/ 1521229 h 2111433"/>
              <a:gd name="connsiteX2" fmla="*/ 58189 w 5353396"/>
              <a:gd name="connsiteY2" fmla="*/ 2111433 h 2111433"/>
              <a:gd name="connsiteX3" fmla="*/ 3300152 w 5353396"/>
              <a:gd name="connsiteY3" fmla="*/ 2011680 h 2111433"/>
              <a:gd name="connsiteX4" fmla="*/ 3965171 w 5353396"/>
              <a:gd name="connsiteY4" fmla="*/ 881149 h 2111433"/>
              <a:gd name="connsiteX5" fmla="*/ 5353396 w 5353396"/>
              <a:gd name="connsiteY5" fmla="*/ 798022 h 2111433"/>
              <a:gd name="connsiteX6" fmla="*/ 4696691 w 5353396"/>
              <a:gd name="connsiteY6" fmla="*/ 199505 h 2111433"/>
              <a:gd name="connsiteX7" fmla="*/ 3640974 w 5353396"/>
              <a:gd name="connsiteY7" fmla="*/ 0 h 2111433"/>
              <a:gd name="connsiteX8" fmla="*/ 1654232 w 5353396"/>
              <a:gd name="connsiteY8" fmla="*/ 49876 h 2111433"/>
              <a:gd name="connsiteX9" fmla="*/ 889461 w 5353396"/>
              <a:gd name="connsiteY9" fmla="*/ 315884 h 2111433"/>
              <a:gd name="connsiteX10" fmla="*/ 83127 w 5353396"/>
              <a:gd name="connsiteY10" fmla="*/ 798022 h 2111433"/>
              <a:gd name="connsiteX0" fmla="*/ 83127 w 5353396"/>
              <a:gd name="connsiteY0" fmla="*/ 798022 h 2111433"/>
              <a:gd name="connsiteX1" fmla="*/ 0 w 5353396"/>
              <a:gd name="connsiteY1" fmla="*/ 1521229 h 2111433"/>
              <a:gd name="connsiteX2" fmla="*/ 58189 w 5353396"/>
              <a:gd name="connsiteY2" fmla="*/ 2111433 h 2111433"/>
              <a:gd name="connsiteX3" fmla="*/ 3300152 w 5353396"/>
              <a:gd name="connsiteY3" fmla="*/ 2011680 h 2111433"/>
              <a:gd name="connsiteX4" fmla="*/ 3965171 w 5353396"/>
              <a:gd name="connsiteY4" fmla="*/ 881149 h 2111433"/>
              <a:gd name="connsiteX5" fmla="*/ 5353396 w 5353396"/>
              <a:gd name="connsiteY5" fmla="*/ 798022 h 2111433"/>
              <a:gd name="connsiteX6" fmla="*/ 4696691 w 5353396"/>
              <a:gd name="connsiteY6" fmla="*/ 199505 h 2111433"/>
              <a:gd name="connsiteX7" fmla="*/ 3640974 w 5353396"/>
              <a:gd name="connsiteY7" fmla="*/ 0 h 2111433"/>
              <a:gd name="connsiteX8" fmla="*/ 1654232 w 5353396"/>
              <a:gd name="connsiteY8" fmla="*/ 49876 h 2111433"/>
              <a:gd name="connsiteX9" fmla="*/ 889461 w 5353396"/>
              <a:gd name="connsiteY9" fmla="*/ 315884 h 2111433"/>
              <a:gd name="connsiteX10" fmla="*/ 83127 w 5353396"/>
              <a:gd name="connsiteY10" fmla="*/ 798022 h 2111433"/>
              <a:gd name="connsiteX0" fmla="*/ 83127 w 5353396"/>
              <a:gd name="connsiteY0" fmla="*/ 808420 h 2121831"/>
              <a:gd name="connsiteX1" fmla="*/ 0 w 5353396"/>
              <a:gd name="connsiteY1" fmla="*/ 1531627 h 2121831"/>
              <a:gd name="connsiteX2" fmla="*/ 58189 w 5353396"/>
              <a:gd name="connsiteY2" fmla="*/ 2121831 h 2121831"/>
              <a:gd name="connsiteX3" fmla="*/ 3300152 w 5353396"/>
              <a:gd name="connsiteY3" fmla="*/ 2022078 h 2121831"/>
              <a:gd name="connsiteX4" fmla="*/ 3965171 w 5353396"/>
              <a:gd name="connsiteY4" fmla="*/ 891547 h 2121831"/>
              <a:gd name="connsiteX5" fmla="*/ 5353396 w 5353396"/>
              <a:gd name="connsiteY5" fmla="*/ 808420 h 2121831"/>
              <a:gd name="connsiteX6" fmla="*/ 4696691 w 5353396"/>
              <a:gd name="connsiteY6" fmla="*/ 209903 h 2121831"/>
              <a:gd name="connsiteX7" fmla="*/ 3640974 w 5353396"/>
              <a:gd name="connsiteY7" fmla="*/ 10398 h 2121831"/>
              <a:gd name="connsiteX8" fmla="*/ 1654232 w 5353396"/>
              <a:gd name="connsiteY8" fmla="*/ 60274 h 2121831"/>
              <a:gd name="connsiteX9" fmla="*/ 889461 w 5353396"/>
              <a:gd name="connsiteY9" fmla="*/ 326282 h 2121831"/>
              <a:gd name="connsiteX10" fmla="*/ 83127 w 5353396"/>
              <a:gd name="connsiteY10" fmla="*/ 808420 h 2121831"/>
              <a:gd name="connsiteX0" fmla="*/ 83127 w 5353396"/>
              <a:gd name="connsiteY0" fmla="*/ 815466 h 2128877"/>
              <a:gd name="connsiteX1" fmla="*/ 0 w 5353396"/>
              <a:gd name="connsiteY1" fmla="*/ 1538673 h 2128877"/>
              <a:gd name="connsiteX2" fmla="*/ 58189 w 5353396"/>
              <a:gd name="connsiteY2" fmla="*/ 2128877 h 2128877"/>
              <a:gd name="connsiteX3" fmla="*/ 3300152 w 5353396"/>
              <a:gd name="connsiteY3" fmla="*/ 2029124 h 2128877"/>
              <a:gd name="connsiteX4" fmla="*/ 3965171 w 5353396"/>
              <a:gd name="connsiteY4" fmla="*/ 898593 h 2128877"/>
              <a:gd name="connsiteX5" fmla="*/ 5353396 w 5353396"/>
              <a:gd name="connsiteY5" fmla="*/ 815466 h 2128877"/>
              <a:gd name="connsiteX6" fmla="*/ 4696691 w 5353396"/>
              <a:gd name="connsiteY6" fmla="*/ 216949 h 2128877"/>
              <a:gd name="connsiteX7" fmla="*/ 3640974 w 5353396"/>
              <a:gd name="connsiteY7" fmla="*/ 17444 h 2128877"/>
              <a:gd name="connsiteX8" fmla="*/ 1654232 w 5353396"/>
              <a:gd name="connsiteY8" fmla="*/ 67320 h 2128877"/>
              <a:gd name="connsiteX9" fmla="*/ 889461 w 5353396"/>
              <a:gd name="connsiteY9" fmla="*/ 333328 h 2128877"/>
              <a:gd name="connsiteX10" fmla="*/ 83127 w 5353396"/>
              <a:gd name="connsiteY10" fmla="*/ 815466 h 2128877"/>
              <a:gd name="connsiteX0" fmla="*/ 83127 w 5353396"/>
              <a:gd name="connsiteY0" fmla="*/ 815466 h 2128877"/>
              <a:gd name="connsiteX1" fmla="*/ 0 w 5353396"/>
              <a:gd name="connsiteY1" fmla="*/ 1538673 h 2128877"/>
              <a:gd name="connsiteX2" fmla="*/ 58189 w 5353396"/>
              <a:gd name="connsiteY2" fmla="*/ 2128877 h 2128877"/>
              <a:gd name="connsiteX3" fmla="*/ 3300152 w 5353396"/>
              <a:gd name="connsiteY3" fmla="*/ 2029124 h 2128877"/>
              <a:gd name="connsiteX4" fmla="*/ 3965171 w 5353396"/>
              <a:gd name="connsiteY4" fmla="*/ 898593 h 2128877"/>
              <a:gd name="connsiteX5" fmla="*/ 5353396 w 5353396"/>
              <a:gd name="connsiteY5" fmla="*/ 815466 h 2128877"/>
              <a:gd name="connsiteX6" fmla="*/ 4696691 w 5353396"/>
              <a:gd name="connsiteY6" fmla="*/ 216949 h 2128877"/>
              <a:gd name="connsiteX7" fmla="*/ 3640974 w 5353396"/>
              <a:gd name="connsiteY7" fmla="*/ 17444 h 2128877"/>
              <a:gd name="connsiteX8" fmla="*/ 1654232 w 5353396"/>
              <a:gd name="connsiteY8" fmla="*/ 67320 h 2128877"/>
              <a:gd name="connsiteX9" fmla="*/ 889461 w 5353396"/>
              <a:gd name="connsiteY9" fmla="*/ 333328 h 2128877"/>
              <a:gd name="connsiteX10" fmla="*/ 83127 w 5353396"/>
              <a:gd name="connsiteY10" fmla="*/ 815466 h 2128877"/>
              <a:gd name="connsiteX0" fmla="*/ 83127 w 5353396"/>
              <a:gd name="connsiteY0" fmla="*/ 815466 h 2128877"/>
              <a:gd name="connsiteX1" fmla="*/ 0 w 5353396"/>
              <a:gd name="connsiteY1" fmla="*/ 1538673 h 2128877"/>
              <a:gd name="connsiteX2" fmla="*/ 58189 w 5353396"/>
              <a:gd name="connsiteY2" fmla="*/ 2128877 h 2128877"/>
              <a:gd name="connsiteX3" fmla="*/ 3300152 w 5353396"/>
              <a:gd name="connsiteY3" fmla="*/ 2029124 h 2128877"/>
              <a:gd name="connsiteX4" fmla="*/ 3965171 w 5353396"/>
              <a:gd name="connsiteY4" fmla="*/ 898593 h 2128877"/>
              <a:gd name="connsiteX5" fmla="*/ 5353396 w 5353396"/>
              <a:gd name="connsiteY5" fmla="*/ 815466 h 2128877"/>
              <a:gd name="connsiteX6" fmla="*/ 4696691 w 5353396"/>
              <a:gd name="connsiteY6" fmla="*/ 216949 h 2128877"/>
              <a:gd name="connsiteX7" fmla="*/ 3640974 w 5353396"/>
              <a:gd name="connsiteY7" fmla="*/ 17444 h 2128877"/>
              <a:gd name="connsiteX8" fmla="*/ 1654232 w 5353396"/>
              <a:gd name="connsiteY8" fmla="*/ 67320 h 2128877"/>
              <a:gd name="connsiteX9" fmla="*/ 889461 w 5353396"/>
              <a:gd name="connsiteY9" fmla="*/ 333328 h 2128877"/>
              <a:gd name="connsiteX10" fmla="*/ 83127 w 5353396"/>
              <a:gd name="connsiteY10" fmla="*/ 815466 h 2128877"/>
              <a:gd name="connsiteX0" fmla="*/ 83127 w 5353396"/>
              <a:gd name="connsiteY0" fmla="*/ 815466 h 2128877"/>
              <a:gd name="connsiteX1" fmla="*/ 0 w 5353396"/>
              <a:gd name="connsiteY1" fmla="*/ 1538673 h 2128877"/>
              <a:gd name="connsiteX2" fmla="*/ 58189 w 5353396"/>
              <a:gd name="connsiteY2" fmla="*/ 2128877 h 2128877"/>
              <a:gd name="connsiteX3" fmla="*/ 3300152 w 5353396"/>
              <a:gd name="connsiteY3" fmla="*/ 2029124 h 2128877"/>
              <a:gd name="connsiteX4" fmla="*/ 3965171 w 5353396"/>
              <a:gd name="connsiteY4" fmla="*/ 898593 h 2128877"/>
              <a:gd name="connsiteX5" fmla="*/ 5353396 w 5353396"/>
              <a:gd name="connsiteY5" fmla="*/ 815466 h 2128877"/>
              <a:gd name="connsiteX6" fmla="*/ 4696691 w 5353396"/>
              <a:gd name="connsiteY6" fmla="*/ 216949 h 2128877"/>
              <a:gd name="connsiteX7" fmla="*/ 3640974 w 5353396"/>
              <a:gd name="connsiteY7" fmla="*/ 17444 h 2128877"/>
              <a:gd name="connsiteX8" fmla="*/ 1654232 w 5353396"/>
              <a:gd name="connsiteY8" fmla="*/ 67320 h 2128877"/>
              <a:gd name="connsiteX9" fmla="*/ 889461 w 5353396"/>
              <a:gd name="connsiteY9" fmla="*/ 333328 h 2128877"/>
              <a:gd name="connsiteX10" fmla="*/ 83127 w 5353396"/>
              <a:gd name="connsiteY10" fmla="*/ 815466 h 2128877"/>
              <a:gd name="connsiteX0" fmla="*/ 83127 w 5353396"/>
              <a:gd name="connsiteY0" fmla="*/ 815466 h 2128877"/>
              <a:gd name="connsiteX1" fmla="*/ 0 w 5353396"/>
              <a:gd name="connsiteY1" fmla="*/ 1538673 h 2128877"/>
              <a:gd name="connsiteX2" fmla="*/ 58189 w 5353396"/>
              <a:gd name="connsiteY2" fmla="*/ 2128877 h 2128877"/>
              <a:gd name="connsiteX3" fmla="*/ 3300152 w 5353396"/>
              <a:gd name="connsiteY3" fmla="*/ 2029124 h 2128877"/>
              <a:gd name="connsiteX4" fmla="*/ 3965171 w 5353396"/>
              <a:gd name="connsiteY4" fmla="*/ 898593 h 2128877"/>
              <a:gd name="connsiteX5" fmla="*/ 5353396 w 5353396"/>
              <a:gd name="connsiteY5" fmla="*/ 815466 h 2128877"/>
              <a:gd name="connsiteX6" fmla="*/ 4696691 w 5353396"/>
              <a:gd name="connsiteY6" fmla="*/ 216949 h 2128877"/>
              <a:gd name="connsiteX7" fmla="*/ 3640974 w 5353396"/>
              <a:gd name="connsiteY7" fmla="*/ 17444 h 2128877"/>
              <a:gd name="connsiteX8" fmla="*/ 1654232 w 5353396"/>
              <a:gd name="connsiteY8" fmla="*/ 67320 h 2128877"/>
              <a:gd name="connsiteX9" fmla="*/ 889461 w 5353396"/>
              <a:gd name="connsiteY9" fmla="*/ 333328 h 2128877"/>
              <a:gd name="connsiteX10" fmla="*/ 83127 w 5353396"/>
              <a:gd name="connsiteY10" fmla="*/ 815466 h 2128877"/>
              <a:gd name="connsiteX0" fmla="*/ 83127 w 5353396"/>
              <a:gd name="connsiteY0" fmla="*/ 815466 h 2128877"/>
              <a:gd name="connsiteX1" fmla="*/ 0 w 5353396"/>
              <a:gd name="connsiteY1" fmla="*/ 1538673 h 2128877"/>
              <a:gd name="connsiteX2" fmla="*/ 58189 w 5353396"/>
              <a:gd name="connsiteY2" fmla="*/ 2128877 h 2128877"/>
              <a:gd name="connsiteX3" fmla="*/ 3300152 w 5353396"/>
              <a:gd name="connsiteY3" fmla="*/ 2029124 h 2128877"/>
              <a:gd name="connsiteX4" fmla="*/ 3965171 w 5353396"/>
              <a:gd name="connsiteY4" fmla="*/ 898593 h 2128877"/>
              <a:gd name="connsiteX5" fmla="*/ 5353396 w 5353396"/>
              <a:gd name="connsiteY5" fmla="*/ 815466 h 2128877"/>
              <a:gd name="connsiteX6" fmla="*/ 4696691 w 5353396"/>
              <a:gd name="connsiteY6" fmla="*/ 216949 h 2128877"/>
              <a:gd name="connsiteX7" fmla="*/ 3640974 w 5353396"/>
              <a:gd name="connsiteY7" fmla="*/ 17444 h 2128877"/>
              <a:gd name="connsiteX8" fmla="*/ 1654232 w 5353396"/>
              <a:gd name="connsiteY8" fmla="*/ 67320 h 2128877"/>
              <a:gd name="connsiteX9" fmla="*/ 889461 w 5353396"/>
              <a:gd name="connsiteY9" fmla="*/ 333328 h 2128877"/>
              <a:gd name="connsiteX10" fmla="*/ 83127 w 5353396"/>
              <a:gd name="connsiteY10" fmla="*/ 815466 h 2128877"/>
              <a:gd name="connsiteX0" fmla="*/ 83127 w 5353396"/>
              <a:gd name="connsiteY0" fmla="*/ 815466 h 2128877"/>
              <a:gd name="connsiteX1" fmla="*/ 0 w 5353396"/>
              <a:gd name="connsiteY1" fmla="*/ 1538673 h 2128877"/>
              <a:gd name="connsiteX2" fmla="*/ 58189 w 5353396"/>
              <a:gd name="connsiteY2" fmla="*/ 2128877 h 2128877"/>
              <a:gd name="connsiteX3" fmla="*/ 3300152 w 5353396"/>
              <a:gd name="connsiteY3" fmla="*/ 2029124 h 2128877"/>
              <a:gd name="connsiteX4" fmla="*/ 3965171 w 5353396"/>
              <a:gd name="connsiteY4" fmla="*/ 898593 h 2128877"/>
              <a:gd name="connsiteX5" fmla="*/ 5353396 w 5353396"/>
              <a:gd name="connsiteY5" fmla="*/ 815466 h 2128877"/>
              <a:gd name="connsiteX6" fmla="*/ 4696691 w 5353396"/>
              <a:gd name="connsiteY6" fmla="*/ 216949 h 2128877"/>
              <a:gd name="connsiteX7" fmla="*/ 3640974 w 5353396"/>
              <a:gd name="connsiteY7" fmla="*/ 17444 h 2128877"/>
              <a:gd name="connsiteX8" fmla="*/ 1654232 w 5353396"/>
              <a:gd name="connsiteY8" fmla="*/ 67320 h 2128877"/>
              <a:gd name="connsiteX9" fmla="*/ 889461 w 5353396"/>
              <a:gd name="connsiteY9" fmla="*/ 333328 h 2128877"/>
              <a:gd name="connsiteX10" fmla="*/ 83127 w 5353396"/>
              <a:gd name="connsiteY10" fmla="*/ 815466 h 2128877"/>
              <a:gd name="connsiteX0" fmla="*/ 83127 w 5353396"/>
              <a:gd name="connsiteY0" fmla="*/ 815466 h 2128877"/>
              <a:gd name="connsiteX1" fmla="*/ 0 w 5353396"/>
              <a:gd name="connsiteY1" fmla="*/ 1538673 h 2128877"/>
              <a:gd name="connsiteX2" fmla="*/ 58189 w 5353396"/>
              <a:gd name="connsiteY2" fmla="*/ 2128877 h 2128877"/>
              <a:gd name="connsiteX3" fmla="*/ 3300152 w 5353396"/>
              <a:gd name="connsiteY3" fmla="*/ 2029124 h 2128877"/>
              <a:gd name="connsiteX4" fmla="*/ 3965171 w 5353396"/>
              <a:gd name="connsiteY4" fmla="*/ 945750 h 2128877"/>
              <a:gd name="connsiteX5" fmla="*/ 5353396 w 5353396"/>
              <a:gd name="connsiteY5" fmla="*/ 815466 h 2128877"/>
              <a:gd name="connsiteX6" fmla="*/ 4696691 w 5353396"/>
              <a:gd name="connsiteY6" fmla="*/ 216949 h 2128877"/>
              <a:gd name="connsiteX7" fmla="*/ 3640974 w 5353396"/>
              <a:gd name="connsiteY7" fmla="*/ 17444 h 2128877"/>
              <a:gd name="connsiteX8" fmla="*/ 1654232 w 5353396"/>
              <a:gd name="connsiteY8" fmla="*/ 67320 h 2128877"/>
              <a:gd name="connsiteX9" fmla="*/ 889461 w 5353396"/>
              <a:gd name="connsiteY9" fmla="*/ 333328 h 2128877"/>
              <a:gd name="connsiteX10" fmla="*/ 83127 w 5353396"/>
              <a:gd name="connsiteY10" fmla="*/ 815466 h 2128877"/>
              <a:gd name="connsiteX0" fmla="*/ 83127 w 5353396"/>
              <a:gd name="connsiteY0" fmla="*/ 815466 h 2128877"/>
              <a:gd name="connsiteX1" fmla="*/ 0 w 5353396"/>
              <a:gd name="connsiteY1" fmla="*/ 1538673 h 2128877"/>
              <a:gd name="connsiteX2" fmla="*/ 58189 w 5353396"/>
              <a:gd name="connsiteY2" fmla="*/ 2128877 h 2128877"/>
              <a:gd name="connsiteX3" fmla="*/ 3300152 w 5353396"/>
              <a:gd name="connsiteY3" fmla="*/ 2029124 h 2128877"/>
              <a:gd name="connsiteX4" fmla="*/ 3965171 w 5353396"/>
              <a:gd name="connsiteY4" fmla="*/ 945750 h 2128877"/>
              <a:gd name="connsiteX5" fmla="*/ 5353396 w 5353396"/>
              <a:gd name="connsiteY5" fmla="*/ 815466 h 2128877"/>
              <a:gd name="connsiteX6" fmla="*/ 4666211 w 5353396"/>
              <a:gd name="connsiteY6" fmla="*/ 275895 h 2128877"/>
              <a:gd name="connsiteX7" fmla="*/ 3640974 w 5353396"/>
              <a:gd name="connsiteY7" fmla="*/ 17444 h 2128877"/>
              <a:gd name="connsiteX8" fmla="*/ 1654232 w 5353396"/>
              <a:gd name="connsiteY8" fmla="*/ 67320 h 2128877"/>
              <a:gd name="connsiteX9" fmla="*/ 889461 w 5353396"/>
              <a:gd name="connsiteY9" fmla="*/ 333328 h 2128877"/>
              <a:gd name="connsiteX10" fmla="*/ 83127 w 5353396"/>
              <a:gd name="connsiteY10" fmla="*/ 815466 h 2128877"/>
              <a:gd name="connsiteX0" fmla="*/ 83127 w 5353396"/>
              <a:gd name="connsiteY0" fmla="*/ 815466 h 2128877"/>
              <a:gd name="connsiteX1" fmla="*/ 0 w 5353396"/>
              <a:gd name="connsiteY1" fmla="*/ 1538673 h 2128877"/>
              <a:gd name="connsiteX2" fmla="*/ 58189 w 5353396"/>
              <a:gd name="connsiteY2" fmla="*/ 2128877 h 2128877"/>
              <a:gd name="connsiteX3" fmla="*/ 3300152 w 5353396"/>
              <a:gd name="connsiteY3" fmla="*/ 2029124 h 2128877"/>
              <a:gd name="connsiteX4" fmla="*/ 3965171 w 5353396"/>
              <a:gd name="connsiteY4" fmla="*/ 945750 h 2128877"/>
              <a:gd name="connsiteX5" fmla="*/ 5353396 w 5353396"/>
              <a:gd name="connsiteY5" fmla="*/ 815466 h 2128877"/>
              <a:gd name="connsiteX6" fmla="*/ 4708883 w 5353396"/>
              <a:gd name="connsiteY6" fmla="*/ 222844 h 2128877"/>
              <a:gd name="connsiteX7" fmla="*/ 3640974 w 5353396"/>
              <a:gd name="connsiteY7" fmla="*/ 17444 h 2128877"/>
              <a:gd name="connsiteX8" fmla="*/ 1654232 w 5353396"/>
              <a:gd name="connsiteY8" fmla="*/ 67320 h 2128877"/>
              <a:gd name="connsiteX9" fmla="*/ 889461 w 5353396"/>
              <a:gd name="connsiteY9" fmla="*/ 333328 h 2128877"/>
              <a:gd name="connsiteX10" fmla="*/ 83127 w 5353396"/>
              <a:gd name="connsiteY10" fmla="*/ 815466 h 2128877"/>
              <a:gd name="connsiteX0" fmla="*/ 83127 w 5353396"/>
              <a:gd name="connsiteY0" fmla="*/ 815466 h 2128877"/>
              <a:gd name="connsiteX1" fmla="*/ 0 w 5353396"/>
              <a:gd name="connsiteY1" fmla="*/ 1538673 h 2128877"/>
              <a:gd name="connsiteX2" fmla="*/ 58189 w 5353396"/>
              <a:gd name="connsiteY2" fmla="*/ 2128877 h 2128877"/>
              <a:gd name="connsiteX3" fmla="*/ 3300152 w 5353396"/>
              <a:gd name="connsiteY3" fmla="*/ 2029124 h 2128877"/>
              <a:gd name="connsiteX4" fmla="*/ 3965171 w 5353396"/>
              <a:gd name="connsiteY4" fmla="*/ 945750 h 2128877"/>
              <a:gd name="connsiteX5" fmla="*/ 5353396 w 5353396"/>
              <a:gd name="connsiteY5" fmla="*/ 815466 h 2128877"/>
              <a:gd name="connsiteX6" fmla="*/ 4708883 w 5353396"/>
              <a:gd name="connsiteY6" fmla="*/ 222844 h 2128877"/>
              <a:gd name="connsiteX7" fmla="*/ 3640974 w 5353396"/>
              <a:gd name="connsiteY7" fmla="*/ 17444 h 2128877"/>
              <a:gd name="connsiteX8" fmla="*/ 1654232 w 5353396"/>
              <a:gd name="connsiteY8" fmla="*/ 67320 h 2128877"/>
              <a:gd name="connsiteX9" fmla="*/ 889461 w 5353396"/>
              <a:gd name="connsiteY9" fmla="*/ 333328 h 2128877"/>
              <a:gd name="connsiteX10" fmla="*/ 83127 w 5353396"/>
              <a:gd name="connsiteY10" fmla="*/ 815466 h 2128877"/>
              <a:gd name="connsiteX0" fmla="*/ 83127 w 5353396"/>
              <a:gd name="connsiteY0" fmla="*/ 815466 h 2128877"/>
              <a:gd name="connsiteX1" fmla="*/ 0 w 5353396"/>
              <a:gd name="connsiteY1" fmla="*/ 1538673 h 2128877"/>
              <a:gd name="connsiteX2" fmla="*/ 58189 w 5353396"/>
              <a:gd name="connsiteY2" fmla="*/ 2128877 h 2128877"/>
              <a:gd name="connsiteX3" fmla="*/ 3300152 w 5353396"/>
              <a:gd name="connsiteY3" fmla="*/ 2029124 h 2128877"/>
              <a:gd name="connsiteX4" fmla="*/ 3965171 w 5353396"/>
              <a:gd name="connsiteY4" fmla="*/ 945750 h 2128877"/>
              <a:gd name="connsiteX5" fmla="*/ 5353396 w 5353396"/>
              <a:gd name="connsiteY5" fmla="*/ 815466 h 2128877"/>
              <a:gd name="connsiteX6" fmla="*/ 4708883 w 5353396"/>
              <a:gd name="connsiteY6" fmla="*/ 222844 h 2128877"/>
              <a:gd name="connsiteX7" fmla="*/ 3640974 w 5353396"/>
              <a:gd name="connsiteY7" fmla="*/ 17444 h 2128877"/>
              <a:gd name="connsiteX8" fmla="*/ 1654232 w 5353396"/>
              <a:gd name="connsiteY8" fmla="*/ 67320 h 2128877"/>
              <a:gd name="connsiteX9" fmla="*/ 889461 w 5353396"/>
              <a:gd name="connsiteY9" fmla="*/ 333328 h 2128877"/>
              <a:gd name="connsiteX10" fmla="*/ 83127 w 5353396"/>
              <a:gd name="connsiteY10" fmla="*/ 815466 h 2128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353396" h="2128877">
                <a:moveTo>
                  <a:pt x="83127" y="815466"/>
                </a:moveTo>
                <a:cubicBezTo>
                  <a:pt x="55418" y="1056535"/>
                  <a:pt x="9421" y="1108976"/>
                  <a:pt x="0" y="1538673"/>
                </a:cubicBezTo>
                <a:cubicBezTo>
                  <a:pt x="7204" y="1758986"/>
                  <a:pt x="38793" y="1932142"/>
                  <a:pt x="58189" y="2128877"/>
                </a:cubicBezTo>
                <a:cubicBezTo>
                  <a:pt x="1138843" y="2095626"/>
                  <a:pt x="3170474" y="2103637"/>
                  <a:pt x="3300152" y="2029124"/>
                </a:cubicBezTo>
                <a:cubicBezTo>
                  <a:pt x="3454769" y="1905748"/>
                  <a:pt x="3743498" y="1322594"/>
                  <a:pt x="3965171" y="945750"/>
                </a:cubicBezTo>
                <a:lnTo>
                  <a:pt x="5353396" y="815466"/>
                </a:lnTo>
                <a:cubicBezTo>
                  <a:pt x="5138558" y="617925"/>
                  <a:pt x="4978585" y="390912"/>
                  <a:pt x="4708883" y="222844"/>
                </a:cubicBezTo>
                <a:cubicBezTo>
                  <a:pt x="4375265" y="120974"/>
                  <a:pt x="4023360" y="25000"/>
                  <a:pt x="3640974" y="17444"/>
                </a:cubicBezTo>
                <a:cubicBezTo>
                  <a:pt x="2966535" y="-18983"/>
                  <a:pt x="2322575" y="3538"/>
                  <a:pt x="1654232" y="67320"/>
                </a:cubicBezTo>
                <a:cubicBezTo>
                  <a:pt x="1350540" y="126516"/>
                  <a:pt x="1156577" y="197502"/>
                  <a:pt x="889461" y="333328"/>
                </a:cubicBezTo>
                <a:lnTo>
                  <a:pt x="83127" y="815466"/>
                </a:lnTo>
                <a:close/>
              </a:path>
            </a:pathLst>
          </a:custGeom>
          <a:noFill/>
          <a:ln w="38100">
            <a:solidFill>
              <a:srgbClr val="CC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Textfeld 106"/>
          <p:cNvSpPr txBox="1"/>
          <p:nvPr/>
        </p:nvSpPr>
        <p:spPr>
          <a:xfrm>
            <a:off x="10816860" y="2735160"/>
            <a:ext cx="723275" cy="36933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de-DE" b="1" dirty="0" err="1" smtClean="0">
                <a:solidFill>
                  <a:srgbClr val="CC66FF"/>
                </a:solidFill>
              </a:rPr>
              <a:t>Cabin</a:t>
            </a:r>
            <a:endParaRPr lang="en-GB" b="1" dirty="0">
              <a:solidFill>
                <a:srgbClr val="CC66FF"/>
              </a:solidFill>
            </a:endParaRPr>
          </a:p>
        </p:txBody>
      </p:sp>
      <p:sp>
        <p:nvSpPr>
          <p:cNvPr id="110" name="Rechteck 109"/>
          <p:cNvSpPr/>
          <p:nvPr/>
        </p:nvSpPr>
        <p:spPr>
          <a:xfrm>
            <a:off x="630779" y="3414950"/>
            <a:ext cx="12564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i="1" dirty="0" smtClean="0">
                <a:sym typeface="Symbol" panose="05050102010706020507" pitchFamily="18" charset="2"/>
              </a:rPr>
              <a:t> </a:t>
            </a:r>
            <a:r>
              <a:rPr lang="en-GB" sz="1400" i="1" dirty="0" smtClean="0"/>
              <a:t>Transmission</a:t>
            </a:r>
            <a:endParaRPr lang="en-GB" sz="1400" i="1" dirty="0"/>
          </a:p>
        </p:txBody>
      </p:sp>
      <p:sp>
        <p:nvSpPr>
          <p:cNvPr id="115" name="Textfeld 114"/>
          <p:cNvSpPr txBox="1"/>
          <p:nvPr/>
        </p:nvSpPr>
        <p:spPr>
          <a:xfrm>
            <a:off x="94501" y="874012"/>
            <a:ext cx="216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Boundary conditions</a:t>
            </a:r>
          </a:p>
        </p:txBody>
      </p:sp>
      <p:sp>
        <p:nvSpPr>
          <p:cNvPr id="4" name="Freihandform 3"/>
          <p:cNvSpPr/>
          <p:nvPr/>
        </p:nvSpPr>
        <p:spPr>
          <a:xfrm>
            <a:off x="1069521" y="3330096"/>
            <a:ext cx="10915650" cy="1466843"/>
          </a:xfrm>
          <a:custGeom>
            <a:avLst/>
            <a:gdLst>
              <a:gd name="connsiteX0" fmla="*/ 0 w 10931978"/>
              <a:gd name="connsiteY0" fmla="*/ 1421766 h 1495851"/>
              <a:gd name="connsiteX1" fmla="*/ 1477736 w 10931978"/>
              <a:gd name="connsiteY1" fmla="*/ 1462588 h 1495851"/>
              <a:gd name="connsiteX2" fmla="*/ 3037114 w 10931978"/>
              <a:gd name="connsiteY2" fmla="*/ 997223 h 1495851"/>
              <a:gd name="connsiteX3" fmla="*/ 4482193 w 10931978"/>
              <a:gd name="connsiteY3" fmla="*/ 817609 h 1495851"/>
              <a:gd name="connsiteX4" fmla="*/ 5943600 w 10931978"/>
              <a:gd name="connsiteY4" fmla="*/ 139973 h 1495851"/>
              <a:gd name="connsiteX5" fmla="*/ 7747907 w 10931978"/>
              <a:gd name="connsiteY5" fmla="*/ 1181 h 1495851"/>
              <a:gd name="connsiteX6" fmla="*/ 9658350 w 10931978"/>
              <a:gd name="connsiteY6" fmla="*/ 172631 h 1495851"/>
              <a:gd name="connsiteX7" fmla="*/ 10931978 w 10931978"/>
              <a:gd name="connsiteY7" fmla="*/ 678816 h 1495851"/>
              <a:gd name="connsiteX0" fmla="*/ 0 w 10915650"/>
              <a:gd name="connsiteY0" fmla="*/ 1454423 h 1508935"/>
              <a:gd name="connsiteX1" fmla="*/ 1461408 w 10915650"/>
              <a:gd name="connsiteY1" fmla="*/ 1462588 h 1508935"/>
              <a:gd name="connsiteX2" fmla="*/ 3020786 w 10915650"/>
              <a:gd name="connsiteY2" fmla="*/ 997223 h 1508935"/>
              <a:gd name="connsiteX3" fmla="*/ 4465865 w 10915650"/>
              <a:gd name="connsiteY3" fmla="*/ 817609 h 1508935"/>
              <a:gd name="connsiteX4" fmla="*/ 5927272 w 10915650"/>
              <a:gd name="connsiteY4" fmla="*/ 139973 h 1508935"/>
              <a:gd name="connsiteX5" fmla="*/ 7731579 w 10915650"/>
              <a:gd name="connsiteY5" fmla="*/ 1181 h 1508935"/>
              <a:gd name="connsiteX6" fmla="*/ 9642022 w 10915650"/>
              <a:gd name="connsiteY6" fmla="*/ 172631 h 1508935"/>
              <a:gd name="connsiteX7" fmla="*/ 10915650 w 10915650"/>
              <a:gd name="connsiteY7" fmla="*/ 678816 h 1508935"/>
              <a:gd name="connsiteX0" fmla="*/ 0 w 10915650"/>
              <a:gd name="connsiteY0" fmla="*/ 1454423 h 1495867"/>
              <a:gd name="connsiteX1" fmla="*/ 1461408 w 10915650"/>
              <a:gd name="connsiteY1" fmla="*/ 1462588 h 1495867"/>
              <a:gd name="connsiteX2" fmla="*/ 3020786 w 10915650"/>
              <a:gd name="connsiteY2" fmla="*/ 997223 h 1495867"/>
              <a:gd name="connsiteX3" fmla="*/ 4465865 w 10915650"/>
              <a:gd name="connsiteY3" fmla="*/ 817609 h 1495867"/>
              <a:gd name="connsiteX4" fmla="*/ 5927272 w 10915650"/>
              <a:gd name="connsiteY4" fmla="*/ 139973 h 1495867"/>
              <a:gd name="connsiteX5" fmla="*/ 7731579 w 10915650"/>
              <a:gd name="connsiteY5" fmla="*/ 1181 h 1495867"/>
              <a:gd name="connsiteX6" fmla="*/ 9642022 w 10915650"/>
              <a:gd name="connsiteY6" fmla="*/ 172631 h 1495867"/>
              <a:gd name="connsiteX7" fmla="*/ 10915650 w 10915650"/>
              <a:gd name="connsiteY7" fmla="*/ 678816 h 1495867"/>
              <a:gd name="connsiteX0" fmla="*/ 0 w 10915650"/>
              <a:gd name="connsiteY0" fmla="*/ 1454423 h 1469333"/>
              <a:gd name="connsiteX1" fmla="*/ 1547768 w 10915650"/>
              <a:gd name="connsiteY1" fmla="*/ 1421948 h 1469333"/>
              <a:gd name="connsiteX2" fmla="*/ 3020786 w 10915650"/>
              <a:gd name="connsiteY2" fmla="*/ 997223 h 1469333"/>
              <a:gd name="connsiteX3" fmla="*/ 4465865 w 10915650"/>
              <a:gd name="connsiteY3" fmla="*/ 817609 h 1469333"/>
              <a:gd name="connsiteX4" fmla="*/ 5927272 w 10915650"/>
              <a:gd name="connsiteY4" fmla="*/ 139973 h 1469333"/>
              <a:gd name="connsiteX5" fmla="*/ 7731579 w 10915650"/>
              <a:gd name="connsiteY5" fmla="*/ 1181 h 1469333"/>
              <a:gd name="connsiteX6" fmla="*/ 9642022 w 10915650"/>
              <a:gd name="connsiteY6" fmla="*/ 172631 h 1469333"/>
              <a:gd name="connsiteX7" fmla="*/ 10915650 w 10915650"/>
              <a:gd name="connsiteY7" fmla="*/ 678816 h 1469333"/>
              <a:gd name="connsiteX0" fmla="*/ 0 w 10915650"/>
              <a:gd name="connsiteY0" fmla="*/ 1454175 h 1469085"/>
              <a:gd name="connsiteX1" fmla="*/ 1547768 w 10915650"/>
              <a:gd name="connsiteY1" fmla="*/ 1421700 h 1469085"/>
              <a:gd name="connsiteX2" fmla="*/ 3020786 w 10915650"/>
              <a:gd name="connsiteY2" fmla="*/ 996975 h 1469085"/>
              <a:gd name="connsiteX3" fmla="*/ 4465865 w 10915650"/>
              <a:gd name="connsiteY3" fmla="*/ 776721 h 1469085"/>
              <a:gd name="connsiteX4" fmla="*/ 5927272 w 10915650"/>
              <a:gd name="connsiteY4" fmla="*/ 139725 h 1469085"/>
              <a:gd name="connsiteX5" fmla="*/ 7731579 w 10915650"/>
              <a:gd name="connsiteY5" fmla="*/ 933 h 1469085"/>
              <a:gd name="connsiteX6" fmla="*/ 9642022 w 10915650"/>
              <a:gd name="connsiteY6" fmla="*/ 172383 h 1469085"/>
              <a:gd name="connsiteX7" fmla="*/ 10915650 w 10915650"/>
              <a:gd name="connsiteY7" fmla="*/ 678568 h 1469085"/>
              <a:gd name="connsiteX0" fmla="*/ 0 w 10915650"/>
              <a:gd name="connsiteY0" fmla="*/ 1454175 h 1466843"/>
              <a:gd name="connsiteX1" fmla="*/ 1547768 w 10915650"/>
              <a:gd name="connsiteY1" fmla="*/ 1421700 h 1466843"/>
              <a:gd name="connsiteX2" fmla="*/ 3015706 w 10915650"/>
              <a:gd name="connsiteY2" fmla="*/ 1032535 h 1466843"/>
              <a:gd name="connsiteX3" fmla="*/ 4465865 w 10915650"/>
              <a:gd name="connsiteY3" fmla="*/ 776721 h 1466843"/>
              <a:gd name="connsiteX4" fmla="*/ 5927272 w 10915650"/>
              <a:gd name="connsiteY4" fmla="*/ 139725 h 1466843"/>
              <a:gd name="connsiteX5" fmla="*/ 7731579 w 10915650"/>
              <a:gd name="connsiteY5" fmla="*/ 933 h 1466843"/>
              <a:gd name="connsiteX6" fmla="*/ 9642022 w 10915650"/>
              <a:gd name="connsiteY6" fmla="*/ 172383 h 1466843"/>
              <a:gd name="connsiteX7" fmla="*/ 10915650 w 10915650"/>
              <a:gd name="connsiteY7" fmla="*/ 678568 h 1466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15650" h="1466843">
                <a:moveTo>
                  <a:pt x="0" y="1454175"/>
                </a:moveTo>
                <a:cubicBezTo>
                  <a:pt x="689882" y="1460978"/>
                  <a:pt x="1045150" y="1491973"/>
                  <a:pt x="1547768" y="1421700"/>
                </a:cubicBezTo>
                <a:cubicBezTo>
                  <a:pt x="2050386" y="1351427"/>
                  <a:pt x="2529357" y="1140031"/>
                  <a:pt x="3015706" y="1032535"/>
                </a:cubicBezTo>
                <a:cubicBezTo>
                  <a:pt x="3502055" y="925039"/>
                  <a:pt x="3980604" y="925523"/>
                  <a:pt x="4465865" y="776721"/>
                </a:cubicBezTo>
                <a:cubicBezTo>
                  <a:pt x="4951126" y="627919"/>
                  <a:pt x="5382986" y="269023"/>
                  <a:pt x="5927272" y="139725"/>
                </a:cubicBezTo>
                <a:cubicBezTo>
                  <a:pt x="6471558" y="10427"/>
                  <a:pt x="7112454" y="-4510"/>
                  <a:pt x="7731579" y="933"/>
                </a:cubicBezTo>
                <a:cubicBezTo>
                  <a:pt x="8350704" y="6376"/>
                  <a:pt x="9111344" y="59444"/>
                  <a:pt x="9642022" y="172383"/>
                </a:cubicBezTo>
                <a:cubicBezTo>
                  <a:pt x="10172700" y="285322"/>
                  <a:pt x="10544175" y="481945"/>
                  <a:pt x="10915650" y="678568"/>
                </a:cubicBezTo>
              </a:path>
            </a:pathLst>
          </a:cu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Freihandform 78"/>
          <p:cNvSpPr/>
          <p:nvPr/>
        </p:nvSpPr>
        <p:spPr>
          <a:xfrm>
            <a:off x="1044090" y="3382788"/>
            <a:ext cx="10915650" cy="1568105"/>
          </a:xfrm>
          <a:custGeom>
            <a:avLst/>
            <a:gdLst>
              <a:gd name="connsiteX0" fmla="*/ 0 w 10931978"/>
              <a:gd name="connsiteY0" fmla="*/ 1421766 h 1495851"/>
              <a:gd name="connsiteX1" fmla="*/ 1477736 w 10931978"/>
              <a:gd name="connsiteY1" fmla="*/ 1462588 h 1495851"/>
              <a:gd name="connsiteX2" fmla="*/ 3037114 w 10931978"/>
              <a:gd name="connsiteY2" fmla="*/ 997223 h 1495851"/>
              <a:gd name="connsiteX3" fmla="*/ 4482193 w 10931978"/>
              <a:gd name="connsiteY3" fmla="*/ 817609 h 1495851"/>
              <a:gd name="connsiteX4" fmla="*/ 5943600 w 10931978"/>
              <a:gd name="connsiteY4" fmla="*/ 139973 h 1495851"/>
              <a:gd name="connsiteX5" fmla="*/ 7747907 w 10931978"/>
              <a:gd name="connsiteY5" fmla="*/ 1181 h 1495851"/>
              <a:gd name="connsiteX6" fmla="*/ 9658350 w 10931978"/>
              <a:gd name="connsiteY6" fmla="*/ 172631 h 1495851"/>
              <a:gd name="connsiteX7" fmla="*/ 10931978 w 10931978"/>
              <a:gd name="connsiteY7" fmla="*/ 678816 h 1495851"/>
              <a:gd name="connsiteX0" fmla="*/ 0 w 10915650"/>
              <a:gd name="connsiteY0" fmla="*/ 1454423 h 1508935"/>
              <a:gd name="connsiteX1" fmla="*/ 1461408 w 10915650"/>
              <a:gd name="connsiteY1" fmla="*/ 1462588 h 1508935"/>
              <a:gd name="connsiteX2" fmla="*/ 3020786 w 10915650"/>
              <a:gd name="connsiteY2" fmla="*/ 997223 h 1508935"/>
              <a:gd name="connsiteX3" fmla="*/ 4465865 w 10915650"/>
              <a:gd name="connsiteY3" fmla="*/ 817609 h 1508935"/>
              <a:gd name="connsiteX4" fmla="*/ 5927272 w 10915650"/>
              <a:gd name="connsiteY4" fmla="*/ 139973 h 1508935"/>
              <a:gd name="connsiteX5" fmla="*/ 7731579 w 10915650"/>
              <a:gd name="connsiteY5" fmla="*/ 1181 h 1508935"/>
              <a:gd name="connsiteX6" fmla="*/ 9642022 w 10915650"/>
              <a:gd name="connsiteY6" fmla="*/ 172631 h 1508935"/>
              <a:gd name="connsiteX7" fmla="*/ 10915650 w 10915650"/>
              <a:gd name="connsiteY7" fmla="*/ 678816 h 1508935"/>
              <a:gd name="connsiteX0" fmla="*/ 0 w 10915650"/>
              <a:gd name="connsiteY0" fmla="*/ 1454423 h 1495867"/>
              <a:gd name="connsiteX1" fmla="*/ 1461408 w 10915650"/>
              <a:gd name="connsiteY1" fmla="*/ 1462588 h 1495867"/>
              <a:gd name="connsiteX2" fmla="*/ 3020786 w 10915650"/>
              <a:gd name="connsiteY2" fmla="*/ 997223 h 1495867"/>
              <a:gd name="connsiteX3" fmla="*/ 4465865 w 10915650"/>
              <a:gd name="connsiteY3" fmla="*/ 817609 h 1495867"/>
              <a:gd name="connsiteX4" fmla="*/ 5927272 w 10915650"/>
              <a:gd name="connsiteY4" fmla="*/ 139973 h 1495867"/>
              <a:gd name="connsiteX5" fmla="*/ 7731579 w 10915650"/>
              <a:gd name="connsiteY5" fmla="*/ 1181 h 1495867"/>
              <a:gd name="connsiteX6" fmla="*/ 9642022 w 10915650"/>
              <a:gd name="connsiteY6" fmla="*/ 172631 h 1495867"/>
              <a:gd name="connsiteX7" fmla="*/ 10915650 w 10915650"/>
              <a:gd name="connsiteY7" fmla="*/ 678816 h 1495867"/>
              <a:gd name="connsiteX0" fmla="*/ 0 w 10915650"/>
              <a:gd name="connsiteY0" fmla="*/ 1454423 h 1469333"/>
              <a:gd name="connsiteX1" fmla="*/ 1547768 w 10915650"/>
              <a:gd name="connsiteY1" fmla="*/ 1421948 h 1469333"/>
              <a:gd name="connsiteX2" fmla="*/ 3020786 w 10915650"/>
              <a:gd name="connsiteY2" fmla="*/ 997223 h 1469333"/>
              <a:gd name="connsiteX3" fmla="*/ 4465865 w 10915650"/>
              <a:gd name="connsiteY3" fmla="*/ 817609 h 1469333"/>
              <a:gd name="connsiteX4" fmla="*/ 5927272 w 10915650"/>
              <a:gd name="connsiteY4" fmla="*/ 139973 h 1469333"/>
              <a:gd name="connsiteX5" fmla="*/ 7731579 w 10915650"/>
              <a:gd name="connsiteY5" fmla="*/ 1181 h 1469333"/>
              <a:gd name="connsiteX6" fmla="*/ 9642022 w 10915650"/>
              <a:gd name="connsiteY6" fmla="*/ 172631 h 1469333"/>
              <a:gd name="connsiteX7" fmla="*/ 10915650 w 10915650"/>
              <a:gd name="connsiteY7" fmla="*/ 678816 h 1469333"/>
              <a:gd name="connsiteX0" fmla="*/ 0 w 10915650"/>
              <a:gd name="connsiteY0" fmla="*/ 1454175 h 1469085"/>
              <a:gd name="connsiteX1" fmla="*/ 1547768 w 10915650"/>
              <a:gd name="connsiteY1" fmla="*/ 1421700 h 1469085"/>
              <a:gd name="connsiteX2" fmla="*/ 3020786 w 10915650"/>
              <a:gd name="connsiteY2" fmla="*/ 996975 h 1469085"/>
              <a:gd name="connsiteX3" fmla="*/ 4465865 w 10915650"/>
              <a:gd name="connsiteY3" fmla="*/ 776721 h 1469085"/>
              <a:gd name="connsiteX4" fmla="*/ 5927272 w 10915650"/>
              <a:gd name="connsiteY4" fmla="*/ 139725 h 1469085"/>
              <a:gd name="connsiteX5" fmla="*/ 7731579 w 10915650"/>
              <a:gd name="connsiteY5" fmla="*/ 933 h 1469085"/>
              <a:gd name="connsiteX6" fmla="*/ 9642022 w 10915650"/>
              <a:gd name="connsiteY6" fmla="*/ 172383 h 1469085"/>
              <a:gd name="connsiteX7" fmla="*/ 10915650 w 10915650"/>
              <a:gd name="connsiteY7" fmla="*/ 678568 h 1469085"/>
              <a:gd name="connsiteX0" fmla="*/ 0 w 10915650"/>
              <a:gd name="connsiteY0" fmla="*/ 1454175 h 1466843"/>
              <a:gd name="connsiteX1" fmla="*/ 1547768 w 10915650"/>
              <a:gd name="connsiteY1" fmla="*/ 1421700 h 1466843"/>
              <a:gd name="connsiteX2" fmla="*/ 3015706 w 10915650"/>
              <a:gd name="connsiteY2" fmla="*/ 1032535 h 1466843"/>
              <a:gd name="connsiteX3" fmla="*/ 4465865 w 10915650"/>
              <a:gd name="connsiteY3" fmla="*/ 776721 h 1466843"/>
              <a:gd name="connsiteX4" fmla="*/ 5927272 w 10915650"/>
              <a:gd name="connsiteY4" fmla="*/ 139725 h 1466843"/>
              <a:gd name="connsiteX5" fmla="*/ 7731579 w 10915650"/>
              <a:gd name="connsiteY5" fmla="*/ 933 h 1466843"/>
              <a:gd name="connsiteX6" fmla="*/ 9642022 w 10915650"/>
              <a:gd name="connsiteY6" fmla="*/ 172383 h 1466843"/>
              <a:gd name="connsiteX7" fmla="*/ 10915650 w 10915650"/>
              <a:gd name="connsiteY7" fmla="*/ 678568 h 1466843"/>
              <a:gd name="connsiteX0" fmla="*/ 0 w 10915650"/>
              <a:gd name="connsiteY0" fmla="*/ 1454175 h 1466843"/>
              <a:gd name="connsiteX1" fmla="*/ 1547768 w 10915650"/>
              <a:gd name="connsiteY1" fmla="*/ 1421700 h 1466843"/>
              <a:gd name="connsiteX2" fmla="*/ 2795271 w 10915650"/>
              <a:gd name="connsiteY2" fmla="*/ 1032535 h 1466843"/>
              <a:gd name="connsiteX3" fmla="*/ 4465865 w 10915650"/>
              <a:gd name="connsiteY3" fmla="*/ 776721 h 1466843"/>
              <a:gd name="connsiteX4" fmla="*/ 5927272 w 10915650"/>
              <a:gd name="connsiteY4" fmla="*/ 139725 h 1466843"/>
              <a:gd name="connsiteX5" fmla="*/ 7731579 w 10915650"/>
              <a:gd name="connsiteY5" fmla="*/ 933 h 1466843"/>
              <a:gd name="connsiteX6" fmla="*/ 9642022 w 10915650"/>
              <a:gd name="connsiteY6" fmla="*/ 172383 h 1466843"/>
              <a:gd name="connsiteX7" fmla="*/ 10915650 w 10915650"/>
              <a:gd name="connsiteY7" fmla="*/ 678568 h 1466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15650" h="1466843">
                <a:moveTo>
                  <a:pt x="0" y="1454175"/>
                </a:moveTo>
                <a:cubicBezTo>
                  <a:pt x="689882" y="1460978"/>
                  <a:pt x="1081890" y="1491973"/>
                  <a:pt x="1547768" y="1421700"/>
                </a:cubicBezTo>
                <a:cubicBezTo>
                  <a:pt x="2013647" y="1351427"/>
                  <a:pt x="2308922" y="1140031"/>
                  <a:pt x="2795271" y="1032535"/>
                </a:cubicBezTo>
                <a:cubicBezTo>
                  <a:pt x="3281620" y="925039"/>
                  <a:pt x="3943865" y="925523"/>
                  <a:pt x="4465865" y="776721"/>
                </a:cubicBezTo>
                <a:cubicBezTo>
                  <a:pt x="4987865" y="627919"/>
                  <a:pt x="5382986" y="269023"/>
                  <a:pt x="5927272" y="139725"/>
                </a:cubicBezTo>
                <a:cubicBezTo>
                  <a:pt x="6471558" y="10427"/>
                  <a:pt x="7112454" y="-4510"/>
                  <a:pt x="7731579" y="933"/>
                </a:cubicBezTo>
                <a:cubicBezTo>
                  <a:pt x="8350704" y="6376"/>
                  <a:pt x="9111344" y="59444"/>
                  <a:pt x="9642022" y="172383"/>
                </a:cubicBezTo>
                <a:cubicBezTo>
                  <a:pt x="10172700" y="285322"/>
                  <a:pt x="10544175" y="481945"/>
                  <a:pt x="10915650" y="678568"/>
                </a:cubicBezTo>
              </a:path>
            </a:pathLst>
          </a:cu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" name="Gerade Verbindung mit Pfeil 5"/>
          <p:cNvCxnSpPr/>
          <p:nvPr/>
        </p:nvCxnSpPr>
        <p:spPr>
          <a:xfrm>
            <a:off x="1044090" y="5126698"/>
            <a:ext cx="1537147" cy="0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Gerade Verbindung mit Pfeil 94"/>
          <p:cNvCxnSpPr/>
          <p:nvPr/>
        </p:nvCxnSpPr>
        <p:spPr>
          <a:xfrm>
            <a:off x="1044089" y="5294360"/>
            <a:ext cx="1537147" cy="0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Gerade Verbindung mit Pfeil 99"/>
          <p:cNvCxnSpPr/>
          <p:nvPr/>
        </p:nvCxnSpPr>
        <p:spPr>
          <a:xfrm flipV="1">
            <a:off x="2622338" y="4871450"/>
            <a:ext cx="141661" cy="27374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Freihandform 107"/>
          <p:cNvSpPr/>
          <p:nvPr/>
        </p:nvSpPr>
        <p:spPr>
          <a:xfrm flipV="1">
            <a:off x="1044090" y="5473459"/>
            <a:ext cx="10915650" cy="682255"/>
          </a:xfrm>
          <a:custGeom>
            <a:avLst/>
            <a:gdLst>
              <a:gd name="connsiteX0" fmla="*/ 0 w 10931978"/>
              <a:gd name="connsiteY0" fmla="*/ 1421766 h 1495851"/>
              <a:gd name="connsiteX1" fmla="*/ 1477736 w 10931978"/>
              <a:gd name="connsiteY1" fmla="*/ 1462588 h 1495851"/>
              <a:gd name="connsiteX2" fmla="*/ 3037114 w 10931978"/>
              <a:gd name="connsiteY2" fmla="*/ 997223 h 1495851"/>
              <a:gd name="connsiteX3" fmla="*/ 4482193 w 10931978"/>
              <a:gd name="connsiteY3" fmla="*/ 817609 h 1495851"/>
              <a:gd name="connsiteX4" fmla="*/ 5943600 w 10931978"/>
              <a:gd name="connsiteY4" fmla="*/ 139973 h 1495851"/>
              <a:gd name="connsiteX5" fmla="*/ 7747907 w 10931978"/>
              <a:gd name="connsiteY5" fmla="*/ 1181 h 1495851"/>
              <a:gd name="connsiteX6" fmla="*/ 9658350 w 10931978"/>
              <a:gd name="connsiteY6" fmla="*/ 172631 h 1495851"/>
              <a:gd name="connsiteX7" fmla="*/ 10931978 w 10931978"/>
              <a:gd name="connsiteY7" fmla="*/ 678816 h 1495851"/>
              <a:gd name="connsiteX0" fmla="*/ 0 w 10915650"/>
              <a:gd name="connsiteY0" fmla="*/ 1454423 h 1508935"/>
              <a:gd name="connsiteX1" fmla="*/ 1461408 w 10915650"/>
              <a:gd name="connsiteY1" fmla="*/ 1462588 h 1508935"/>
              <a:gd name="connsiteX2" fmla="*/ 3020786 w 10915650"/>
              <a:gd name="connsiteY2" fmla="*/ 997223 h 1508935"/>
              <a:gd name="connsiteX3" fmla="*/ 4465865 w 10915650"/>
              <a:gd name="connsiteY3" fmla="*/ 817609 h 1508935"/>
              <a:gd name="connsiteX4" fmla="*/ 5927272 w 10915650"/>
              <a:gd name="connsiteY4" fmla="*/ 139973 h 1508935"/>
              <a:gd name="connsiteX5" fmla="*/ 7731579 w 10915650"/>
              <a:gd name="connsiteY5" fmla="*/ 1181 h 1508935"/>
              <a:gd name="connsiteX6" fmla="*/ 9642022 w 10915650"/>
              <a:gd name="connsiteY6" fmla="*/ 172631 h 1508935"/>
              <a:gd name="connsiteX7" fmla="*/ 10915650 w 10915650"/>
              <a:gd name="connsiteY7" fmla="*/ 678816 h 1508935"/>
              <a:gd name="connsiteX0" fmla="*/ 0 w 10915650"/>
              <a:gd name="connsiteY0" fmla="*/ 1454423 h 1495867"/>
              <a:gd name="connsiteX1" fmla="*/ 1461408 w 10915650"/>
              <a:gd name="connsiteY1" fmla="*/ 1462588 h 1495867"/>
              <a:gd name="connsiteX2" fmla="*/ 3020786 w 10915650"/>
              <a:gd name="connsiteY2" fmla="*/ 997223 h 1495867"/>
              <a:gd name="connsiteX3" fmla="*/ 4465865 w 10915650"/>
              <a:gd name="connsiteY3" fmla="*/ 817609 h 1495867"/>
              <a:gd name="connsiteX4" fmla="*/ 5927272 w 10915650"/>
              <a:gd name="connsiteY4" fmla="*/ 139973 h 1495867"/>
              <a:gd name="connsiteX5" fmla="*/ 7731579 w 10915650"/>
              <a:gd name="connsiteY5" fmla="*/ 1181 h 1495867"/>
              <a:gd name="connsiteX6" fmla="*/ 9642022 w 10915650"/>
              <a:gd name="connsiteY6" fmla="*/ 172631 h 1495867"/>
              <a:gd name="connsiteX7" fmla="*/ 10915650 w 10915650"/>
              <a:gd name="connsiteY7" fmla="*/ 678816 h 1495867"/>
              <a:gd name="connsiteX0" fmla="*/ 0 w 10915650"/>
              <a:gd name="connsiteY0" fmla="*/ 1454423 h 1469333"/>
              <a:gd name="connsiteX1" fmla="*/ 1547768 w 10915650"/>
              <a:gd name="connsiteY1" fmla="*/ 1421948 h 1469333"/>
              <a:gd name="connsiteX2" fmla="*/ 3020786 w 10915650"/>
              <a:gd name="connsiteY2" fmla="*/ 997223 h 1469333"/>
              <a:gd name="connsiteX3" fmla="*/ 4465865 w 10915650"/>
              <a:gd name="connsiteY3" fmla="*/ 817609 h 1469333"/>
              <a:gd name="connsiteX4" fmla="*/ 5927272 w 10915650"/>
              <a:gd name="connsiteY4" fmla="*/ 139973 h 1469333"/>
              <a:gd name="connsiteX5" fmla="*/ 7731579 w 10915650"/>
              <a:gd name="connsiteY5" fmla="*/ 1181 h 1469333"/>
              <a:gd name="connsiteX6" fmla="*/ 9642022 w 10915650"/>
              <a:gd name="connsiteY6" fmla="*/ 172631 h 1469333"/>
              <a:gd name="connsiteX7" fmla="*/ 10915650 w 10915650"/>
              <a:gd name="connsiteY7" fmla="*/ 678816 h 1469333"/>
              <a:gd name="connsiteX0" fmla="*/ 0 w 10915650"/>
              <a:gd name="connsiteY0" fmla="*/ 1454175 h 1469085"/>
              <a:gd name="connsiteX1" fmla="*/ 1547768 w 10915650"/>
              <a:gd name="connsiteY1" fmla="*/ 1421700 h 1469085"/>
              <a:gd name="connsiteX2" fmla="*/ 3020786 w 10915650"/>
              <a:gd name="connsiteY2" fmla="*/ 996975 h 1469085"/>
              <a:gd name="connsiteX3" fmla="*/ 4465865 w 10915650"/>
              <a:gd name="connsiteY3" fmla="*/ 776721 h 1469085"/>
              <a:gd name="connsiteX4" fmla="*/ 5927272 w 10915650"/>
              <a:gd name="connsiteY4" fmla="*/ 139725 h 1469085"/>
              <a:gd name="connsiteX5" fmla="*/ 7731579 w 10915650"/>
              <a:gd name="connsiteY5" fmla="*/ 933 h 1469085"/>
              <a:gd name="connsiteX6" fmla="*/ 9642022 w 10915650"/>
              <a:gd name="connsiteY6" fmla="*/ 172383 h 1469085"/>
              <a:gd name="connsiteX7" fmla="*/ 10915650 w 10915650"/>
              <a:gd name="connsiteY7" fmla="*/ 678568 h 1469085"/>
              <a:gd name="connsiteX0" fmla="*/ 0 w 10915650"/>
              <a:gd name="connsiteY0" fmla="*/ 1454175 h 1466843"/>
              <a:gd name="connsiteX1" fmla="*/ 1547768 w 10915650"/>
              <a:gd name="connsiteY1" fmla="*/ 1421700 h 1466843"/>
              <a:gd name="connsiteX2" fmla="*/ 3015706 w 10915650"/>
              <a:gd name="connsiteY2" fmla="*/ 1032535 h 1466843"/>
              <a:gd name="connsiteX3" fmla="*/ 4465865 w 10915650"/>
              <a:gd name="connsiteY3" fmla="*/ 776721 h 1466843"/>
              <a:gd name="connsiteX4" fmla="*/ 5927272 w 10915650"/>
              <a:gd name="connsiteY4" fmla="*/ 139725 h 1466843"/>
              <a:gd name="connsiteX5" fmla="*/ 7731579 w 10915650"/>
              <a:gd name="connsiteY5" fmla="*/ 933 h 1466843"/>
              <a:gd name="connsiteX6" fmla="*/ 9642022 w 10915650"/>
              <a:gd name="connsiteY6" fmla="*/ 172383 h 1466843"/>
              <a:gd name="connsiteX7" fmla="*/ 10915650 w 10915650"/>
              <a:gd name="connsiteY7" fmla="*/ 678568 h 1466843"/>
              <a:gd name="connsiteX0" fmla="*/ 0 w 10915650"/>
              <a:gd name="connsiteY0" fmla="*/ 1454175 h 1466843"/>
              <a:gd name="connsiteX1" fmla="*/ 1547768 w 10915650"/>
              <a:gd name="connsiteY1" fmla="*/ 1421700 h 1466843"/>
              <a:gd name="connsiteX2" fmla="*/ 2795271 w 10915650"/>
              <a:gd name="connsiteY2" fmla="*/ 1032535 h 1466843"/>
              <a:gd name="connsiteX3" fmla="*/ 4465865 w 10915650"/>
              <a:gd name="connsiteY3" fmla="*/ 776721 h 1466843"/>
              <a:gd name="connsiteX4" fmla="*/ 5927272 w 10915650"/>
              <a:gd name="connsiteY4" fmla="*/ 139725 h 1466843"/>
              <a:gd name="connsiteX5" fmla="*/ 7731579 w 10915650"/>
              <a:gd name="connsiteY5" fmla="*/ 933 h 1466843"/>
              <a:gd name="connsiteX6" fmla="*/ 9642022 w 10915650"/>
              <a:gd name="connsiteY6" fmla="*/ 172383 h 1466843"/>
              <a:gd name="connsiteX7" fmla="*/ 10915650 w 10915650"/>
              <a:gd name="connsiteY7" fmla="*/ 678568 h 1466843"/>
              <a:gd name="connsiteX0" fmla="*/ 0 w 10915650"/>
              <a:gd name="connsiteY0" fmla="*/ 1454175 h 1507348"/>
              <a:gd name="connsiteX1" fmla="*/ 1547768 w 10915650"/>
              <a:gd name="connsiteY1" fmla="*/ 1421700 h 1507348"/>
              <a:gd name="connsiteX2" fmla="*/ 2680971 w 10915650"/>
              <a:gd name="connsiteY2" fmla="*/ 451015 h 1507348"/>
              <a:gd name="connsiteX3" fmla="*/ 4465865 w 10915650"/>
              <a:gd name="connsiteY3" fmla="*/ 776721 h 1507348"/>
              <a:gd name="connsiteX4" fmla="*/ 5927272 w 10915650"/>
              <a:gd name="connsiteY4" fmla="*/ 139725 h 1507348"/>
              <a:gd name="connsiteX5" fmla="*/ 7731579 w 10915650"/>
              <a:gd name="connsiteY5" fmla="*/ 933 h 1507348"/>
              <a:gd name="connsiteX6" fmla="*/ 9642022 w 10915650"/>
              <a:gd name="connsiteY6" fmla="*/ 172383 h 1507348"/>
              <a:gd name="connsiteX7" fmla="*/ 10915650 w 10915650"/>
              <a:gd name="connsiteY7" fmla="*/ 678568 h 1507348"/>
              <a:gd name="connsiteX0" fmla="*/ 0 w 10915650"/>
              <a:gd name="connsiteY0" fmla="*/ 1453470 h 1506643"/>
              <a:gd name="connsiteX1" fmla="*/ 1547768 w 10915650"/>
              <a:gd name="connsiteY1" fmla="*/ 1420995 h 1506643"/>
              <a:gd name="connsiteX2" fmla="*/ 2680971 w 10915650"/>
              <a:gd name="connsiteY2" fmla="*/ 450310 h 1506643"/>
              <a:gd name="connsiteX3" fmla="*/ 4523015 w 10915650"/>
              <a:gd name="connsiteY3" fmla="*/ 305260 h 1506643"/>
              <a:gd name="connsiteX4" fmla="*/ 5927272 w 10915650"/>
              <a:gd name="connsiteY4" fmla="*/ 139020 h 1506643"/>
              <a:gd name="connsiteX5" fmla="*/ 7731579 w 10915650"/>
              <a:gd name="connsiteY5" fmla="*/ 228 h 1506643"/>
              <a:gd name="connsiteX6" fmla="*/ 9642022 w 10915650"/>
              <a:gd name="connsiteY6" fmla="*/ 171678 h 1506643"/>
              <a:gd name="connsiteX7" fmla="*/ 10915650 w 10915650"/>
              <a:gd name="connsiteY7" fmla="*/ 677863 h 1506643"/>
              <a:gd name="connsiteX0" fmla="*/ 0 w 10915650"/>
              <a:gd name="connsiteY0" fmla="*/ 1458220 h 1511393"/>
              <a:gd name="connsiteX1" fmla="*/ 1547768 w 10915650"/>
              <a:gd name="connsiteY1" fmla="*/ 1425745 h 1511393"/>
              <a:gd name="connsiteX2" fmla="*/ 2680971 w 10915650"/>
              <a:gd name="connsiteY2" fmla="*/ 455060 h 1511393"/>
              <a:gd name="connsiteX3" fmla="*/ 4523015 w 10915650"/>
              <a:gd name="connsiteY3" fmla="*/ 310010 h 1511393"/>
              <a:gd name="connsiteX4" fmla="*/ 5968093 w 10915650"/>
              <a:gd name="connsiteY4" fmla="*/ 337611 h 1511393"/>
              <a:gd name="connsiteX5" fmla="*/ 7731579 w 10915650"/>
              <a:gd name="connsiteY5" fmla="*/ 4978 h 1511393"/>
              <a:gd name="connsiteX6" fmla="*/ 9642022 w 10915650"/>
              <a:gd name="connsiteY6" fmla="*/ 176428 h 1511393"/>
              <a:gd name="connsiteX7" fmla="*/ 10915650 w 10915650"/>
              <a:gd name="connsiteY7" fmla="*/ 682613 h 1511393"/>
              <a:gd name="connsiteX0" fmla="*/ 0 w 10915650"/>
              <a:gd name="connsiteY0" fmla="*/ 1295466 h 1348639"/>
              <a:gd name="connsiteX1" fmla="*/ 1547768 w 10915650"/>
              <a:gd name="connsiteY1" fmla="*/ 1262991 h 1348639"/>
              <a:gd name="connsiteX2" fmla="*/ 2680971 w 10915650"/>
              <a:gd name="connsiteY2" fmla="*/ 292306 h 1348639"/>
              <a:gd name="connsiteX3" fmla="*/ 4523015 w 10915650"/>
              <a:gd name="connsiteY3" fmla="*/ 147256 h 1348639"/>
              <a:gd name="connsiteX4" fmla="*/ 5968093 w 10915650"/>
              <a:gd name="connsiteY4" fmla="*/ 174857 h 1348639"/>
              <a:gd name="connsiteX5" fmla="*/ 7756072 w 10915650"/>
              <a:gd name="connsiteY5" fmla="*/ 146830 h 1348639"/>
              <a:gd name="connsiteX6" fmla="*/ 9642022 w 10915650"/>
              <a:gd name="connsiteY6" fmla="*/ 13674 h 1348639"/>
              <a:gd name="connsiteX7" fmla="*/ 10915650 w 10915650"/>
              <a:gd name="connsiteY7" fmla="*/ 519859 h 1348639"/>
              <a:gd name="connsiteX0" fmla="*/ 0 w 10915650"/>
              <a:gd name="connsiteY0" fmla="*/ 1152960 h 1206133"/>
              <a:gd name="connsiteX1" fmla="*/ 1547768 w 10915650"/>
              <a:gd name="connsiteY1" fmla="*/ 1120485 h 1206133"/>
              <a:gd name="connsiteX2" fmla="*/ 2680971 w 10915650"/>
              <a:gd name="connsiteY2" fmla="*/ 149800 h 1206133"/>
              <a:gd name="connsiteX3" fmla="*/ 4523015 w 10915650"/>
              <a:gd name="connsiteY3" fmla="*/ 4750 h 1206133"/>
              <a:gd name="connsiteX4" fmla="*/ 5968093 w 10915650"/>
              <a:gd name="connsiteY4" fmla="*/ 32351 h 1206133"/>
              <a:gd name="connsiteX5" fmla="*/ 7756072 w 10915650"/>
              <a:gd name="connsiteY5" fmla="*/ 4324 h 1206133"/>
              <a:gd name="connsiteX6" fmla="*/ 9674679 w 10915650"/>
              <a:gd name="connsiteY6" fmla="*/ 51163 h 1206133"/>
              <a:gd name="connsiteX7" fmla="*/ 10915650 w 10915650"/>
              <a:gd name="connsiteY7" fmla="*/ 377353 h 1206133"/>
              <a:gd name="connsiteX0" fmla="*/ 0 w 10915650"/>
              <a:gd name="connsiteY0" fmla="*/ 1152960 h 1157029"/>
              <a:gd name="connsiteX1" fmla="*/ 1547768 w 10915650"/>
              <a:gd name="connsiteY1" fmla="*/ 1120485 h 1157029"/>
              <a:gd name="connsiteX2" fmla="*/ 2680971 w 10915650"/>
              <a:gd name="connsiteY2" fmla="*/ 149800 h 1157029"/>
              <a:gd name="connsiteX3" fmla="*/ 4523015 w 10915650"/>
              <a:gd name="connsiteY3" fmla="*/ 4750 h 1157029"/>
              <a:gd name="connsiteX4" fmla="*/ 5968093 w 10915650"/>
              <a:gd name="connsiteY4" fmla="*/ 32351 h 1157029"/>
              <a:gd name="connsiteX5" fmla="*/ 7756072 w 10915650"/>
              <a:gd name="connsiteY5" fmla="*/ 4324 h 1157029"/>
              <a:gd name="connsiteX6" fmla="*/ 9674679 w 10915650"/>
              <a:gd name="connsiteY6" fmla="*/ 51163 h 1157029"/>
              <a:gd name="connsiteX7" fmla="*/ 10915650 w 10915650"/>
              <a:gd name="connsiteY7" fmla="*/ 377353 h 115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15650" h="1157029">
                <a:moveTo>
                  <a:pt x="0" y="1152960"/>
                </a:moveTo>
                <a:cubicBezTo>
                  <a:pt x="689882" y="1159763"/>
                  <a:pt x="1100940" y="1163066"/>
                  <a:pt x="1547768" y="1120485"/>
                </a:cubicBezTo>
                <a:cubicBezTo>
                  <a:pt x="1994596" y="1077904"/>
                  <a:pt x="2185097" y="335756"/>
                  <a:pt x="2680971" y="149800"/>
                </a:cubicBezTo>
                <a:cubicBezTo>
                  <a:pt x="3176846" y="-36156"/>
                  <a:pt x="3975161" y="24325"/>
                  <a:pt x="4523015" y="4750"/>
                </a:cubicBezTo>
                <a:cubicBezTo>
                  <a:pt x="5070869" y="-14825"/>
                  <a:pt x="5429250" y="32422"/>
                  <a:pt x="5968093" y="32351"/>
                </a:cubicBezTo>
                <a:cubicBezTo>
                  <a:pt x="6506936" y="32280"/>
                  <a:pt x="7138308" y="1189"/>
                  <a:pt x="7756072" y="4324"/>
                </a:cubicBezTo>
                <a:cubicBezTo>
                  <a:pt x="8373836" y="7459"/>
                  <a:pt x="9148083" y="-11008"/>
                  <a:pt x="9674679" y="51163"/>
                </a:cubicBezTo>
                <a:cubicBezTo>
                  <a:pt x="10201275" y="113335"/>
                  <a:pt x="10544175" y="180730"/>
                  <a:pt x="10915650" y="377353"/>
                </a:cubicBezTo>
              </a:path>
            </a:pathLst>
          </a:cu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1" name="Gerade Verbindung mit Pfeil 110"/>
          <p:cNvCxnSpPr/>
          <p:nvPr/>
        </p:nvCxnSpPr>
        <p:spPr>
          <a:xfrm>
            <a:off x="2532803" y="5489293"/>
            <a:ext cx="134602" cy="10456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Textfeld 113"/>
              <p:cNvSpPr txBox="1"/>
              <p:nvPr/>
            </p:nvSpPr>
            <p:spPr>
              <a:xfrm>
                <a:off x="8311541" y="1806740"/>
                <a:ext cx="471347" cy="2989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𝑠𝑘𝑦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14" name="Textfeld 1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1541" y="1806740"/>
                <a:ext cx="471347" cy="298928"/>
              </a:xfrm>
              <a:prstGeom prst="rect">
                <a:avLst/>
              </a:prstGeom>
              <a:blipFill>
                <a:blip r:embed="rId5"/>
                <a:stretch>
                  <a:fillRect l="-10256" r="-7692" b="-2653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Rechteck 39"/>
          <p:cNvSpPr/>
          <p:nvPr/>
        </p:nvSpPr>
        <p:spPr>
          <a:xfrm>
            <a:off x="232111" y="3008366"/>
            <a:ext cx="10951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i="1" dirty="0">
                <a:sym typeface="Symbol" panose="05050102010706020507" pitchFamily="18" charset="2"/>
              </a:rPr>
              <a:t> </a:t>
            </a:r>
            <a:r>
              <a:rPr lang="en-GB" sz="1400" i="1" dirty="0" smtClean="0"/>
              <a:t>absorption</a:t>
            </a:r>
            <a:endParaRPr lang="en-GB" sz="1400" i="1" dirty="0"/>
          </a:p>
        </p:txBody>
      </p:sp>
      <p:cxnSp>
        <p:nvCxnSpPr>
          <p:cNvPr id="5" name="Gerader Verbinder 4"/>
          <p:cNvCxnSpPr>
            <a:stCxn id="106" idx="6"/>
            <a:endCxn id="107" idx="1"/>
          </p:cNvCxnSpPr>
          <p:nvPr/>
        </p:nvCxnSpPr>
        <p:spPr>
          <a:xfrm flipV="1">
            <a:off x="10145407" y="2919826"/>
            <a:ext cx="671453" cy="1002745"/>
          </a:xfrm>
          <a:prstGeom prst="line">
            <a:avLst/>
          </a:prstGeom>
          <a:ln w="28575">
            <a:solidFill>
              <a:srgbClr val="CC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6" name="Grafik 9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652" y="730521"/>
            <a:ext cx="1780348" cy="1328120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10337844" y="2009721"/>
            <a:ext cx="19279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/>
              <a:t>Infrared thermography (IRT</a:t>
            </a:r>
            <a:r>
              <a:rPr lang="en-GB" sz="1200" dirty="0" smtClean="0"/>
              <a:t>)</a:t>
            </a:r>
          </a:p>
        </p:txBody>
      </p:sp>
      <p:cxnSp>
        <p:nvCxnSpPr>
          <p:cNvPr id="31" name="Gerader Verbinder 30"/>
          <p:cNvCxnSpPr>
            <a:stCxn id="77" idx="1"/>
            <a:endCxn id="93" idx="3"/>
          </p:cNvCxnSpPr>
          <p:nvPr/>
        </p:nvCxnSpPr>
        <p:spPr>
          <a:xfrm flipH="1" flipV="1">
            <a:off x="2761707" y="3020507"/>
            <a:ext cx="3312833" cy="99369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feld 96"/>
              <p:cNvSpPr txBox="1"/>
              <p:nvPr/>
            </p:nvSpPr>
            <p:spPr>
              <a:xfrm>
                <a:off x="486077" y="4743906"/>
                <a:ext cx="44544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𝑎𝑖𝑟</m:t>
                          </m:r>
                        </m:sub>
                      </m:sSub>
                    </m:oMath>
                  </m:oMathPara>
                </a14:m>
                <a:endParaRPr lang="de-DE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𝑎𝑖𝑟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97" name="Textfeld 9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077" y="4743906"/>
                <a:ext cx="445443" cy="553998"/>
              </a:xfrm>
              <a:prstGeom prst="rect">
                <a:avLst/>
              </a:prstGeom>
              <a:blipFill>
                <a:blip r:embed="rId7"/>
                <a:stretch>
                  <a:fillRect l="-12329" r="-5479" b="-87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Gerader Verbinder 32"/>
          <p:cNvCxnSpPr/>
          <p:nvPr/>
        </p:nvCxnSpPr>
        <p:spPr>
          <a:xfrm>
            <a:off x="3020785" y="6384617"/>
            <a:ext cx="916260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Pfeil nach rechts 82"/>
          <p:cNvSpPr/>
          <p:nvPr/>
        </p:nvSpPr>
        <p:spPr>
          <a:xfrm rot="20350234">
            <a:off x="5082703" y="4611057"/>
            <a:ext cx="1112662" cy="443838"/>
          </a:xfrm>
          <a:prstGeom prst="rightArrow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i="1" dirty="0" smtClean="0"/>
              <a:t>HVAC</a:t>
            </a:r>
          </a:p>
        </p:txBody>
      </p:sp>
    </p:spTree>
    <p:extLst>
      <p:ext uri="{BB962C8B-B14F-4D97-AF65-F5344CB8AC3E}">
        <p14:creationId xmlns:p14="http://schemas.microsoft.com/office/powerpoint/2010/main" val="262867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14" y="1146400"/>
            <a:ext cx="3483919" cy="232029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+mn-lt"/>
              </a:rPr>
              <a:t>Prevent Humans From Thermal Discomfort</a:t>
            </a:r>
            <a:endParaRPr lang="en-US" dirty="0">
              <a:latin typeface="+mn-lt"/>
            </a:endParaRPr>
          </a:p>
        </p:txBody>
      </p:sp>
      <p:cxnSp>
        <p:nvCxnSpPr>
          <p:cNvPr id="10" name="Gerade Verbindung mit Pfeil 9"/>
          <p:cNvCxnSpPr/>
          <p:nvPr/>
        </p:nvCxnSpPr>
        <p:spPr>
          <a:xfrm flipV="1">
            <a:off x="6241609" y="4002049"/>
            <a:ext cx="0" cy="20551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/>
          <p:nvPr/>
        </p:nvCxnSpPr>
        <p:spPr>
          <a:xfrm>
            <a:off x="5974322" y="5274853"/>
            <a:ext cx="209110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6795955" y="3878999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 smtClean="0"/>
              <a:t>PMV </a:t>
            </a:r>
          </a:p>
        </p:txBody>
      </p:sp>
      <p:sp>
        <p:nvSpPr>
          <p:cNvPr id="14" name="Freihandform 13"/>
          <p:cNvSpPr/>
          <p:nvPr/>
        </p:nvSpPr>
        <p:spPr>
          <a:xfrm>
            <a:off x="6256849" y="4238533"/>
            <a:ext cx="1554580" cy="985520"/>
          </a:xfrm>
          <a:custGeom>
            <a:avLst/>
            <a:gdLst>
              <a:gd name="connsiteX0" fmla="*/ 0 w 1554480"/>
              <a:gd name="connsiteY0" fmla="*/ 0 h 985520"/>
              <a:gd name="connsiteX1" fmla="*/ 1554480 w 1554480"/>
              <a:gd name="connsiteY1" fmla="*/ 985520 h 985520"/>
              <a:gd name="connsiteX0" fmla="*/ 41 w 1554521"/>
              <a:gd name="connsiteY0" fmla="*/ 0 h 985520"/>
              <a:gd name="connsiteX1" fmla="*/ 1554521 w 1554521"/>
              <a:gd name="connsiteY1" fmla="*/ 985520 h 985520"/>
              <a:gd name="connsiteX0" fmla="*/ 100 w 1554580"/>
              <a:gd name="connsiteY0" fmla="*/ 0 h 985520"/>
              <a:gd name="connsiteX1" fmla="*/ 1554580 w 1554580"/>
              <a:gd name="connsiteY1" fmla="*/ 985520 h 985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54580" h="985520">
                <a:moveTo>
                  <a:pt x="100" y="0"/>
                </a:moveTo>
                <a:cubicBezTo>
                  <a:pt x="-7520" y="625687"/>
                  <a:pt x="419200" y="969433"/>
                  <a:pt x="1554580" y="98552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i="1"/>
          </a:p>
        </p:txBody>
      </p:sp>
      <p:sp>
        <p:nvSpPr>
          <p:cNvPr id="16" name="Textfeld 15"/>
          <p:cNvSpPr txBox="1"/>
          <p:nvPr/>
        </p:nvSpPr>
        <p:spPr>
          <a:xfrm>
            <a:off x="5554958" y="3974210"/>
            <a:ext cx="4700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i="1" dirty="0"/>
              <a:t>h</a:t>
            </a:r>
            <a:r>
              <a:rPr lang="en-US" sz="1400" i="1" dirty="0" smtClean="0"/>
              <a:t>ot </a:t>
            </a:r>
            <a:endParaRPr lang="en-US" sz="1400" i="1" dirty="0"/>
          </a:p>
        </p:txBody>
      </p:sp>
      <p:sp>
        <p:nvSpPr>
          <p:cNvPr id="17" name="Textfeld 16"/>
          <p:cNvSpPr txBox="1"/>
          <p:nvPr/>
        </p:nvSpPr>
        <p:spPr>
          <a:xfrm>
            <a:off x="5531971" y="5888334"/>
            <a:ext cx="5246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c</a:t>
            </a:r>
            <a:r>
              <a:rPr lang="en-US" sz="1400" i="1" dirty="0" smtClean="0"/>
              <a:t>old </a:t>
            </a:r>
            <a:endParaRPr lang="en-US" sz="1400" i="1" dirty="0"/>
          </a:p>
        </p:txBody>
      </p:sp>
      <p:sp>
        <p:nvSpPr>
          <p:cNvPr id="15" name="Textfeld 14"/>
          <p:cNvSpPr txBox="1"/>
          <p:nvPr/>
        </p:nvSpPr>
        <p:spPr>
          <a:xfrm>
            <a:off x="5467039" y="4923203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n</a:t>
            </a:r>
            <a:r>
              <a:rPr lang="en-US" sz="1400" i="1" dirty="0" smtClean="0"/>
              <a:t>eutral </a:t>
            </a:r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251" y="1095365"/>
            <a:ext cx="3555211" cy="2371325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174" y="1116817"/>
            <a:ext cx="3501764" cy="2335676"/>
          </a:xfrm>
          <a:prstGeom prst="rect">
            <a:avLst/>
          </a:prstGeom>
        </p:spPr>
      </p:pic>
      <p:cxnSp>
        <p:nvCxnSpPr>
          <p:cNvPr id="22" name="Gerade Verbindung mit Pfeil 21"/>
          <p:cNvCxnSpPr/>
          <p:nvPr/>
        </p:nvCxnSpPr>
        <p:spPr>
          <a:xfrm>
            <a:off x="9207219" y="5269292"/>
            <a:ext cx="209110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reihandform 23"/>
          <p:cNvSpPr/>
          <p:nvPr/>
        </p:nvSpPr>
        <p:spPr>
          <a:xfrm flipV="1">
            <a:off x="9515283" y="5291493"/>
            <a:ext cx="1554580" cy="898751"/>
          </a:xfrm>
          <a:custGeom>
            <a:avLst/>
            <a:gdLst>
              <a:gd name="connsiteX0" fmla="*/ 0 w 1554480"/>
              <a:gd name="connsiteY0" fmla="*/ 0 h 985520"/>
              <a:gd name="connsiteX1" fmla="*/ 1554480 w 1554480"/>
              <a:gd name="connsiteY1" fmla="*/ 985520 h 985520"/>
              <a:gd name="connsiteX0" fmla="*/ 41 w 1554521"/>
              <a:gd name="connsiteY0" fmla="*/ 0 h 985520"/>
              <a:gd name="connsiteX1" fmla="*/ 1554521 w 1554521"/>
              <a:gd name="connsiteY1" fmla="*/ 985520 h 985520"/>
              <a:gd name="connsiteX0" fmla="*/ 100 w 1554580"/>
              <a:gd name="connsiteY0" fmla="*/ 0 h 985520"/>
              <a:gd name="connsiteX1" fmla="*/ 1554580 w 1554580"/>
              <a:gd name="connsiteY1" fmla="*/ 985520 h 985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54580" h="985520">
                <a:moveTo>
                  <a:pt x="100" y="0"/>
                </a:moveTo>
                <a:cubicBezTo>
                  <a:pt x="-7520" y="625687"/>
                  <a:pt x="419200" y="969433"/>
                  <a:pt x="1554580" y="98552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i="1"/>
          </a:p>
        </p:txBody>
      </p:sp>
      <p:sp>
        <p:nvSpPr>
          <p:cNvPr id="5" name="Textfeld 4"/>
          <p:cNvSpPr txBox="1"/>
          <p:nvPr/>
        </p:nvSpPr>
        <p:spPr>
          <a:xfrm>
            <a:off x="4263360" y="761249"/>
            <a:ext cx="1954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Summer load case </a:t>
            </a:r>
            <a:endParaRPr lang="en-US" dirty="0"/>
          </a:p>
        </p:txBody>
      </p:sp>
      <p:sp>
        <p:nvSpPr>
          <p:cNvPr id="28" name="Textfeld 27"/>
          <p:cNvSpPr txBox="1"/>
          <p:nvPr/>
        </p:nvSpPr>
        <p:spPr>
          <a:xfrm>
            <a:off x="8419200" y="738216"/>
            <a:ext cx="1809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Winter load case </a:t>
            </a:r>
            <a:endParaRPr lang="en-US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6"/>
          <a:srcRect l="31417" t="30533" r="6750" b="20933"/>
          <a:stretch/>
        </p:blipFill>
        <p:spPr>
          <a:xfrm>
            <a:off x="287255" y="3784559"/>
            <a:ext cx="5013960" cy="2459678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7988601" y="5269292"/>
            <a:ext cx="2856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i="1" dirty="0"/>
              <a:t>t</a:t>
            </a:r>
            <a:r>
              <a:rPr lang="de-DE" sz="1400" i="1" dirty="0" smtClean="0"/>
              <a:t> </a:t>
            </a:r>
            <a:endParaRPr lang="en-GB" sz="1400" i="1" dirty="0"/>
          </a:p>
        </p:txBody>
      </p:sp>
      <p:cxnSp>
        <p:nvCxnSpPr>
          <p:cNvPr id="29" name="Gerade Verbindung mit Pfeil 28"/>
          <p:cNvCxnSpPr/>
          <p:nvPr/>
        </p:nvCxnSpPr>
        <p:spPr>
          <a:xfrm flipV="1">
            <a:off x="9430341" y="4002049"/>
            <a:ext cx="0" cy="20551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feld 29"/>
          <p:cNvSpPr txBox="1"/>
          <p:nvPr/>
        </p:nvSpPr>
        <p:spPr>
          <a:xfrm>
            <a:off x="8743690" y="3974210"/>
            <a:ext cx="4700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i="1" dirty="0"/>
              <a:t>h</a:t>
            </a:r>
            <a:r>
              <a:rPr lang="en-US" sz="1400" i="1" dirty="0" smtClean="0"/>
              <a:t>ot </a:t>
            </a:r>
            <a:endParaRPr lang="en-US" sz="1400" i="1" dirty="0"/>
          </a:p>
        </p:txBody>
      </p:sp>
      <p:sp>
        <p:nvSpPr>
          <p:cNvPr id="31" name="Textfeld 30"/>
          <p:cNvSpPr txBox="1"/>
          <p:nvPr/>
        </p:nvSpPr>
        <p:spPr>
          <a:xfrm>
            <a:off x="8720703" y="5888334"/>
            <a:ext cx="5246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c</a:t>
            </a:r>
            <a:r>
              <a:rPr lang="en-US" sz="1400" i="1" dirty="0" smtClean="0"/>
              <a:t>old </a:t>
            </a:r>
            <a:endParaRPr lang="en-US" sz="1400" i="1" dirty="0"/>
          </a:p>
        </p:txBody>
      </p:sp>
      <p:sp>
        <p:nvSpPr>
          <p:cNvPr id="32" name="Textfeld 31"/>
          <p:cNvSpPr txBox="1"/>
          <p:nvPr/>
        </p:nvSpPr>
        <p:spPr>
          <a:xfrm>
            <a:off x="8655771" y="4923203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n</a:t>
            </a:r>
            <a:r>
              <a:rPr lang="en-US" sz="1400" i="1" dirty="0" smtClean="0"/>
              <a:t>eutral </a:t>
            </a:r>
          </a:p>
        </p:txBody>
      </p:sp>
      <p:sp>
        <p:nvSpPr>
          <p:cNvPr id="33" name="Textfeld 32"/>
          <p:cNvSpPr txBox="1"/>
          <p:nvPr/>
        </p:nvSpPr>
        <p:spPr>
          <a:xfrm>
            <a:off x="11069863" y="5269291"/>
            <a:ext cx="2856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i="1" dirty="0"/>
              <a:t>t</a:t>
            </a:r>
            <a:r>
              <a:rPr lang="de-DE" sz="1400" i="1" dirty="0" smtClean="0"/>
              <a:t> </a:t>
            </a:r>
            <a:endParaRPr lang="en-GB" sz="1400" i="1" dirty="0"/>
          </a:p>
        </p:txBody>
      </p:sp>
    </p:spTree>
    <p:extLst>
      <p:ext uri="{BB962C8B-B14F-4D97-AF65-F5344CB8AC3E}">
        <p14:creationId xmlns:p14="http://schemas.microsoft.com/office/powerpoint/2010/main" val="236925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feld 4"/>
          <p:cNvSpPr txBox="1"/>
          <p:nvPr/>
        </p:nvSpPr>
        <p:spPr>
          <a:xfrm>
            <a:off x="1206092" y="2041013"/>
            <a:ext cx="8212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Outstanding Features Of Cabin Simulation</a:t>
            </a:r>
          </a:p>
          <a:p>
            <a:r>
              <a:rPr lang="en-US" sz="3600" b="1" dirty="0" smtClean="0"/>
              <a:t>With THESEUS-FE</a:t>
            </a:r>
          </a:p>
        </p:txBody>
      </p:sp>
    </p:spTree>
    <p:extLst>
      <p:ext uri="{BB962C8B-B14F-4D97-AF65-F5344CB8AC3E}">
        <p14:creationId xmlns:p14="http://schemas.microsoft.com/office/powerpoint/2010/main" val="2507001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latin typeface="+mn-lt"/>
              </a:rPr>
              <a:t>Different Types Of Cabin Models</a:t>
            </a:r>
            <a:endParaRPr lang="en-GB" dirty="0">
              <a:latin typeface="+mn-lt"/>
            </a:endParaRPr>
          </a:p>
        </p:txBody>
      </p:sp>
      <p:grpSp>
        <p:nvGrpSpPr>
          <p:cNvPr id="20" name="Gruppieren 19"/>
          <p:cNvGrpSpPr/>
          <p:nvPr/>
        </p:nvGrpSpPr>
        <p:grpSpPr>
          <a:xfrm>
            <a:off x="0" y="2323413"/>
            <a:ext cx="12192000" cy="3108960"/>
            <a:chOff x="438637" y="2948526"/>
            <a:chExt cx="11599533" cy="2731696"/>
          </a:xfrm>
        </p:grpSpPr>
        <p:pic>
          <p:nvPicPr>
            <p:cNvPr id="4" name="Grafik 3"/>
            <p:cNvPicPr>
              <a:picLocks noChangeAspect="1"/>
            </p:cNvPicPr>
            <p:nvPr/>
          </p:nvPicPr>
          <p:blipFill rotWithShape="1">
            <a:blip r:embed="rId3"/>
            <a:srcRect l="32500" t="31466" r="18416" b="20534"/>
            <a:stretch/>
          </p:blipFill>
          <p:spPr>
            <a:xfrm>
              <a:off x="438637" y="2948526"/>
              <a:ext cx="4469357" cy="2731696"/>
            </a:xfrm>
            <a:prstGeom prst="rect">
              <a:avLst/>
            </a:prstGeom>
          </p:spPr>
        </p:pic>
        <p:pic>
          <p:nvPicPr>
            <p:cNvPr id="7" name="Grafik 6"/>
            <p:cNvPicPr>
              <a:picLocks noChangeAspect="1"/>
            </p:cNvPicPr>
            <p:nvPr/>
          </p:nvPicPr>
          <p:blipFill rotWithShape="1">
            <a:blip r:embed="rId4"/>
            <a:srcRect l="30000" t="24400" r="15000" b="14667"/>
            <a:stretch/>
          </p:blipFill>
          <p:spPr>
            <a:xfrm>
              <a:off x="5312905" y="3087606"/>
              <a:ext cx="3308632" cy="2290977"/>
            </a:xfrm>
            <a:prstGeom prst="rect">
              <a:avLst/>
            </a:prstGeom>
          </p:spPr>
        </p:pic>
        <p:pic>
          <p:nvPicPr>
            <p:cNvPr id="8" name="Grafik 7"/>
            <p:cNvPicPr>
              <a:picLocks noChangeAspect="1"/>
            </p:cNvPicPr>
            <p:nvPr/>
          </p:nvPicPr>
          <p:blipFill rotWithShape="1">
            <a:blip r:embed="rId5"/>
            <a:srcRect l="38590" t="23077" r="14231" b="23180"/>
            <a:stretch/>
          </p:blipFill>
          <p:spPr>
            <a:xfrm>
              <a:off x="8820309" y="3087607"/>
              <a:ext cx="3217861" cy="2290977"/>
            </a:xfrm>
            <a:prstGeom prst="rect">
              <a:avLst/>
            </a:prstGeom>
          </p:spPr>
        </p:pic>
      </p:grpSp>
      <p:sp>
        <p:nvSpPr>
          <p:cNvPr id="15" name="Textfeld 14"/>
          <p:cNvSpPr txBox="1"/>
          <p:nvPr/>
        </p:nvSpPr>
        <p:spPr>
          <a:xfrm>
            <a:off x="-45931" y="5374324"/>
            <a:ext cx="44232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Complete model</a:t>
            </a:r>
          </a:p>
          <a:p>
            <a:pPr algn="ctr"/>
            <a:r>
              <a:rPr lang="en-US" sz="1600" dirty="0" smtClean="0"/>
              <a:t>fine mesh, 3D heat conduction</a:t>
            </a:r>
            <a:endParaRPr lang="en-US" sz="1600" dirty="0"/>
          </a:p>
        </p:txBody>
      </p:sp>
      <p:sp>
        <p:nvSpPr>
          <p:cNvPr id="16" name="Textfeld 15"/>
          <p:cNvSpPr txBox="1"/>
          <p:nvPr/>
        </p:nvSpPr>
        <p:spPr>
          <a:xfrm>
            <a:off x="4549640" y="5349457"/>
            <a:ext cx="40067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Reduced model </a:t>
            </a:r>
          </a:p>
          <a:p>
            <a:pPr algn="ctr"/>
            <a:r>
              <a:rPr lang="en-US" sz="1600" dirty="0" smtClean="0"/>
              <a:t>fine mesh, </a:t>
            </a:r>
            <a:r>
              <a:rPr lang="en-US" sz="1600" dirty="0"/>
              <a:t>3D </a:t>
            </a:r>
            <a:r>
              <a:rPr lang="en-US" sz="1600" dirty="0" smtClean="0"/>
              <a:t>heat conduction</a:t>
            </a:r>
            <a:r>
              <a:rPr lang="zh-CN" altLang="en-US" sz="1600" dirty="0" smtClean="0"/>
              <a:t>，</a:t>
            </a:r>
            <a:r>
              <a:rPr lang="en-US" sz="1600" dirty="0" smtClean="0"/>
              <a:t> recommended </a:t>
            </a:r>
            <a:r>
              <a:rPr lang="en-US" sz="1600" dirty="0"/>
              <a:t>for coupled </a:t>
            </a:r>
            <a:r>
              <a:rPr lang="en-US" sz="1600" dirty="0" smtClean="0"/>
              <a:t>CFD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8936873" y="5341840"/>
            <a:ext cx="30050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/>
              <a:t>Generator model</a:t>
            </a:r>
          </a:p>
          <a:p>
            <a:pPr algn="ctr"/>
            <a:r>
              <a:rPr lang="en-US" sz="1600" dirty="0" smtClean="0"/>
              <a:t>coarse </a:t>
            </a:r>
            <a:r>
              <a:rPr lang="en-US" sz="1600" dirty="0"/>
              <a:t>mesh , </a:t>
            </a:r>
            <a:r>
              <a:rPr lang="en-US" sz="1600" dirty="0" smtClean="0"/>
              <a:t>1D heat conduction</a:t>
            </a:r>
          </a:p>
          <a:p>
            <a:pPr algn="ctr"/>
            <a:r>
              <a:rPr lang="en-US" sz="1600" dirty="0"/>
              <a:t>recommended for coupled </a:t>
            </a:r>
            <a:r>
              <a:rPr lang="en-US" sz="1600" dirty="0" smtClean="0"/>
              <a:t>1D</a:t>
            </a:r>
            <a:endParaRPr lang="en-US" sz="1600" dirty="0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6" cstate="print"/>
          <a:srcRect l="31694" t="53633" r="23813" b="32773"/>
          <a:stretch/>
        </p:blipFill>
        <p:spPr bwMode="auto">
          <a:xfrm>
            <a:off x="356268" y="1248760"/>
            <a:ext cx="6902573" cy="996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Gerader Verbinder 21"/>
          <p:cNvCxnSpPr/>
          <p:nvPr/>
        </p:nvCxnSpPr>
        <p:spPr>
          <a:xfrm>
            <a:off x="471085" y="1990780"/>
            <a:ext cx="1100020" cy="102258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22"/>
          <p:cNvCxnSpPr/>
          <p:nvPr/>
        </p:nvCxnSpPr>
        <p:spPr>
          <a:xfrm flipH="1">
            <a:off x="3714759" y="2020257"/>
            <a:ext cx="2970674" cy="55117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26"/>
          <p:cNvSpPr txBox="1"/>
          <p:nvPr/>
        </p:nvSpPr>
        <p:spPr>
          <a:xfrm>
            <a:off x="356268" y="1081292"/>
            <a:ext cx="1618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air gap </a:t>
            </a:r>
            <a:endParaRPr lang="en-US" dirty="0"/>
          </a:p>
        </p:txBody>
      </p:sp>
      <p:cxnSp>
        <p:nvCxnSpPr>
          <p:cNvPr id="29" name="Gerader Verbinder 28"/>
          <p:cNvCxnSpPr/>
          <p:nvPr/>
        </p:nvCxnSpPr>
        <p:spPr>
          <a:xfrm>
            <a:off x="7719160" y="1603322"/>
            <a:ext cx="264421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r Verbinder 30"/>
          <p:cNvCxnSpPr/>
          <p:nvPr/>
        </p:nvCxnSpPr>
        <p:spPr>
          <a:xfrm>
            <a:off x="7719160" y="1645994"/>
            <a:ext cx="2644212" cy="0"/>
          </a:xfrm>
          <a:prstGeom prst="line">
            <a:avLst/>
          </a:prstGeom>
          <a:ln w="5715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r Verbinder 31"/>
          <p:cNvCxnSpPr/>
          <p:nvPr/>
        </p:nvCxnSpPr>
        <p:spPr>
          <a:xfrm>
            <a:off x="7719160" y="1908884"/>
            <a:ext cx="2644212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feld 32"/>
          <p:cNvSpPr txBox="1"/>
          <p:nvPr/>
        </p:nvSpPr>
        <p:spPr>
          <a:xfrm>
            <a:off x="8251417" y="1579446"/>
            <a:ext cx="871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air gap </a:t>
            </a:r>
            <a:endParaRPr lang="en-US" dirty="0"/>
          </a:p>
        </p:txBody>
      </p:sp>
      <p:sp>
        <p:nvSpPr>
          <p:cNvPr id="34" name="Textfeld 33"/>
          <p:cNvSpPr txBox="1"/>
          <p:nvPr/>
        </p:nvSpPr>
        <p:spPr>
          <a:xfrm>
            <a:off x="7838354" y="804293"/>
            <a:ext cx="18649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Simplified roof </a:t>
            </a:r>
          </a:p>
          <a:p>
            <a:r>
              <a:rPr lang="en-US" dirty="0" smtClean="0"/>
              <a:t>composite model </a:t>
            </a:r>
            <a:endParaRPr lang="en-US" dirty="0"/>
          </a:p>
        </p:txBody>
      </p:sp>
      <p:sp>
        <p:nvSpPr>
          <p:cNvPr id="35" name="Textfeld 34"/>
          <p:cNvSpPr txBox="1"/>
          <p:nvPr/>
        </p:nvSpPr>
        <p:spPr>
          <a:xfrm>
            <a:off x="3647781" y="852292"/>
            <a:ext cx="1422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Roof section </a:t>
            </a:r>
            <a:endParaRPr lang="en-US" b="1" dirty="0"/>
          </a:p>
        </p:txBody>
      </p:sp>
      <p:sp>
        <p:nvSpPr>
          <p:cNvPr id="36" name="Pfeil nach unten 35"/>
          <p:cNvSpPr/>
          <p:nvPr/>
        </p:nvSpPr>
        <p:spPr>
          <a:xfrm>
            <a:off x="7838354" y="2237474"/>
            <a:ext cx="427011" cy="691201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Pfeil nach unten 36"/>
          <p:cNvSpPr/>
          <p:nvPr/>
        </p:nvSpPr>
        <p:spPr>
          <a:xfrm>
            <a:off x="10647491" y="2293299"/>
            <a:ext cx="427011" cy="556260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Textfeld 37"/>
          <p:cNvSpPr txBox="1"/>
          <p:nvPr/>
        </p:nvSpPr>
        <p:spPr>
          <a:xfrm>
            <a:off x="4997319" y="58451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2" name="Textfeld 41"/>
          <p:cNvSpPr txBox="1"/>
          <p:nvPr/>
        </p:nvSpPr>
        <p:spPr>
          <a:xfrm>
            <a:off x="10611699" y="1378471"/>
            <a:ext cx="10615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i="1" dirty="0"/>
              <a:t>s</a:t>
            </a:r>
            <a:r>
              <a:rPr lang="en-US" sz="1200" b="1" i="1" dirty="0" smtClean="0"/>
              <a:t>teel (0.8mm)</a:t>
            </a:r>
          </a:p>
          <a:p>
            <a:r>
              <a:rPr lang="en-US" sz="1200" i="1" dirty="0" smtClean="0">
                <a:solidFill>
                  <a:srgbClr val="0066FF"/>
                </a:solidFill>
              </a:rPr>
              <a:t>damping mat </a:t>
            </a:r>
          </a:p>
          <a:p>
            <a:r>
              <a:rPr lang="en-US" sz="1200" i="1" dirty="0" smtClean="0"/>
              <a:t>air gap </a:t>
            </a:r>
          </a:p>
          <a:p>
            <a:r>
              <a:rPr lang="en-US" altLang="zh-CN" sz="1200" i="1" dirty="0">
                <a:solidFill>
                  <a:srgbClr val="C00000"/>
                </a:solidFill>
              </a:rPr>
              <a:t>c</a:t>
            </a:r>
            <a:r>
              <a:rPr lang="en-US" sz="1200" i="1" dirty="0" smtClean="0">
                <a:solidFill>
                  <a:srgbClr val="C00000"/>
                </a:solidFill>
              </a:rPr>
              <a:t>eiling </a:t>
            </a:r>
            <a:endParaRPr lang="en-US" sz="1200" i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feld 42"/>
              <p:cNvSpPr txBox="1"/>
              <p:nvPr/>
            </p:nvSpPr>
            <p:spPr>
              <a:xfrm>
                <a:off x="7209880" y="1579446"/>
                <a:ext cx="34624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43" name="Textfeld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9880" y="1579446"/>
                <a:ext cx="346249" cy="4308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feld 43"/>
              <p:cNvSpPr txBox="1"/>
              <p:nvPr/>
            </p:nvSpPr>
            <p:spPr>
              <a:xfrm>
                <a:off x="4245943" y="5574378"/>
                <a:ext cx="34624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44" name="Textfeld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5943" y="5574378"/>
                <a:ext cx="346249" cy="4308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Gerader Verbinder 45"/>
          <p:cNvCxnSpPr/>
          <p:nvPr/>
        </p:nvCxnSpPr>
        <p:spPr>
          <a:xfrm flipV="1">
            <a:off x="10432439" y="1567861"/>
            <a:ext cx="220980" cy="3546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/>
          <p:cNvCxnSpPr/>
          <p:nvPr/>
        </p:nvCxnSpPr>
        <p:spPr>
          <a:xfrm>
            <a:off x="10432439" y="1681213"/>
            <a:ext cx="2209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/>
          <p:cNvCxnSpPr/>
          <p:nvPr/>
        </p:nvCxnSpPr>
        <p:spPr>
          <a:xfrm>
            <a:off x="10432439" y="1786945"/>
            <a:ext cx="251460" cy="868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/>
          <p:cNvCxnSpPr/>
          <p:nvPr/>
        </p:nvCxnSpPr>
        <p:spPr>
          <a:xfrm>
            <a:off x="10432439" y="1919347"/>
            <a:ext cx="251460" cy="142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feld 53"/>
              <p:cNvSpPr txBox="1"/>
              <p:nvPr/>
            </p:nvSpPr>
            <p:spPr>
              <a:xfrm>
                <a:off x="8496083" y="5574378"/>
                <a:ext cx="34624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54" name="Textfeld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6083" y="5574378"/>
                <a:ext cx="346249" cy="43088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feld 2"/>
          <p:cNvSpPr txBox="1"/>
          <p:nvPr/>
        </p:nvSpPr>
        <p:spPr>
          <a:xfrm>
            <a:off x="7444160" y="4880960"/>
            <a:ext cx="12153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200 000 shells</a:t>
            </a:r>
          </a:p>
        </p:txBody>
      </p:sp>
      <p:sp>
        <p:nvSpPr>
          <p:cNvPr id="39" name="Textfeld 38"/>
          <p:cNvSpPr txBox="1"/>
          <p:nvPr/>
        </p:nvSpPr>
        <p:spPr>
          <a:xfrm>
            <a:off x="11142936" y="4876109"/>
            <a:ext cx="9012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548 shells</a:t>
            </a:r>
          </a:p>
        </p:txBody>
      </p:sp>
      <p:sp>
        <p:nvSpPr>
          <p:cNvPr id="40" name="Textfeld 39"/>
          <p:cNvSpPr txBox="1"/>
          <p:nvPr/>
        </p:nvSpPr>
        <p:spPr>
          <a:xfrm>
            <a:off x="3002379" y="4876109"/>
            <a:ext cx="19782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1 000 000 shell elements</a:t>
            </a:r>
          </a:p>
        </p:txBody>
      </p:sp>
      <p:cxnSp>
        <p:nvCxnSpPr>
          <p:cNvPr id="6" name="Gerader Verbinder 5"/>
          <p:cNvCxnSpPr/>
          <p:nvPr/>
        </p:nvCxnSpPr>
        <p:spPr>
          <a:xfrm>
            <a:off x="1101436" y="1473938"/>
            <a:ext cx="224119" cy="2999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016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162046" y="793337"/>
            <a:ext cx="7940234" cy="5445418"/>
          </a:xfrm>
          <a:prstGeom prst="rect">
            <a:avLst/>
          </a:prstGeom>
          <a:solidFill>
            <a:srgbClr val="B9B9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+mn-lt"/>
              </a:rPr>
              <a:t>Climate Chamber Lamp Model</a:t>
            </a:r>
            <a:endParaRPr lang="en-US" dirty="0">
              <a:latin typeface="+mn-lt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/>
          <a:srcRect l="2083" t="25467" r="47500" b="29832"/>
          <a:stretch/>
        </p:blipFill>
        <p:spPr>
          <a:xfrm>
            <a:off x="480158" y="2714797"/>
            <a:ext cx="6096000" cy="3378116"/>
          </a:xfrm>
          <a:prstGeom prst="rect">
            <a:avLst/>
          </a:prstGeom>
        </p:spPr>
      </p:pic>
      <p:pic>
        <p:nvPicPr>
          <p:cNvPr id="55" name="Picture 3"/>
          <p:cNvPicPr>
            <a:picLocks noChangeAspect="1" noChangeArrowheads="1"/>
          </p:cNvPicPr>
          <p:nvPr/>
        </p:nvPicPr>
        <p:blipFill>
          <a:blip r:embed="rId4" cstate="print"/>
          <a:srcRect l="53350" t="31933" r="2551" b="29567"/>
          <a:stretch>
            <a:fillRect/>
          </a:stretch>
        </p:blipFill>
        <p:spPr bwMode="auto">
          <a:xfrm>
            <a:off x="8130324" y="1211498"/>
            <a:ext cx="4034127" cy="1981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2" name="Gruppieren 141"/>
          <p:cNvGrpSpPr/>
          <p:nvPr/>
        </p:nvGrpSpPr>
        <p:grpSpPr>
          <a:xfrm>
            <a:off x="4976124" y="2730850"/>
            <a:ext cx="7200095" cy="3587470"/>
            <a:chOff x="4916459" y="262221"/>
            <a:chExt cx="7200095" cy="3587470"/>
          </a:xfrm>
        </p:grpSpPr>
        <p:pic>
          <p:nvPicPr>
            <p:cNvPr id="143" name="Grafik 142"/>
            <p:cNvPicPr>
              <a:picLocks noChangeAspect="1"/>
            </p:cNvPicPr>
            <p:nvPr/>
          </p:nvPicPr>
          <p:blipFill rotWithShape="1">
            <a:blip r:embed="rId5"/>
            <a:srcRect l="17984" t="18769" r="21411" b="28650"/>
            <a:stretch/>
          </p:blipFill>
          <p:spPr>
            <a:xfrm>
              <a:off x="6567204" y="840615"/>
              <a:ext cx="5549350" cy="3009076"/>
            </a:xfrm>
            <a:prstGeom prst="rect">
              <a:avLst/>
            </a:prstGeom>
          </p:spPr>
        </p:pic>
        <p:sp>
          <p:nvSpPr>
            <p:cNvPr id="144" name="Textfeld 143"/>
            <p:cNvSpPr txBox="1"/>
            <p:nvPr/>
          </p:nvSpPr>
          <p:spPr>
            <a:xfrm>
              <a:off x="4916459" y="262221"/>
              <a:ext cx="156499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Solar radiation</a:t>
              </a:r>
            </a:p>
          </p:txBody>
        </p:sp>
      </p:grpSp>
      <p:sp>
        <p:nvSpPr>
          <p:cNvPr id="149" name="Textfeld 148"/>
          <p:cNvSpPr txBox="1"/>
          <p:nvPr/>
        </p:nvSpPr>
        <p:spPr>
          <a:xfrm>
            <a:off x="8253633" y="947501"/>
            <a:ext cx="20120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Original VW lamp model</a:t>
            </a:r>
            <a:endParaRPr lang="en-US" sz="1400" b="1" dirty="0"/>
          </a:p>
        </p:txBody>
      </p:sp>
      <p:grpSp>
        <p:nvGrpSpPr>
          <p:cNvPr id="270" name="Gruppieren 269"/>
          <p:cNvGrpSpPr/>
          <p:nvPr/>
        </p:nvGrpSpPr>
        <p:grpSpPr>
          <a:xfrm>
            <a:off x="329709" y="1295232"/>
            <a:ext cx="6463175" cy="1120250"/>
            <a:chOff x="5930116" y="1322721"/>
            <a:chExt cx="6463175" cy="1120250"/>
          </a:xfrm>
        </p:grpSpPr>
        <p:grpSp>
          <p:nvGrpSpPr>
            <p:cNvPr id="271" name="Gruppieren 270"/>
            <p:cNvGrpSpPr/>
            <p:nvPr/>
          </p:nvGrpSpPr>
          <p:grpSpPr>
            <a:xfrm>
              <a:off x="8940633" y="1322721"/>
              <a:ext cx="3452658" cy="1041940"/>
              <a:chOff x="5930116" y="1424011"/>
              <a:chExt cx="3826430" cy="958716"/>
            </a:xfrm>
          </p:grpSpPr>
          <p:grpSp>
            <p:nvGrpSpPr>
              <p:cNvPr id="347" name="Gruppieren 346"/>
              <p:cNvGrpSpPr/>
              <p:nvPr/>
            </p:nvGrpSpPr>
            <p:grpSpPr>
              <a:xfrm>
                <a:off x="8795691" y="2045791"/>
                <a:ext cx="960855" cy="336936"/>
                <a:chOff x="3171308" y="2316175"/>
                <a:chExt cx="960855" cy="336936"/>
              </a:xfrm>
            </p:grpSpPr>
            <p:sp>
              <p:nvSpPr>
                <p:cNvPr id="368" name="Freihandform 367"/>
                <p:cNvSpPr/>
                <p:nvPr/>
              </p:nvSpPr>
              <p:spPr>
                <a:xfrm>
                  <a:off x="3171308" y="2371083"/>
                  <a:ext cx="960855" cy="174821"/>
                </a:xfrm>
                <a:custGeom>
                  <a:avLst/>
                  <a:gdLst>
                    <a:gd name="connsiteX0" fmla="*/ 62083 w 4027650"/>
                    <a:gd name="connsiteY0" fmla="*/ 896721 h 996416"/>
                    <a:gd name="connsiteX1" fmla="*/ 3963523 w 4027650"/>
                    <a:gd name="connsiteY1" fmla="*/ 896721 h 996416"/>
                    <a:gd name="connsiteX2" fmla="*/ 2429363 w 4027650"/>
                    <a:gd name="connsiteY2" fmla="*/ 104241 h 996416"/>
                    <a:gd name="connsiteX3" fmla="*/ 1626723 w 4027650"/>
                    <a:gd name="connsiteY3" fmla="*/ 94081 h 996416"/>
                    <a:gd name="connsiteX4" fmla="*/ 62083 w 4027650"/>
                    <a:gd name="connsiteY4" fmla="*/ 896721 h 996416"/>
                    <a:gd name="connsiteX0" fmla="*/ 0 w 3965567"/>
                    <a:gd name="connsiteY0" fmla="*/ 896721 h 996416"/>
                    <a:gd name="connsiteX1" fmla="*/ 3901440 w 3965567"/>
                    <a:gd name="connsiteY1" fmla="*/ 896721 h 996416"/>
                    <a:gd name="connsiteX2" fmla="*/ 2367280 w 3965567"/>
                    <a:gd name="connsiteY2" fmla="*/ 104241 h 996416"/>
                    <a:gd name="connsiteX3" fmla="*/ 1564640 w 3965567"/>
                    <a:gd name="connsiteY3" fmla="*/ 94081 h 996416"/>
                    <a:gd name="connsiteX4" fmla="*/ 0 w 3965567"/>
                    <a:gd name="connsiteY4" fmla="*/ 896721 h 996416"/>
                    <a:gd name="connsiteX0" fmla="*/ 0 w 3965567"/>
                    <a:gd name="connsiteY0" fmla="*/ 896721 h 950301"/>
                    <a:gd name="connsiteX1" fmla="*/ 3901440 w 3965567"/>
                    <a:gd name="connsiteY1" fmla="*/ 896721 h 950301"/>
                    <a:gd name="connsiteX2" fmla="*/ 2367280 w 3965567"/>
                    <a:gd name="connsiteY2" fmla="*/ 104241 h 950301"/>
                    <a:gd name="connsiteX3" fmla="*/ 1564640 w 3965567"/>
                    <a:gd name="connsiteY3" fmla="*/ 94081 h 950301"/>
                    <a:gd name="connsiteX4" fmla="*/ 0 w 3965567"/>
                    <a:gd name="connsiteY4" fmla="*/ 896721 h 950301"/>
                    <a:gd name="connsiteX0" fmla="*/ 0 w 3965567"/>
                    <a:gd name="connsiteY0" fmla="*/ 896721 h 896721"/>
                    <a:gd name="connsiteX1" fmla="*/ 3901440 w 3965567"/>
                    <a:gd name="connsiteY1" fmla="*/ 896721 h 896721"/>
                    <a:gd name="connsiteX2" fmla="*/ 2367280 w 3965567"/>
                    <a:gd name="connsiteY2" fmla="*/ 104241 h 896721"/>
                    <a:gd name="connsiteX3" fmla="*/ 1564640 w 3965567"/>
                    <a:gd name="connsiteY3" fmla="*/ 94081 h 896721"/>
                    <a:gd name="connsiteX4" fmla="*/ 0 w 3965567"/>
                    <a:gd name="connsiteY4" fmla="*/ 896721 h 896721"/>
                    <a:gd name="connsiteX0" fmla="*/ 0 w 3901440"/>
                    <a:gd name="connsiteY0" fmla="*/ 896721 h 896721"/>
                    <a:gd name="connsiteX1" fmla="*/ 3901440 w 3901440"/>
                    <a:gd name="connsiteY1" fmla="*/ 896721 h 896721"/>
                    <a:gd name="connsiteX2" fmla="*/ 2367280 w 3901440"/>
                    <a:gd name="connsiteY2" fmla="*/ 104241 h 896721"/>
                    <a:gd name="connsiteX3" fmla="*/ 1564640 w 3901440"/>
                    <a:gd name="connsiteY3" fmla="*/ 94081 h 896721"/>
                    <a:gd name="connsiteX4" fmla="*/ 0 w 3901440"/>
                    <a:gd name="connsiteY4" fmla="*/ 896721 h 896721"/>
                    <a:gd name="connsiteX0" fmla="*/ 0 w 3901440"/>
                    <a:gd name="connsiteY0" fmla="*/ 855581 h 855581"/>
                    <a:gd name="connsiteX1" fmla="*/ 3901440 w 3901440"/>
                    <a:gd name="connsiteY1" fmla="*/ 855581 h 855581"/>
                    <a:gd name="connsiteX2" fmla="*/ 2367280 w 3901440"/>
                    <a:gd name="connsiteY2" fmla="*/ 63101 h 855581"/>
                    <a:gd name="connsiteX3" fmla="*/ 1564640 w 3901440"/>
                    <a:gd name="connsiteY3" fmla="*/ 52941 h 855581"/>
                    <a:gd name="connsiteX4" fmla="*/ 0 w 3901440"/>
                    <a:gd name="connsiteY4" fmla="*/ 855581 h 855581"/>
                    <a:gd name="connsiteX0" fmla="*/ 0 w 3901440"/>
                    <a:gd name="connsiteY0" fmla="*/ 824257 h 824257"/>
                    <a:gd name="connsiteX1" fmla="*/ 3901440 w 3901440"/>
                    <a:gd name="connsiteY1" fmla="*/ 824257 h 824257"/>
                    <a:gd name="connsiteX2" fmla="*/ 2367280 w 3901440"/>
                    <a:gd name="connsiteY2" fmla="*/ 31777 h 824257"/>
                    <a:gd name="connsiteX3" fmla="*/ 1509776 w 3901440"/>
                    <a:gd name="connsiteY3" fmla="*/ 64289 h 824257"/>
                    <a:gd name="connsiteX4" fmla="*/ 0 w 3901440"/>
                    <a:gd name="connsiteY4" fmla="*/ 824257 h 824257"/>
                    <a:gd name="connsiteX0" fmla="*/ 0 w 3901440"/>
                    <a:gd name="connsiteY0" fmla="*/ 792480 h 792480"/>
                    <a:gd name="connsiteX1" fmla="*/ 3901440 w 3901440"/>
                    <a:gd name="connsiteY1" fmla="*/ 792480 h 792480"/>
                    <a:gd name="connsiteX2" fmla="*/ 2367280 w 3901440"/>
                    <a:gd name="connsiteY2" fmla="*/ 0 h 792480"/>
                    <a:gd name="connsiteX3" fmla="*/ 1509776 w 3901440"/>
                    <a:gd name="connsiteY3" fmla="*/ 32512 h 792480"/>
                    <a:gd name="connsiteX4" fmla="*/ 0 w 3901440"/>
                    <a:gd name="connsiteY4" fmla="*/ 792480 h 792480"/>
                    <a:gd name="connsiteX0" fmla="*/ 0 w 3901440"/>
                    <a:gd name="connsiteY0" fmla="*/ 759968 h 759968"/>
                    <a:gd name="connsiteX1" fmla="*/ 3901440 w 3901440"/>
                    <a:gd name="connsiteY1" fmla="*/ 759968 h 759968"/>
                    <a:gd name="connsiteX2" fmla="*/ 2373376 w 3901440"/>
                    <a:gd name="connsiteY2" fmla="*/ 4064 h 759968"/>
                    <a:gd name="connsiteX3" fmla="*/ 1509776 w 3901440"/>
                    <a:gd name="connsiteY3" fmla="*/ 0 h 759968"/>
                    <a:gd name="connsiteX4" fmla="*/ 0 w 3901440"/>
                    <a:gd name="connsiteY4" fmla="*/ 759968 h 759968"/>
                    <a:gd name="connsiteX0" fmla="*/ 0 w 3901440"/>
                    <a:gd name="connsiteY0" fmla="*/ 771144 h 771144"/>
                    <a:gd name="connsiteX1" fmla="*/ 3901440 w 3901440"/>
                    <a:gd name="connsiteY1" fmla="*/ 771144 h 771144"/>
                    <a:gd name="connsiteX2" fmla="*/ 2382901 w 3901440"/>
                    <a:gd name="connsiteY2" fmla="*/ 0 h 771144"/>
                    <a:gd name="connsiteX3" fmla="*/ 1509776 w 3901440"/>
                    <a:gd name="connsiteY3" fmla="*/ 11176 h 771144"/>
                    <a:gd name="connsiteX4" fmla="*/ 0 w 3901440"/>
                    <a:gd name="connsiteY4" fmla="*/ 771144 h 771144"/>
                    <a:gd name="connsiteX0" fmla="*/ 0 w 3901440"/>
                    <a:gd name="connsiteY0" fmla="*/ 771144 h 771144"/>
                    <a:gd name="connsiteX1" fmla="*/ 3901440 w 3901440"/>
                    <a:gd name="connsiteY1" fmla="*/ 771144 h 771144"/>
                    <a:gd name="connsiteX2" fmla="*/ 2382901 w 3901440"/>
                    <a:gd name="connsiteY2" fmla="*/ 0 h 771144"/>
                    <a:gd name="connsiteX3" fmla="*/ 1509776 w 3901440"/>
                    <a:gd name="connsiteY3" fmla="*/ 11176 h 771144"/>
                    <a:gd name="connsiteX4" fmla="*/ 0 w 3901440"/>
                    <a:gd name="connsiteY4" fmla="*/ 771144 h 771144"/>
                    <a:gd name="connsiteX0" fmla="*/ 0 w 3901440"/>
                    <a:gd name="connsiteY0" fmla="*/ 771144 h 771144"/>
                    <a:gd name="connsiteX1" fmla="*/ 3901440 w 3901440"/>
                    <a:gd name="connsiteY1" fmla="*/ 771144 h 771144"/>
                    <a:gd name="connsiteX2" fmla="*/ 2382901 w 3901440"/>
                    <a:gd name="connsiteY2" fmla="*/ 0 h 771144"/>
                    <a:gd name="connsiteX3" fmla="*/ 1509776 w 3901440"/>
                    <a:gd name="connsiteY3" fmla="*/ 11176 h 771144"/>
                    <a:gd name="connsiteX4" fmla="*/ 0 w 3901440"/>
                    <a:gd name="connsiteY4" fmla="*/ 771144 h 771144"/>
                    <a:gd name="connsiteX0" fmla="*/ 0 w 3901440"/>
                    <a:gd name="connsiteY0" fmla="*/ 775208 h 775208"/>
                    <a:gd name="connsiteX1" fmla="*/ 3901440 w 3901440"/>
                    <a:gd name="connsiteY1" fmla="*/ 775208 h 775208"/>
                    <a:gd name="connsiteX2" fmla="*/ 2382901 w 3901440"/>
                    <a:gd name="connsiteY2" fmla="*/ 4064 h 775208"/>
                    <a:gd name="connsiteX3" fmla="*/ 1526921 w 3901440"/>
                    <a:gd name="connsiteY3" fmla="*/ 0 h 775208"/>
                    <a:gd name="connsiteX4" fmla="*/ 0 w 3901440"/>
                    <a:gd name="connsiteY4" fmla="*/ 775208 h 775208"/>
                    <a:gd name="connsiteX0" fmla="*/ 0 w 3901440"/>
                    <a:gd name="connsiteY0" fmla="*/ 776187 h 776187"/>
                    <a:gd name="connsiteX1" fmla="*/ 3901440 w 3901440"/>
                    <a:gd name="connsiteY1" fmla="*/ 776187 h 776187"/>
                    <a:gd name="connsiteX2" fmla="*/ 2382901 w 3901440"/>
                    <a:gd name="connsiteY2" fmla="*/ 5043 h 776187"/>
                    <a:gd name="connsiteX3" fmla="*/ 1526921 w 3901440"/>
                    <a:gd name="connsiteY3" fmla="*/ 979 h 776187"/>
                    <a:gd name="connsiteX4" fmla="*/ 0 w 3901440"/>
                    <a:gd name="connsiteY4" fmla="*/ 776187 h 776187"/>
                    <a:gd name="connsiteX0" fmla="*/ 0 w 3901440"/>
                    <a:gd name="connsiteY0" fmla="*/ 778709 h 778709"/>
                    <a:gd name="connsiteX1" fmla="*/ 3901440 w 3901440"/>
                    <a:gd name="connsiteY1" fmla="*/ 778709 h 778709"/>
                    <a:gd name="connsiteX2" fmla="*/ 2382901 w 3901440"/>
                    <a:gd name="connsiteY2" fmla="*/ 7565 h 778709"/>
                    <a:gd name="connsiteX3" fmla="*/ 1526921 w 3901440"/>
                    <a:gd name="connsiteY3" fmla="*/ 3501 h 778709"/>
                    <a:gd name="connsiteX4" fmla="*/ 0 w 3901440"/>
                    <a:gd name="connsiteY4" fmla="*/ 778709 h 778709"/>
                    <a:gd name="connsiteX0" fmla="*/ 0 w 3901440"/>
                    <a:gd name="connsiteY0" fmla="*/ 785816 h 785816"/>
                    <a:gd name="connsiteX1" fmla="*/ 3901440 w 3901440"/>
                    <a:gd name="connsiteY1" fmla="*/ 785816 h 785816"/>
                    <a:gd name="connsiteX2" fmla="*/ 2386711 w 3901440"/>
                    <a:gd name="connsiteY2" fmla="*/ 3242 h 785816"/>
                    <a:gd name="connsiteX3" fmla="*/ 1526921 w 3901440"/>
                    <a:gd name="connsiteY3" fmla="*/ 10608 h 785816"/>
                    <a:gd name="connsiteX4" fmla="*/ 0 w 3901440"/>
                    <a:gd name="connsiteY4" fmla="*/ 785816 h 785816"/>
                    <a:gd name="connsiteX0" fmla="*/ 0 w 3901440"/>
                    <a:gd name="connsiteY0" fmla="*/ 782574 h 782574"/>
                    <a:gd name="connsiteX1" fmla="*/ 3901440 w 3901440"/>
                    <a:gd name="connsiteY1" fmla="*/ 782574 h 782574"/>
                    <a:gd name="connsiteX2" fmla="*/ 2386711 w 3901440"/>
                    <a:gd name="connsiteY2" fmla="*/ 0 h 782574"/>
                    <a:gd name="connsiteX3" fmla="*/ 1526921 w 3901440"/>
                    <a:gd name="connsiteY3" fmla="*/ 7366 h 782574"/>
                    <a:gd name="connsiteX4" fmla="*/ 0 w 3901440"/>
                    <a:gd name="connsiteY4" fmla="*/ 782574 h 782574"/>
                    <a:gd name="connsiteX0" fmla="*/ 0 w 3901440"/>
                    <a:gd name="connsiteY0" fmla="*/ 782828 h 782828"/>
                    <a:gd name="connsiteX1" fmla="*/ 3901440 w 3901440"/>
                    <a:gd name="connsiteY1" fmla="*/ 782828 h 782828"/>
                    <a:gd name="connsiteX2" fmla="*/ 2386711 w 3901440"/>
                    <a:gd name="connsiteY2" fmla="*/ 254 h 782828"/>
                    <a:gd name="connsiteX3" fmla="*/ 1536446 w 3901440"/>
                    <a:gd name="connsiteY3" fmla="*/ 0 h 782828"/>
                    <a:gd name="connsiteX4" fmla="*/ 0 w 3901440"/>
                    <a:gd name="connsiteY4" fmla="*/ 782828 h 782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01440" h="782828">
                      <a:moveTo>
                        <a:pt x="0" y="782828"/>
                      </a:moveTo>
                      <a:cubicBezTo>
                        <a:pt x="675979" y="758105"/>
                        <a:pt x="3330109" y="750316"/>
                        <a:pt x="3901440" y="782828"/>
                      </a:cubicBezTo>
                      <a:cubicBezTo>
                        <a:pt x="3601043" y="376428"/>
                        <a:pt x="2806658" y="95927"/>
                        <a:pt x="2386711" y="254"/>
                      </a:cubicBezTo>
                      <a:lnTo>
                        <a:pt x="1536446" y="0"/>
                      </a:lnTo>
                      <a:cubicBezTo>
                        <a:pt x="1116499" y="79587"/>
                        <a:pt x="378629" y="283295"/>
                        <a:pt x="0" y="782828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69" name="Freihandform 368"/>
                <p:cNvSpPr/>
                <p:nvPr/>
              </p:nvSpPr>
              <p:spPr>
                <a:xfrm>
                  <a:off x="3562802" y="2551009"/>
                  <a:ext cx="172133" cy="102102"/>
                </a:xfrm>
                <a:custGeom>
                  <a:avLst/>
                  <a:gdLst>
                    <a:gd name="connsiteX0" fmla="*/ 0 w 698500"/>
                    <a:gd name="connsiteY0" fmla="*/ 0 h 457287"/>
                    <a:gd name="connsiteX1" fmla="*/ 353060 w 698500"/>
                    <a:gd name="connsiteY1" fmla="*/ 457200 h 457287"/>
                    <a:gd name="connsiteX2" fmla="*/ 698500 w 698500"/>
                    <a:gd name="connsiteY2" fmla="*/ 30480 h 457287"/>
                    <a:gd name="connsiteX0" fmla="*/ 544 w 699044"/>
                    <a:gd name="connsiteY0" fmla="*/ 0 h 457287"/>
                    <a:gd name="connsiteX1" fmla="*/ 353604 w 699044"/>
                    <a:gd name="connsiteY1" fmla="*/ 457200 h 457287"/>
                    <a:gd name="connsiteX2" fmla="*/ 699044 w 699044"/>
                    <a:gd name="connsiteY2" fmla="*/ 30480 h 457287"/>
                    <a:gd name="connsiteX0" fmla="*/ 544 w 699118"/>
                    <a:gd name="connsiteY0" fmla="*/ 0 h 458082"/>
                    <a:gd name="connsiteX1" fmla="*/ 353604 w 699118"/>
                    <a:gd name="connsiteY1" fmla="*/ 457200 h 458082"/>
                    <a:gd name="connsiteX2" fmla="*/ 699044 w 699118"/>
                    <a:gd name="connsiteY2" fmla="*/ 30480 h 458082"/>
                    <a:gd name="connsiteX0" fmla="*/ 544 w 699118"/>
                    <a:gd name="connsiteY0" fmla="*/ 0 h 457200"/>
                    <a:gd name="connsiteX1" fmla="*/ 353604 w 699118"/>
                    <a:gd name="connsiteY1" fmla="*/ 457200 h 457200"/>
                    <a:gd name="connsiteX2" fmla="*/ 699044 w 699118"/>
                    <a:gd name="connsiteY2" fmla="*/ 30480 h 457200"/>
                    <a:gd name="connsiteX0" fmla="*/ 426 w 699000"/>
                    <a:gd name="connsiteY0" fmla="*/ 0 h 457200"/>
                    <a:gd name="connsiteX1" fmla="*/ 353486 w 699000"/>
                    <a:gd name="connsiteY1" fmla="*/ 457200 h 457200"/>
                    <a:gd name="connsiteX2" fmla="*/ 698926 w 699000"/>
                    <a:gd name="connsiteY2" fmla="*/ 30480 h 457200"/>
                    <a:gd name="connsiteX0" fmla="*/ 426 w 699000"/>
                    <a:gd name="connsiteY0" fmla="*/ 0 h 457200"/>
                    <a:gd name="connsiteX1" fmla="*/ 353486 w 699000"/>
                    <a:gd name="connsiteY1" fmla="*/ 457200 h 457200"/>
                    <a:gd name="connsiteX2" fmla="*/ 698926 w 699000"/>
                    <a:gd name="connsiteY2" fmla="*/ 30480 h 457200"/>
                    <a:gd name="connsiteX0" fmla="*/ 426 w 698926"/>
                    <a:gd name="connsiteY0" fmla="*/ 0 h 457200"/>
                    <a:gd name="connsiteX1" fmla="*/ 353486 w 698926"/>
                    <a:gd name="connsiteY1" fmla="*/ 457200 h 457200"/>
                    <a:gd name="connsiteX2" fmla="*/ 698926 w 698926"/>
                    <a:gd name="connsiteY2" fmla="*/ 30480 h 45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98926" h="457200">
                      <a:moveTo>
                        <a:pt x="426" y="0"/>
                      </a:moveTo>
                      <a:cubicBezTo>
                        <a:pt x="-13333" y="335280"/>
                        <a:pt x="310729" y="264160"/>
                        <a:pt x="353486" y="457200"/>
                      </a:cubicBezTo>
                      <a:cubicBezTo>
                        <a:pt x="469903" y="238760"/>
                        <a:pt x="668234" y="345440"/>
                        <a:pt x="698926" y="30480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70" name="Rechteck 369"/>
                <p:cNvSpPr/>
                <p:nvPr/>
              </p:nvSpPr>
              <p:spPr>
                <a:xfrm>
                  <a:off x="3559048" y="2316175"/>
                  <a:ext cx="192151" cy="5241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348" name="Gruppieren 347"/>
              <p:cNvGrpSpPr/>
              <p:nvPr/>
            </p:nvGrpSpPr>
            <p:grpSpPr>
              <a:xfrm>
                <a:off x="8222576" y="1921435"/>
                <a:ext cx="960855" cy="336936"/>
                <a:chOff x="3171308" y="2316175"/>
                <a:chExt cx="960855" cy="336936"/>
              </a:xfrm>
            </p:grpSpPr>
            <p:sp>
              <p:nvSpPr>
                <p:cNvPr id="365" name="Freihandform 364"/>
                <p:cNvSpPr/>
                <p:nvPr/>
              </p:nvSpPr>
              <p:spPr>
                <a:xfrm>
                  <a:off x="3171308" y="2371083"/>
                  <a:ext cx="960855" cy="174821"/>
                </a:xfrm>
                <a:custGeom>
                  <a:avLst/>
                  <a:gdLst>
                    <a:gd name="connsiteX0" fmla="*/ 62083 w 4027650"/>
                    <a:gd name="connsiteY0" fmla="*/ 896721 h 996416"/>
                    <a:gd name="connsiteX1" fmla="*/ 3963523 w 4027650"/>
                    <a:gd name="connsiteY1" fmla="*/ 896721 h 996416"/>
                    <a:gd name="connsiteX2" fmla="*/ 2429363 w 4027650"/>
                    <a:gd name="connsiteY2" fmla="*/ 104241 h 996416"/>
                    <a:gd name="connsiteX3" fmla="*/ 1626723 w 4027650"/>
                    <a:gd name="connsiteY3" fmla="*/ 94081 h 996416"/>
                    <a:gd name="connsiteX4" fmla="*/ 62083 w 4027650"/>
                    <a:gd name="connsiteY4" fmla="*/ 896721 h 996416"/>
                    <a:gd name="connsiteX0" fmla="*/ 0 w 3965567"/>
                    <a:gd name="connsiteY0" fmla="*/ 896721 h 996416"/>
                    <a:gd name="connsiteX1" fmla="*/ 3901440 w 3965567"/>
                    <a:gd name="connsiteY1" fmla="*/ 896721 h 996416"/>
                    <a:gd name="connsiteX2" fmla="*/ 2367280 w 3965567"/>
                    <a:gd name="connsiteY2" fmla="*/ 104241 h 996416"/>
                    <a:gd name="connsiteX3" fmla="*/ 1564640 w 3965567"/>
                    <a:gd name="connsiteY3" fmla="*/ 94081 h 996416"/>
                    <a:gd name="connsiteX4" fmla="*/ 0 w 3965567"/>
                    <a:gd name="connsiteY4" fmla="*/ 896721 h 996416"/>
                    <a:gd name="connsiteX0" fmla="*/ 0 w 3965567"/>
                    <a:gd name="connsiteY0" fmla="*/ 896721 h 950301"/>
                    <a:gd name="connsiteX1" fmla="*/ 3901440 w 3965567"/>
                    <a:gd name="connsiteY1" fmla="*/ 896721 h 950301"/>
                    <a:gd name="connsiteX2" fmla="*/ 2367280 w 3965567"/>
                    <a:gd name="connsiteY2" fmla="*/ 104241 h 950301"/>
                    <a:gd name="connsiteX3" fmla="*/ 1564640 w 3965567"/>
                    <a:gd name="connsiteY3" fmla="*/ 94081 h 950301"/>
                    <a:gd name="connsiteX4" fmla="*/ 0 w 3965567"/>
                    <a:gd name="connsiteY4" fmla="*/ 896721 h 950301"/>
                    <a:gd name="connsiteX0" fmla="*/ 0 w 3965567"/>
                    <a:gd name="connsiteY0" fmla="*/ 896721 h 896721"/>
                    <a:gd name="connsiteX1" fmla="*/ 3901440 w 3965567"/>
                    <a:gd name="connsiteY1" fmla="*/ 896721 h 896721"/>
                    <a:gd name="connsiteX2" fmla="*/ 2367280 w 3965567"/>
                    <a:gd name="connsiteY2" fmla="*/ 104241 h 896721"/>
                    <a:gd name="connsiteX3" fmla="*/ 1564640 w 3965567"/>
                    <a:gd name="connsiteY3" fmla="*/ 94081 h 896721"/>
                    <a:gd name="connsiteX4" fmla="*/ 0 w 3965567"/>
                    <a:gd name="connsiteY4" fmla="*/ 896721 h 896721"/>
                    <a:gd name="connsiteX0" fmla="*/ 0 w 3901440"/>
                    <a:gd name="connsiteY0" fmla="*/ 896721 h 896721"/>
                    <a:gd name="connsiteX1" fmla="*/ 3901440 w 3901440"/>
                    <a:gd name="connsiteY1" fmla="*/ 896721 h 896721"/>
                    <a:gd name="connsiteX2" fmla="*/ 2367280 w 3901440"/>
                    <a:gd name="connsiteY2" fmla="*/ 104241 h 896721"/>
                    <a:gd name="connsiteX3" fmla="*/ 1564640 w 3901440"/>
                    <a:gd name="connsiteY3" fmla="*/ 94081 h 896721"/>
                    <a:gd name="connsiteX4" fmla="*/ 0 w 3901440"/>
                    <a:gd name="connsiteY4" fmla="*/ 896721 h 896721"/>
                    <a:gd name="connsiteX0" fmla="*/ 0 w 3901440"/>
                    <a:gd name="connsiteY0" fmla="*/ 855581 h 855581"/>
                    <a:gd name="connsiteX1" fmla="*/ 3901440 w 3901440"/>
                    <a:gd name="connsiteY1" fmla="*/ 855581 h 855581"/>
                    <a:gd name="connsiteX2" fmla="*/ 2367280 w 3901440"/>
                    <a:gd name="connsiteY2" fmla="*/ 63101 h 855581"/>
                    <a:gd name="connsiteX3" fmla="*/ 1564640 w 3901440"/>
                    <a:gd name="connsiteY3" fmla="*/ 52941 h 855581"/>
                    <a:gd name="connsiteX4" fmla="*/ 0 w 3901440"/>
                    <a:gd name="connsiteY4" fmla="*/ 855581 h 855581"/>
                    <a:gd name="connsiteX0" fmla="*/ 0 w 3901440"/>
                    <a:gd name="connsiteY0" fmla="*/ 824257 h 824257"/>
                    <a:gd name="connsiteX1" fmla="*/ 3901440 w 3901440"/>
                    <a:gd name="connsiteY1" fmla="*/ 824257 h 824257"/>
                    <a:gd name="connsiteX2" fmla="*/ 2367280 w 3901440"/>
                    <a:gd name="connsiteY2" fmla="*/ 31777 h 824257"/>
                    <a:gd name="connsiteX3" fmla="*/ 1509776 w 3901440"/>
                    <a:gd name="connsiteY3" fmla="*/ 64289 h 824257"/>
                    <a:gd name="connsiteX4" fmla="*/ 0 w 3901440"/>
                    <a:gd name="connsiteY4" fmla="*/ 824257 h 824257"/>
                    <a:gd name="connsiteX0" fmla="*/ 0 w 3901440"/>
                    <a:gd name="connsiteY0" fmla="*/ 792480 h 792480"/>
                    <a:gd name="connsiteX1" fmla="*/ 3901440 w 3901440"/>
                    <a:gd name="connsiteY1" fmla="*/ 792480 h 792480"/>
                    <a:gd name="connsiteX2" fmla="*/ 2367280 w 3901440"/>
                    <a:gd name="connsiteY2" fmla="*/ 0 h 792480"/>
                    <a:gd name="connsiteX3" fmla="*/ 1509776 w 3901440"/>
                    <a:gd name="connsiteY3" fmla="*/ 32512 h 792480"/>
                    <a:gd name="connsiteX4" fmla="*/ 0 w 3901440"/>
                    <a:gd name="connsiteY4" fmla="*/ 792480 h 792480"/>
                    <a:gd name="connsiteX0" fmla="*/ 0 w 3901440"/>
                    <a:gd name="connsiteY0" fmla="*/ 759968 h 759968"/>
                    <a:gd name="connsiteX1" fmla="*/ 3901440 w 3901440"/>
                    <a:gd name="connsiteY1" fmla="*/ 759968 h 759968"/>
                    <a:gd name="connsiteX2" fmla="*/ 2373376 w 3901440"/>
                    <a:gd name="connsiteY2" fmla="*/ 4064 h 759968"/>
                    <a:gd name="connsiteX3" fmla="*/ 1509776 w 3901440"/>
                    <a:gd name="connsiteY3" fmla="*/ 0 h 759968"/>
                    <a:gd name="connsiteX4" fmla="*/ 0 w 3901440"/>
                    <a:gd name="connsiteY4" fmla="*/ 759968 h 759968"/>
                    <a:gd name="connsiteX0" fmla="*/ 0 w 3901440"/>
                    <a:gd name="connsiteY0" fmla="*/ 771144 h 771144"/>
                    <a:gd name="connsiteX1" fmla="*/ 3901440 w 3901440"/>
                    <a:gd name="connsiteY1" fmla="*/ 771144 h 771144"/>
                    <a:gd name="connsiteX2" fmla="*/ 2382901 w 3901440"/>
                    <a:gd name="connsiteY2" fmla="*/ 0 h 771144"/>
                    <a:gd name="connsiteX3" fmla="*/ 1509776 w 3901440"/>
                    <a:gd name="connsiteY3" fmla="*/ 11176 h 771144"/>
                    <a:gd name="connsiteX4" fmla="*/ 0 w 3901440"/>
                    <a:gd name="connsiteY4" fmla="*/ 771144 h 771144"/>
                    <a:gd name="connsiteX0" fmla="*/ 0 w 3901440"/>
                    <a:gd name="connsiteY0" fmla="*/ 771144 h 771144"/>
                    <a:gd name="connsiteX1" fmla="*/ 3901440 w 3901440"/>
                    <a:gd name="connsiteY1" fmla="*/ 771144 h 771144"/>
                    <a:gd name="connsiteX2" fmla="*/ 2382901 w 3901440"/>
                    <a:gd name="connsiteY2" fmla="*/ 0 h 771144"/>
                    <a:gd name="connsiteX3" fmla="*/ 1509776 w 3901440"/>
                    <a:gd name="connsiteY3" fmla="*/ 11176 h 771144"/>
                    <a:gd name="connsiteX4" fmla="*/ 0 w 3901440"/>
                    <a:gd name="connsiteY4" fmla="*/ 771144 h 771144"/>
                    <a:gd name="connsiteX0" fmla="*/ 0 w 3901440"/>
                    <a:gd name="connsiteY0" fmla="*/ 771144 h 771144"/>
                    <a:gd name="connsiteX1" fmla="*/ 3901440 w 3901440"/>
                    <a:gd name="connsiteY1" fmla="*/ 771144 h 771144"/>
                    <a:gd name="connsiteX2" fmla="*/ 2382901 w 3901440"/>
                    <a:gd name="connsiteY2" fmla="*/ 0 h 771144"/>
                    <a:gd name="connsiteX3" fmla="*/ 1509776 w 3901440"/>
                    <a:gd name="connsiteY3" fmla="*/ 11176 h 771144"/>
                    <a:gd name="connsiteX4" fmla="*/ 0 w 3901440"/>
                    <a:gd name="connsiteY4" fmla="*/ 771144 h 771144"/>
                    <a:gd name="connsiteX0" fmla="*/ 0 w 3901440"/>
                    <a:gd name="connsiteY0" fmla="*/ 775208 h 775208"/>
                    <a:gd name="connsiteX1" fmla="*/ 3901440 w 3901440"/>
                    <a:gd name="connsiteY1" fmla="*/ 775208 h 775208"/>
                    <a:gd name="connsiteX2" fmla="*/ 2382901 w 3901440"/>
                    <a:gd name="connsiteY2" fmla="*/ 4064 h 775208"/>
                    <a:gd name="connsiteX3" fmla="*/ 1526921 w 3901440"/>
                    <a:gd name="connsiteY3" fmla="*/ 0 h 775208"/>
                    <a:gd name="connsiteX4" fmla="*/ 0 w 3901440"/>
                    <a:gd name="connsiteY4" fmla="*/ 775208 h 775208"/>
                    <a:gd name="connsiteX0" fmla="*/ 0 w 3901440"/>
                    <a:gd name="connsiteY0" fmla="*/ 776187 h 776187"/>
                    <a:gd name="connsiteX1" fmla="*/ 3901440 w 3901440"/>
                    <a:gd name="connsiteY1" fmla="*/ 776187 h 776187"/>
                    <a:gd name="connsiteX2" fmla="*/ 2382901 w 3901440"/>
                    <a:gd name="connsiteY2" fmla="*/ 5043 h 776187"/>
                    <a:gd name="connsiteX3" fmla="*/ 1526921 w 3901440"/>
                    <a:gd name="connsiteY3" fmla="*/ 979 h 776187"/>
                    <a:gd name="connsiteX4" fmla="*/ 0 w 3901440"/>
                    <a:gd name="connsiteY4" fmla="*/ 776187 h 776187"/>
                    <a:gd name="connsiteX0" fmla="*/ 0 w 3901440"/>
                    <a:gd name="connsiteY0" fmla="*/ 778709 h 778709"/>
                    <a:gd name="connsiteX1" fmla="*/ 3901440 w 3901440"/>
                    <a:gd name="connsiteY1" fmla="*/ 778709 h 778709"/>
                    <a:gd name="connsiteX2" fmla="*/ 2382901 w 3901440"/>
                    <a:gd name="connsiteY2" fmla="*/ 7565 h 778709"/>
                    <a:gd name="connsiteX3" fmla="*/ 1526921 w 3901440"/>
                    <a:gd name="connsiteY3" fmla="*/ 3501 h 778709"/>
                    <a:gd name="connsiteX4" fmla="*/ 0 w 3901440"/>
                    <a:gd name="connsiteY4" fmla="*/ 778709 h 778709"/>
                    <a:gd name="connsiteX0" fmla="*/ 0 w 3901440"/>
                    <a:gd name="connsiteY0" fmla="*/ 785816 h 785816"/>
                    <a:gd name="connsiteX1" fmla="*/ 3901440 w 3901440"/>
                    <a:gd name="connsiteY1" fmla="*/ 785816 h 785816"/>
                    <a:gd name="connsiteX2" fmla="*/ 2386711 w 3901440"/>
                    <a:gd name="connsiteY2" fmla="*/ 3242 h 785816"/>
                    <a:gd name="connsiteX3" fmla="*/ 1526921 w 3901440"/>
                    <a:gd name="connsiteY3" fmla="*/ 10608 h 785816"/>
                    <a:gd name="connsiteX4" fmla="*/ 0 w 3901440"/>
                    <a:gd name="connsiteY4" fmla="*/ 785816 h 785816"/>
                    <a:gd name="connsiteX0" fmla="*/ 0 w 3901440"/>
                    <a:gd name="connsiteY0" fmla="*/ 782574 h 782574"/>
                    <a:gd name="connsiteX1" fmla="*/ 3901440 w 3901440"/>
                    <a:gd name="connsiteY1" fmla="*/ 782574 h 782574"/>
                    <a:gd name="connsiteX2" fmla="*/ 2386711 w 3901440"/>
                    <a:gd name="connsiteY2" fmla="*/ 0 h 782574"/>
                    <a:gd name="connsiteX3" fmla="*/ 1526921 w 3901440"/>
                    <a:gd name="connsiteY3" fmla="*/ 7366 h 782574"/>
                    <a:gd name="connsiteX4" fmla="*/ 0 w 3901440"/>
                    <a:gd name="connsiteY4" fmla="*/ 782574 h 782574"/>
                    <a:gd name="connsiteX0" fmla="*/ 0 w 3901440"/>
                    <a:gd name="connsiteY0" fmla="*/ 782828 h 782828"/>
                    <a:gd name="connsiteX1" fmla="*/ 3901440 w 3901440"/>
                    <a:gd name="connsiteY1" fmla="*/ 782828 h 782828"/>
                    <a:gd name="connsiteX2" fmla="*/ 2386711 w 3901440"/>
                    <a:gd name="connsiteY2" fmla="*/ 254 h 782828"/>
                    <a:gd name="connsiteX3" fmla="*/ 1536446 w 3901440"/>
                    <a:gd name="connsiteY3" fmla="*/ 0 h 782828"/>
                    <a:gd name="connsiteX4" fmla="*/ 0 w 3901440"/>
                    <a:gd name="connsiteY4" fmla="*/ 782828 h 782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01440" h="782828">
                      <a:moveTo>
                        <a:pt x="0" y="782828"/>
                      </a:moveTo>
                      <a:cubicBezTo>
                        <a:pt x="675979" y="758105"/>
                        <a:pt x="3330109" y="750316"/>
                        <a:pt x="3901440" y="782828"/>
                      </a:cubicBezTo>
                      <a:cubicBezTo>
                        <a:pt x="3601043" y="376428"/>
                        <a:pt x="2806658" y="95927"/>
                        <a:pt x="2386711" y="254"/>
                      </a:cubicBezTo>
                      <a:lnTo>
                        <a:pt x="1536446" y="0"/>
                      </a:lnTo>
                      <a:cubicBezTo>
                        <a:pt x="1116499" y="79587"/>
                        <a:pt x="378629" y="283295"/>
                        <a:pt x="0" y="782828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66" name="Freihandform 365"/>
                <p:cNvSpPr/>
                <p:nvPr/>
              </p:nvSpPr>
              <p:spPr>
                <a:xfrm>
                  <a:off x="3562802" y="2551009"/>
                  <a:ext cx="172133" cy="102102"/>
                </a:xfrm>
                <a:custGeom>
                  <a:avLst/>
                  <a:gdLst>
                    <a:gd name="connsiteX0" fmla="*/ 0 w 698500"/>
                    <a:gd name="connsiteY0" fmla="*/ 0 h 457287"/>
                    <a:gd name="connsiteX1" fmla="*/ 353060 w 698500"/>
                    <a:gd name="connsiteY1" fmla="*/ 457200 h 457287"/>
                    <a:gd name="connsiteX2" fmla="*/ 698500 w 698500"/>
                    <a:gd name="connsiteY2" fmla="*/ 30480 h 457287"/>
                    <a:gd name="connsiteX0" fmla="*/ 544 w 699044"/>
                    <a:gd name="connsiteY0" fmla="*/ 0 h 457287"/>
                    <a:gd name="connsiteX1" fmla="*/ 353604 w 699044"/>
                    <a:gd name="connsiteY1" fmla="*/ 457200 h 457287"/>
                    <a:gd name="connsiteX2" fmla="*/ 699044 w 699044"/>
                    <a:gd name="connsiteY2" fmla="*/ 30480 h 457287"/>
                    <a:gd name="connsiteX0" fmla="*/ 544 w 699118"/>
                    <a:gd name="connsiteY0" fmla="*/ 0 h 458082"/>
                    <a:gd name="connsiteX1" fmla="*/ 353604 w 699118"/>
                    <a:gd name="connsiteY1" fmla="*/ 457200 h 458082"/>
                    <a:gd name="connsiteX2" fmla="*/ 699044 w 699118"/>
                    <a:gd name="connsiteY2" fmla="*/ 30480 h 458082"/>
                    <a:gd name="connsiteX0" fmla="*/ 544 w 699118"/>
                    <a:gd name="connsiteY0" fmla="*/ 0 h 457200"/>
                    <a:gd name="connsiteX1" fmla="*/ 353604 w 699118"/>
                    <a:gd name="connsiteY1" fmla="*/ 457200 h 457200"/>
                    <a:gd name="connsiteX2" fmla="*/ 699044 w 699118"/>
                    <a:gd name="connsiteY2" fmla="*/ 30480 h 457200"/>
                    <a:gd name="connsiteX0" fmla="*/ 426 w 699000"/>
                    <a:gd name="connsiteY0" fmla="*/ 0 h 457200"/>
                    <a:gd name="connsiteX1" fmla="*/ 353486 w 699000"/>
                    <a:gd name="connsiteY1" fmla="*/ 457200 h 457200"/>
                    <a:gd name="connsiteX2" fmla="*/ 698926 w 699000"/>
                    <a:gd name="connsiteY2" fmla="*/ 30480 h 457200"/>
                    <a:gd name="connsiteX0" fmla="*/ 426 w 699000"/>
                    <a:gd name="connsiteY0" fmla="*/ 0 h 457200"/>
                    <a:gd name="connsiteX1" fmla="*/ 353486 w 699000"/>
                    <a:gd name="connsiteY1" fmla="*/ 457200 h 457200"/>
                    <a:gd name="connsiteX2" fmla="*/ 698926 w 699000"/>
                    <a:gd name="connsiteY2" fmla="*/ 30480 h 457200"/>
                    <a:gd name="connsiteX0" fmla="*/ 426 w 698926"/>
                    <a:gd name="connsiteY0" fmla="*/ 0 h 457200"/>
                    <a:gd name="connsiteX1" fmla="*/ 353486 w 698926"/>
                    <a:gd name="connsiteY1" fmla="*/ 457200 h 457200"/>
                    <a:gd name="connsiteX2" fmla="*/ 698926 w 698926"/>
                    <a:gd name="connsiteY2" fmla="*/ 30480 h 45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98926" h="457200">
                      <a:moveTo>
                        <a:pt x="426" y="0"/>
                      </a:moveTo>
                      <a:cubicBezTo>
                        <a:pt x="-13333" y="335280"/>
                        <a:pt x="310729" y="264160"/>
                        <a:pt x="353486" y="457200"/>
                      </a:cubicBezTo>
                      <a:cubicBezTo>
                        <a:pt x="469903" y="238760"/>
                        <a:pt x="668234" y="345440"/>
                        <a:pt x="698926" y="30480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67" name="Rechteck 366"/>
                <p:cNvSpPr/>
                <p:nvPr/>
              </p:nvSpPr>
              <p:spPr>
                <a:xfrm>
                  <a:off x="3559048" y="2316175"/>
                  <a:ext cx="192151" cy="5241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349" name="Gruppieren 348"/>
              <p:cNvGrpSpPr/>
              <p:nvPr/>
            </p:nvGrpSpPr>
            <p:grpSpPr>
              <a:xfrm>
                <a:off x="7649461" y="1797079"/>
                <a:ext cx="960855" cy="336936"/>
                <a:chOff x="3171308" y="2316175"/>
                <a:chExt cx="960855" cy="336936"/>
              </a:xfrm>
            </p:grpSpPr>
            <p:sp>
              <p:nvSpPr>
                <p:cNvPr id="362" name="Freihandform 361"/>
                <p:cNvSpPr/>
                <p:nvPr/>
              </p:nvSpPr>
              <p:spPr>
                <a:xfrm>
                  <a:off x="3171308" y="2371083"/>
                  <a:ext cx="960855" cy="174821"/>
                </a:xfrm>
                <a:custGeom>
                  <a:avLst/>
                  <a:gdLst>
                    <a:gd name="connsiteX0" fmla="*/ 62083 w 4027650"/>
                    <a:gd name="connsiteY0" fmla="*/ 896721 h 996416"/>
                    <a:gd name="connsiteX1" fmla="*/ 3963523 w 4027650"/>
                    <a:gd name="connsiteY1" fmla="*/ 896721 h 996416"/>
                    <a:gd name="connsiteX2" fmla="*/ 2429363 w 4027650"/>
                    <a:gd name="connsiteY2" fmla="*/ 104241 h 996416"/>
                    <a:gd name="connsiteX3" fmla="*/ 1626723 w 4027650"/>
                    <a:gd name="connsiteY3" fmla="*/ 94081 h 996416"/>
                    <a:gd name="connsiteX4" fmla="*/ 62083 w 4027650"/>
                    <a:gd name="connsiteY4" fmla="*/ 896721 h 996416"/>
                    <a:gd name="connsiteX0" fmla="*/ 0 w 3965567"/>
                    <a:gd name="connsiteY0" fmla="*/ 896721 h 996416"/>
                    <a:gd name="connsiteX1" fmla="*/ 3901440 w 3965567"/>
                    <a:gd name="connsiteY1" fmla="*/ 896721 h 996416"/>
                    <a:gd name="connsiteX2" fmla="*/ 2367280 w 3965567"/>
                    <a:gd name="connsiteY2" fmla="*/ 104241 h 996416"/>
                    <a:gd name="connsiteX3" fmla="*/ 1564640 w 3965567"/>
                    <a:gd name="connsiteY3" fmla="*/ 94081 h 996416"/>
                    <a:gd name="connsiteX4" fmla="*/ 0 w 3965567"/>
                    <a:gd name="connsiteY4" fmla="*/ 896721 h 996416"/>
                    <a:gd name="connsiteX0" fmla="*/ 0 w 3965567"/>
                    <a:gd name="connsiteY0" fmla="*/ 896721 h 950301"/>
                    <a:gd name="connsiteX1" fmla="*/ 3901440 w 3965567"/>
                    <a:gd name="connsiteY1" fmla="*/ 896721 h 950301"/>
                    <a:gd name="connsiteX2" fmla="*/ 2367280 w 3965567"/>
                    <a:gd name="connsiteY2" fmla="*/ 104241 h 950301"/>
                    <a:gd name="connsiteX3" fmla="*/ 1564640 w 3965567"/>
                    <a:gd name="connsiteY3" fmla="*/ 94081 h 950301"/>
                    <a:gd name="connsiteX4" fmla="*/ 0 w 3965567"/>
                    <a:gd name="connsiteY4" fmla="*/ 896721 h 950301"/>
                    <a:gd name="connsiteX0" fmla="*/ 0 w 3965567"/>
                    <a:gd name="connsiteY0" fmla="*/ 896721 h 896721"/>
                    <a:gd name="connsiteX1" fmla="*/ 3901440 w 3965567"/>
                    <a:gd name="connsiteY1" fmla="*/ 896721 h 896721"/>
                    <a:gd name="connsiteX2" fmla="*/ 2367280 w 3965567"/>
                    <a:gd name="connsiteY2" fmla="*/ 104241 h 896721"/>
                    <a:gd name="connsiteX3" fmla="*/ 1564640 w 3965567"/>
                    <a:gd name="connsiteY3" fmla="*/ 94081 h 896721"/>
                    <a:gd name="connsiteX4" fmla="*/ 0 w 3965567"/>
                    <a:gd name="connsiteY4" fmla="*/ 896721 h 896721"/>
                    <a:gd name="connsiteX0" fmla="*/ 0 w 3901440"/>
                    <a:gd name="connsiteY0" fmla="*/ 896721 h 896721"/>
                    <a:gd name="connsiteX1" fmla="*/ 3901440 w 3901440"/>
                    <a:gd name="connsiteY1" fmla="*/ 896721 h 896721"/>
                    <a:gd name="connsiteX2" fmla="*/ 2367280 w 3901440"/>
                    <a:gd name="connsiteY2" fmla="*/ 104241 h 896721"/>
                    <a:gd name="connsiteX3" fmla="*/ 1564640 w 3901440"/>
                    <a:gd name="connsiteY3" fmla="*/ 94081 h 896721"/>
                    <a:gd name="connsiteX4" fmla="*/ 0 w 3901440"/>
                    <a:gd name="connsiteY4" fmla="*/ 896721 h 896721"/>
                    <a:gd name="connsiteX0" fmla="*/ 0 w 3901440"/>
                    <a:gd name="connsiteY0" fmla="*/ 855581 h 855581"/>
                    <a:gd name="connsiteX1" fmla="*/ 3901440 w 3901440"/>
                    <a:gd name="connsiteY1" fmla="*/ 855581 h 855581"/>
                    <a:gd name="connsiteX2" fmla="*/ 2367280 w 3901440"/>
                    <a:gd name="connsiteY2" fmla="*/ 63101 h 855581"/>
                    <a:gd name="connsiteX3" fmla="*/ 1564640 w 3901440"/>
                    <a:gd name="connsiteY3" fmla="*/ 52941 h 855581"/>
                    <a:gd name="connsiteX4" fmla="*/ 0 w 3901440"/>
                    <a:gd name="connsiteY4" fmla="*/ 855581 h 855581"/>
                    <a:gd name="connsiteX0" fmla="*/ 0 w 3901440"/>
                    <a:gd name="connsiteY0" fmla="*/ 824257 h 824257"/>
                    <a:gd name="connsiteX1" fmla="*/ 3901440 w 3901440"/>
                    <a:gd name="connsiteY1" fmla="*/ 824257 h 824257"/>
                    <a:gd name="connsiteX2" fmla="*/ 2367280 w 3901440"/>
                    <a:gd name="connsiteY2" fmla="*/ 31777 h 824257"/>
                    <a:gd name="connsiteX3" fmla="*/ 1509776 w 3901440"/>
                    <a:gd name="connsiteY3" fmla="*/ 64289 h 824257"/>
                    <a:gd name="connsiteX4" fmla="*/ 0 w 3901440"/>
                    <a:gd name="connsiteY4" fmla="*/ 824257 h 824257"/>
                    <a:gd name="connsiteX0" fmla="*/ 0 w 3901440"/>
                    <a:gd name="connsiteY0" fmla="*/ 792480 h 792480"/>
                    <a:gd name="connsiteX1" fmla="*/ 3901440 w 3901440"/>
                    <a:gd name="connsiteY1" fmla="*/ 792480 h 792480"/>
                    <a:gd name="connsiteX2" fmla="*/ 2367280 w 3901440"/>
                    <a:gd name="connsiteY2" fmla="*/ 0 h 792480"/>
                    <a:gd name="connsiteX3" fmla="*/ 1509776 w 3901440"/>
                    <a:gd name="connsiteY3" fmla="*/ 32512 h 792480"/>
                    <a:gd name="connsiteX4" fmla="*/ 0 w 3901440"/>
                    <a:gd name="connsiteY4" fmla="*/ 792480 h 792480"/>
                    <a:gd name="connsiteX0" fmla="*/ 0 w 3901440"/>
                    <a:gd name="connsiteY0" fmla="*/ 759968 h 759968"/>
                    <a:gd name="connsiteX1" fmla="*/ 3901440 w 3901440"/>
                    <a:gd name="connsiteY1" fmla="*/ 759968 h 759968"/>
                    <a:gd name="connsiteX2" fmla="*/ 2373376 w 3901440"/>
                    <a:gd name="connsiteY2" fmla="*/ 4064 h 759968"/>
                    <a:gd name="connsiteX3" fmla="*/ 1509776 w 3901440"/>
                    <a:gd name="connsiteY3" fmla="*/ 0 h 759968"/>
                    <a:gd name="connsiteX4" fmla="*/ 0 w 3901440"/>
                    <a:gd name="connsiteY4" fmla="*/ 759968 h 759968"/>
                    <a:gd name="connsiteX0" fmla="*/ 0 w 3901440"/>
                    <a:gd name="connsiteY0" fmla="*/ 771144 h 771144"/>
                    <a:gd name="connsiteX1" fmla="*/ 3901440 w 3901440"/>
                    <a:gd name="connsiteY1" fmla="*/ 771144 h 771144"/>
                    <a:gd name="connsiteX2" fmla="*/ 2382901 w 3901440"/>
                    <a:gd name="connsiteY2" fmla="*/ 0 h 771144"/>
                    <a:gd name="connsiteX3" fmla="*/ 1509776 w 3901440"/>
                    <a:gd name="connsiteY3" fmla="*/ 11176 h 771144"/>
                    <a:gd name="connsiteX4" fmla="*/ 0 w 3901440"/>
                    <a:gd name="connsiteY4" fmla="*/ 771144 h 771144"/>
                    <a:gd name="connsiteX0" fmla="*/ 0 w 3901440"/>
                    <a:gd name="connsiteY0" fmla="*/ 771144 h 771144"/>
                    <a:gd name="connsiteX1" fmla="*/ 3901440 w 3901440"/>
                    <a:gd name="connsiteY1" fmla="*/ 771144 h 771144"/>
                    <a:gd name="connsiteX2" fmla="*/ 2382901 w 3901440"/>
                    <a:gd name="connsiteY2" fmla="*/ 0 h 771144"/>
                    <a:gd name="connsiteX3" fmla="*/ 1509776 w 3901440"/>
                    <a:gd name="connsiteY3" fmla="*/ 11176 h 771144"/>
                    <a:gd name="connsiteX4" fmla="*/ 0 w 3901440"/>
                    <a:gd name="connsiteY4" fmla="*/ 771144 h 771144"/>
                    <a:gd name="connsiteX0" fmla="*/ 0 w 3901440"/>
                    <a:gd name="connsiteY0" fmla="*/ 771144 h 771144"/>
                    <a:gd name="connsiteX1" fmla="*/ 3901440 w 3901440"/>
                    <a:gd name="connsiteY1" fmla="*/ 771144 h 771144"/>
                    <a:gd name="connsiteX2" fmla="*/ 2382901 w 3901440"/>
                    <a:gd name="connsiteY2" fmla="*/ 0 h 771144"/>
                    <a:gd name="connsiteX3" fmla="*/ 1509776 w 3901440"/>
                    <a:gd name="connsiteY3" fmla="*/ 11176 h 771144"/>
                    <a:gd name="connsiteX4" fmla="*/ 0 w 3901440"/>
                    <a:gd name="connsiteY4" fmla="*/ 771144 h 771144"/>
                    <a:gd name="connsiteX0" fmla="*/ 0 w 3901440"/>
                    <a:gd name="connsiteY0" fmla="*/ 775208 h 775208"/>
                    <a:gd name="connsiteX1" fmla="*/ 3901440 w 3901440"/>
                    <a:gd name="connsiteY1" fmla="*/ 775208 h 775208"/>
                    <a:gd name="connsiteX2" fmla="*/ 2382901 w 3901440"/>
                    <a:gd name="connsiteY2" fmla="*/ 4064 h 775208"/>
                    <a:gd name="connsiteX3" fmla="*/ 1526921 w 3901440"/>
                    <a:gd name="connsiteY3" fmla="*/ 0 h 775208"/>
                    <a:gd name="connsiteX4" fmla="*/ 0 w 3901440"/>
                    <a:gd name="connsiteY4" fmla="*/ 775208 h 775208"/>
                    <a:gd name="connsiteX0" fmla="*/ 0 w 3901440"/>
                    <a:gd name="connsiteY0" fmla="*/ 776187 h 776187"/>
                    <a:gd name="connsiteX1" fmla="*/ 3901440 w 3901440"/>
                    <a:gd name="connsiteY1" fmla="*/ 776187 h 776187"/>
                    <a:gd name="connsiteX2" fmla="*/ 2382901 w 3901440"/>
                    <a:gd name="connsiteY2" fmla="*/ 5043 h 776187"/>
                    <a:gd name="connsiteX3" fmla="*/ 1526921 w 3901440"/>
                    <a:gd name="connsiteY3" fmla="*/ 979 h 776187"/>
                    <a:gd name="connsiteX4" fmla="*/ 0 w 3901440"/>
                    <a:gd name="connsiteY4" fmla="*/ 776187 h 776187"/>
                    <a:gd name="connsiteX0" fmla="*/ 0 w 3901440"/>
                    <a:gd name="connsiteY0" fmla="*/ 778709 h 778709"/>
                    <a:gd name="connsiteX1" fmla="*/ 3901440 w 3901440"/>
                    <a:gd name="connsiteY1" fmla="*/ 778709 h 778709"/>
                    <a:gd name="connsiteX2" fmla="*/ 2382901 w 3901440"/>
                    <a:gd name="connsiteY2" fmla="*/ 7565 h 778709"/>
                    <a:gd name="connsiteX3" fmla="*/ 1526921 w 3901440"/>
                    <a:gd name="connsiteY3" fmla="*/ 3501 h 778709"/>
                    <a:gd name="connsiteX4" fmla="*/ 0 w 3901440"/>
                    <a:gd name="connsiteY4" fmla="*/ 778709 h 778709"/>
                    <a:gd name="connsiteX0" fmla="*/ 0 w 3901440"/>
                    <a:gd name="connsiteY0" fmla="*/ 785816 h 785816"/>
                    <a:gd name="connsiteX1" fmla="*/ 3901440 w 3901440"/>
                    <a:gd name="connsiteY1" fmla="*/ 785816 h 785816"/>
                    <a:gd name="connsiteX2" fmla="*/ 2386711 w 3901440"/>
                    <a:gd name="connsiteY2" fmla="*/ 3242 h 785816"/>
                    <a:gd name="connsiteX3" fmla="*/ 1526921 w 3901440"/>
                    <a:gd name="connsiteY3" fmla="*/ 10608 h 785816"/>
                    <a:gd name="connsiteX4" fmla="*/ 0 w 3901440"/>
                    <a:gd name="connsiteY4" fmla="*/ 785816 h 785816"/>
                    <a:gd name="connsiteX0" fmla="*/ 0 w 3901440"/>
                    <a:gd name="connsiteY0" fmla="*/ 782574 h 782574"/>
                    <a:gd name="connsiteX1" fmla="*/ 3901440 w 3901440"/>
                    <a:gd name="connsiteY1" fmla="*/ 782574 h 782574"/>
                    <a:gd name="connsiteX2" fmla="*/ 2386711 w 3901440"/>
                    <a:gd name="connsiteY2" fmla="*/ 0 h 782574"/>
                    <a:gd name="connsiteX3" fmla="*/ 1526921 w 3901440"/>
                    <a:gd name="connsiteY3" fmla="*/ 7366 h 782574"/>
                    <a:gd name="connsiteX4" fmla="*/ 0 w 3901440"/>
                    <a:gd name="connsiteY4" fmla="*/ 782574 h 782574"/>
                    <a:gd name="connsiteX0" fmla="*/ 0 w 3901440"/>
                    <a:gd name="connsiteY0" fmla="*/ 782828 h 782828"/>
                    <a:gd name="connsiteX1" fmla="*/ 3901440 w 3901440"/>
                    <a:gd name="connsiteY1" fmla="*/ 782828 h 782828"/>
                    <a:gd name="connsiteX2" fmla="*/ 2386711 w 3901440"/>
                    <a:gd name="connsiteY2" fmla="*/ 254 h 782828"/>
                    <a:gd name="connsiteX3" fmla="*/ 1536446 w 3901440"/>
                    <a:gd name="connsiteY3" fmla="*/ 0 h 782828"/>
                    <a:gd name="connsiteX4" fmla="*/ 0 w 3901440"/>
                    <a:gd name="connsiteY4" fmla="*/ 782828 h 782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01440" h="782828">
                      <a:moveTo>
                        <a:pt x="0" y="782828"/>
                      </a:moveTo>
                      <a:cubicBezTo>
                        <a:pt x="675979" y="758105"/>
                        <a:pt x="3330109" y="750316"/>
                        <a:pt x="3901440" y="782828"/>
                      </a:cubicBezTo>
                      <a:cubicBezTo>
                        <a:pt x="3601043" y="376428"/>
                        <a:pt x="2806658" y="95927"/>
                        <a:pt x="2386711" y="254"/>
                      </a:cubicBezTo>
                      <a:lnTo>
                        <a:pt x="1536446" y="0"/>
                      </a:lnTo>
                      <a:cubicBezTo>
                        <a:pt x="1116499" y="79587"/>
                        <a:pt x="378629" y="283295"/>
                        <a:pt x="0" y="782828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63" name="Freihandform 362"/>
                <p:cNvSpPr/>
                <p:nvPr/>
              </p:nvSpPr>
              <p:spPr>
                <a:xfrm>
                  <a:off x="3562802" y="2551009"/>
                  <a:ext cx="172133" cy="102102"/>
                </a:xfrm>
                <a:custGeom>
                  <a:avLst/>
                  <a:gdLst>
                    <a:gd name="connsiteX0" fmla="*/ 0 w 698500"/>
                    <a:gd name="connsiteY0" fmla="*/ 0 h 457287"/>
                    <a:gd name="connsiteX1" fmla="*/ 353060 w 698500"/>
                    <a:gd name="connsiteY1" fmla="*/ 457200 h 457287"/>
                    <a:gd name="connsiteX2" fmla="*/ 698500 w 698500"/>
                    <a:gd name="connsiteY2" fmla="*/ 30480 h 457287"/>
                    <a:gd name="connsiteX0" fmla="*/ 544 w 699044"/>
                    <a:gd name="connsiteY0" fmla="*/ 0 h 457287"/>
                    <a:gd name="connsiteX1" fmla="*/ 353604 w 699044"/>
                    <a:gd name="connsiteY1" fmla="*/ 457200 h 457287"/>
                    <a:gd name="connsiteX2" fmla="*/ 699044 w 699044"/>
                    <a:gd name="connsiteY2" fmla="*/ 30480 h 457287"/>
                    <a:gd name="connsiteX0" fmla="*/ 544 w 699118"/>
                    <a:gd name="connsiteY0" fmla="*/ 0 h 458082"/>
                    <a:gd name="connsiteX1" fmla="*/ 353604 w 699118"/>
                    <a:gd name="connsiteY1" fmla="*/ 457200 h 458082"/>
                    <a:gd name="connsiteX2" fmla="*/ 699044 w 699118"/>
                    <a:gd name="connsiteY2" fmla="*/ 30480 h 458082"/>
                    <a:gd name="connsiteX0" fmla="*/ 544 w 699118"/>
                    <a:gd name="connsiteY0" fmla="*/ 0 h 457200"/>
                    <a:gd name="connsiteX1" fmla="*/ 353604 w 699118"/>
                    <a:gd name="connsiteY1" fmla="*/ 457200 h 457200"/>
                    <a:gd name="connsiteX2" fmla="*/ 699044 w 699118"/>
                    <a:gd name="connsiteY2" fmla="*/ 30480 h 457200"/>
                    <a:gd name="connsiteX0" fmla="*/ 426 w 699000"/>
                    <a:gd name="connsiteY0" fmla="*/ 0 h 457200"/>
                    <a:gd name="connsiteX1" fmla="*/ 353486 w 699000"/>
                    <a:gd name="connsiteY1" fmla="*/ 457200 h 457200"/>
                    <a:gd name="connsiteX2" fmla="*/ 698926 w 699000"/>
                    <a:gd name="connsiteY2" fmla="*/ 30480 h 457200"/>
                    <a:gd name="connsiteX0" fmla="*/ 426 w 699000"/>
                    <a:gd name="connsiteY0" fmla="*/ 0 h 457200"/>
                    <a:gd name="connsiteX1" fmla="*/ 353486 w 699000"/>
                    <a:gd name="connsiteY1" fmla="*/ 457200 h 457200"/>
                    <a:gd name="connsiteX2" fmla="*/ 698926 w 699000"/>
                    <a:gd name="connsiteY2" fmla="*/ 30480 h 457200"/>
                    <a:gd name="connsiteX0" fmla="*/ 426 w 698926"/>
                    <a:gd name="connsiteY0" fmla="*/ 0 h 457200"/>
                    <a:gd name="connsiteX1" fmla="*/ 353486 w 698926"/>
                    <a:gd name="connsiteY1" fmla="*/ 457200 h 457200"/>
                    <a:gd name="connsiteX2" fmla="*/ 698926 w 698926"/>
                    <a:gd name="connsiteY2" fmla="*/ 30480 h 45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98926" h="457200">
                      <a:moveTo>
                        <a:pt x="426" y="0"/>
                      </a:moveTo>
                      <a:cubicBezTo>
                        <a:pt x="-13333" y="335280"/>
                        <a:pt x="310729" y="264160"/>
                        <a:pt x="353486" y="457200"/>
                      </a:cubicBezTo>
                      <a:cubicBezTo>
                        <a:pt x="469903" y="238760"/>
                        <a:pt x="668234" y="345440"/>
                        <a:pt x="698926" y="30480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64" name="Rechteck 363"/>
                <p:cNvSpPr/>
                <p:nvPr/>
              </p:nvSpPr>
              <p:spPr>
                <a:xfrm>
                  <a:off x="3559048" y="2316175"/>
                  <a:ext cx="192151" cy="5241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350" name="Gruppieren 349"/>
              <p:cNvGrpSpPr/>
              <p:nvPr/>
            </p:nvGrpSpPr>
            <p:grpSpPr>
              <a:xfrm>
                <a:off x="7076346" y="1672723"/>
                <a:ext cx="960855" cy="336936"/>
                <a:chOff x="3171308" y="2316175"/>
                <a:chExt cx="960855" cy="336936"/>
              </a:xfrm>
            </p:grpSpPr>
            <p:sp>
              <p:nvSpPr>
                <p:cNvPr id="359" name="Freihandform 358"/>
                <p:cNvSpPr/>
                <p:nvPr/>
              </p:nvSpPr>
              <p:spPr>
                <a:xfrm>
                  <a:off x="3171308" y="2371083"/>
                  <a:ext cx="960855" cy="174821"/>
                </a:xfrm>
                <a:custGeom>
                  <a:avLst/>
                  <a:gdLst>
                    <a:gd name="connsiteX0" fmla="*/ 62083 w 4027650"/>
                    <a:gd name="connsiteY0" fmla="*/ 896721 h 996416"/>
                    <a:gd name="connsiteX1" fmla="*/ 3963523 w 4027650"/>
                    <a:gd name="connsiteY1" fmla="*/ 896721 h 996416"/>
                    <a:gd name="connsiteX2" fmla="*/ 2429363 w 4027650"/>
                    <a:gd name="connsiteY2" fmla="*/ 104241 h 996416"/>
                    <a:gd name="connsiteX3" fmla="*/ 1626723 w 4027650"/>
                    <a:gd name="connsiteY3" fmla="*/ 94081 h 996416"/>
                    <a:gd name="connsiteX4" fmla="*/ 62083 w 4027650"/>
                    <a:gd name="connsiteY4" fmla="*/ 896721 h 996416"/>
                    <a:gd name="connsiteX0" fmla="*/ 0 w 3965567"/>
                    <a:gd name="connsiteY0" fmla="*/ 896721 h 996416"/>
                    <a:gd name="connsiteX1" fmla="*/ 3901440 w 3965567"/>
                    <a:gd name="connsiteY1" fmla="*/ 896721 h 996416"/>
                    <a:gd name="connsiteX2" fmla="*/ 2367280 w 3965567"/>
                    <a:gd name="connsiteY2" fmla="*/ 104241 h 996416"/>
                    <a:gd name="connsiteX3" fmla="*/ 1564640 w 3965567"/>
                    <a:gd name="connsiteY3" fmla="*/ 94081 h 996416"/>
                    <a:gd name="connsiteX4" fmla="*/ 0 w 3965567"/>
                    <a:gd name="connsiteY4" fmla="*/ 896721 h 996416"/>
                    <a:gd name="connsiteX0" fmla="*/ 0 w 3965567"/>
                    <a:gd name="connsiteY0" fmla="*/ 896721 h 950301"/>
                    <a:gd name="connsiteX1" fmla="*/ 3901440 w 3965567"/>
                    <a:gd name="connsiteY1" fmla="*/ 896721 h 950301"/>
                    <a:gd name="connsiteX2" fmla="*/ 2367280 w 3965567"/>
                    <a:gd name="connsiteY2" fmla="*/ 104241 h 950301"/>
                    <a:gd name="connsiteX3" fmla="*/ 1564640 w 3965567"/>
                    <a:gd name="connsiteY3" fmla="*/ 94081 h 950301"/>
                    <a:gd name="connsiteX4" fmla="*/ 0 w 3965567"/>
                    <a:gd name="connsiteY4" fmla="*/ 896721 h 950301"/>
                    <a:gd name="connsiteX0" fmla="*/ 0 w 3965567"/>
                    <a:gd name="connsiteY0" fmla="*/ 896721 h 896721"/>
                    <a:gd name="connsiteX1" fmla="*/ 3901440 w 3965567"/>
                    <a:gd name="connsiteY1" fmla="*/ 896721 h 896721"/>
                    <a:gd name="connsiteX2" fmla="*/ 2367280 w 3965567"/>
                    <a:gd name="connsiteY2" fmla="*/ 104241 h 896721"/>
                    <a:gd name="connsiteX3" fmla="*/ 1564640 w 3965567"/>
                    <a:gd name="connsiteY3" fmla="*/ 94081 h 896721"/>
                    <a:gd name="connsiteX4" fmla="*/ 0 w 3965567"/>
                    <a:gd name="connsiteY4" fmla="*/ 896721 h 896721"/>
                    <a:gd name="connsiteX0" fmla="*/ 0 w 3901440"/>
                    <a:gd name="connsiteY0" fmla="*/ 896721 h 896721"/>
                    <a:gd name="connsiteX1" fmla="*/ 3901440 w 3901440"/>
                    <a:gd name="connsiteY1" fmla="*/ 896721 h 896721"/>
                    <a:gd name="connsiteX2" fmla="*/ 2367280 w 3901440"/>
                    <a:gd name="connsiteY2" fmla="*/ 104241 h 896721"/>
                    <a:gd name="connsiteX3" fmla="*/ 1564640 w 3901440"/>
                    <a:gd name="connsiteY3" fmla="*/ 94081 h 896721"/>
                    <a:gd name="connsiteX4" fmla="*/ 0 w 3901440"/>
                    <a:gd name="connsiteY4" fmla="*/ 896721 h 896721"/>
                    <a:gd name="connsiteX0" fmla="*/ 0 w 3901440"/>
                    <a:gd name="connsiteY0" fmla="*/ 855581 h 855581"/>
                    <a:gd name="connsiteX1" fmla="*/ 3901440 w 3901440"/>
                    <a:gd name="connsiteY1" fmla="*/ 855581 h 855581"/>
                    <a:gd name="connsiteX2" fmla="*/ 2367280 w 3901440"/>
                    <a:gd name="connsiteY2" fmla="*/ 63101 h 855581"/>
                    <a:gd name="connsiteX3" fmla="*/ 1564640 w 3901440"/>
                    <a:gd name="connsiteY3" fmla="*/ 52941 h 855581"/>
                    <a:gd name="connsiteX4" fmla="*/ 0 w 3901440"/>
                    <a:gd name="connsiteY4" fmla="*/ 855581 h 855581"/>
                    <a:gd name="connsiteX0" fmla="*/ 0 w 3901440"/>
                    <a:gd name="connsiteY0" fmla="*/ 824257 h 824257"/>
                    <a:gd name="connsiteX1" fmla="*/ 3901440 w 3901440"/>
                    <a:gd name="connsiteY1" fmla="*/ 824257 h 824257"/>
                    <a:gd name="connsiteX2" fmla="*/ 2367280 w 3901440"/>
                    <a:gd name="connsiteY2" fmla="*/ 31777 h 824257"/>
                    <a:gd name="connsiteX3" fmla="*/ 1509776 w 3901440"/>
                    <a:gd name="connsiteY3" fmla="*/ 64289 h 824257"/>
                    <a:gd name="connsiteX4" fmla="*/ 0 w 3901440"/>
                    <a:gd name="connsiteY4" fmla="*/ 824257 h 824257"/>
                    <a:gd name="connsiteX0" fmla="*/ 0 w 3901440"/>
                    <a:gd name="connsiteY0" fmla="*/ 792480 h 792480"/>
                    <a:gd name="connsiteX1" fmla="*/ 3901440 w 3901440"/>
                    <a:gd name="connsiteY1" fmla="*/ 792480 h 792480"/>
                    <a:gd name="connsiteX2" fmla="*/ 2367280 w 3901440"/>
                    <a:gd name="connsiteY2" fmla="*/ 0 h 792480"/>
                    <a:gd name="connsiteX3" fmla="*/ 1509776 w 3901440"/>
                    <a:gd name="connsiteY3" fmla="*/ 32512 h 792480"/>
                    <a:gd name="connsiteX4" fmla="*/ 0 w 3901440"/>
                    <a:gd name="connsiteY4" fmla="*/ 792480 h 792480"/>
                    <a:gd name="connsiteX0" fmla="*/ 0 w 3901440"/>
                    <a:gd name="connsiteY0" fmla="*/ 759968 h 759968"/>
                    <a:gd name="connsiteX1" fmla="*/ 3901440 w 3901440"/>
                    <a:gd name="connsiteY1" fmla="*/ 759968 h 759968"/>
                    <a:gd name="connsiteX2" fmla="*/ 2373376 w 3901440"/>
                    <a:gd name="connsiteY2" fmla="*/ 4064 h 759968"/>
                    <a:gd name="connsiteX3" fmla="*/ 1509776 w 3901440"/>
                    <a:gd name="connsiteY3" fmla="*/ 0 h 759968"/>
                    <a:gd name="connsiteX4" fmla="*/ 0 w 3901440"/>
                    <a:gd name="connsiteY4" fmla="*/ 759968 h 759968"/>
                    <a:gd name="connsiteX0" fmla="*/ 0 w 3901440"/>
                    <a:gd name="connsiteY0" fmla="*/ 771144 h 771144"/>
                    <a:gd name="connsiteX1" fmla="*/ 3901440 w 3901440"/>
                    <a:gd name="connsiteY1" fmla="*/ 771144 h 771144"/>
                    <a:gd name="connsiteX2" fmla="*/ 2382901 w 3901440"/>
                    <a:gd name="connsiteY2" fmla="*/ 0 h 771144"/>
                    <a:gd name="connsiteX3" fmla="*/ 1509776 w 3901440"/>
                    <a:gd name="connsiteY3" fmla="*/ 11176 h 771144"/>
                    <a:gd name="connsiteX4" fmla="*/ 0 w 3901440"/>
                    <a:gd name="connsiteY4" fmla="*/ 771144 h 771144"/>
                    <a:gd name="connsiteX0" fmla="*/ 0 w 3901440"/>
                    <a:gd name="connsiteY0" fmla="*/ 771144 h 771144"/>
                    <a:gd name="connsiteX1" fmla="*/ 3901440 w 3901440"/>
                    <a:gd name="connsiteY1" fmla="*/ 771144 h 771144"/>
                    <a:gd name="connsiteX2" fmla="*/ 2382901 w 3901440"/>
                    <a:gd name="connsiteY2" fmla="*/ 0 h 771144"/>
                    <a:gd name="connsiteX3" fmla="*/ 1509776 w 3901440"/>
                    <a:gd name="connsiteY3" fmla="*/ 11176 h 771144"/>
                    <a:gd name="connsiteX4" fmla="*/ 0 w 3901440"/>
                    <a:gd name="connsiteY4" fmla="*/ 771144 h 771144"/>
                    <a:gd name="connsiteX0" fmla="*/ 0 w 3901440"/>
                    <a:gd name="connsiteY0" fmla="*/ 771144 h 771144"/>
                    <a:gd name="connsiteX1" fmla="*/ 3901440 w 3901440"/>
                    <a:gd name="connsiteY1" fmla="*/ 771144 h 771144"/>
                    <a:gd name="connsiteX2" fmla="*/ 2382901 w 3901440"/>
                    <a:gd name="connsiteY2" fmla="*/ 0 h 771144"/>
                    <a:gd name="connsiteX3" fmla="*/ 1509776 w 3901440"/>
                    <a:gd name="connsiteY3" fmla="*/ 11176 h 771144"/>
                    <a:gd name="connsiteX4" fmla="*/ 0 w 3901440"/>
                    <a:gd name="connsiteY4" fmla="*/ 771144 h 771144"/>
                    <a:gd name="connsiteX0" fmla="*/ 0 w 3901440"/>
                    <a:gd name="connsiteY0" fmla="*/ 775208 h 775208"/>
                    <a:gd name="connsiteX1" fmla="*/ 3901440 w 3901440"/>
                    <a:gd name="connsiteY1" fmla="*/ 775208 h 775208"/>
                    <a:gd name="connsiteX2" fmla="*/ 2382901 w 3901440"/>
                    <a:gd name="connsiteY2" fmla="*/ 4064 h 775208"/>
                    <a:gd name="connsiteX3" fmla="*/ 1526921 w 3901440"/>
                    <a:gd name="connsiteY3" fmla="*/ 0 h 775208"/>
                    <a:gd name="connsiteX4" fmla="*/ 0 w 3901440"/>
                    <a:gd name="connsiteY4" fmla="*/ 775208 h 775208"/>
                    <a:gd name="connsiteX0" fmla="*/ 0 w 3901440"/>
                    <a:gd name="connsiteY0" fmla="*/ 776187 h 776187"/>
                    <a:gd name="connsiteX1" fmla="*/ 3901440 w 3901440"/>
                    <a:gd name="connsiteY1" fmla="*/ 776187 h 776187"/>
                    <a:gd name="connsiteX2" fmla="*/ 2382901 w 3901440"/>
                    <a:gd name="connsiteY2" fmla="*/ 5043 h 776187"/>
                    <a:gd name="connsiteX3" fmla="*/ 1526921 w 3901440"/>
                    <a:gd name="connsiteY3" fmla="*/ 979 h 776187"/>
                    <a:gd name="connsiteX4" fmla="*/ 0 w 3901440"/>
                    <a:gd name="connsiteY4" fmla="*/ 776187 h 776187"/>
                    <a:gd name="connsiteX0" fmla="*/ 0 w 3901440"/>
                    <a:gd name="connsiteY0" fmla="*/ 778709 h 778709"/>
                    <a:gd name="connsiteX1" fmla="*/ 3901440 w 3901440"/>
                    <a:gd name="connsiteY1" fmla="*/ 778709 h 778709"/>
                    <a:gd name="connsiteX2" fmla="*/ 2382901 w 3901440"/>
                    <a:gd name="connsiteY2" fmla="*/ 7565 h 778709"/>
                    <a:gd name="connsiteX3" fmla="*/ 1526921 w 3901440"/>
                    <a:gd name="connsiteY3" fmla="*/ 3501 h 778709"/>
                    <a:gd name="connsiteX4" fmla="*/ 0 w 3901440"/>
                    <a:gd name="connsiteY4" fmla="*/ 778709 h 778709"/>
                    <a:gd name="connsiteX0" fmla="*/ 0 w 3901440"/>
                    <a:gd name="connsiteY0" fmla="*/ 785816 h 785816"/>
                    <a:gd name="connsiteX1" fmla="*/ 3901440 w 3901440"/>
                    <a:gd name="connsiteY1" fmla="*/ 785816 h 785816"/>
                    <a:gd name="connsiteX2" fmla="*/ 2386711 w 3901440"/>
                    <a:gd name="connsiteY2" fmla="*/ 3242 h 785816"/>
                    <a:gd name="connsiteX3" fmla="*/ 1526921 w 3901440"/>
                    <a:gd name="connsiteY3" fmla="*/ 10608 h 785816"/>
                    <a:gd name="connsiteX4" fmla="*/ 0 w 3901440"/>
                    <a:gd name="connsiteY4" fmla="*/ 785816 h 785816"/>
                    <a:gd name="connsiteX0" fmla="*/ 0 w 3901440"/>
                    <a:gd name="connsiteY0" fmla="*/ 782574 h 782574"/>
                    <a:gd name="connsiteX1" fmla="*/ 3901440 w 3901440"/>
                    <a:gd name="connsiteY1" fmla="*/ 782574 h 782574"/>
                    <a:gd name="connsiteX2" fmla="*/ 2386711 w 3901440"/>
                    <a:gd name="connsiteY2" fmla="*/ 0 h 782574"/>
                    <a:gd name="connsiteX3" fmla="*/ 1526921 w 3901440"/>
                    <a:gd name="connsiteY3" fmla="*/ 7366 h 782574"/>
                    <a:gd name="connsiteX4" fmla="*/ 0 w 3901440"/>
                    <a:gd name="connsiteY4" fmla="*/ 782574 h 782574"/>
                    <a:gd name="connsiteX0" fmla="*/ 0 w 3901440"/>
                    <a:gd name="connsiteY0" fmla="*/ 782828 h 782828"/>
                    <a:gd name="connsiteX1" fmla="*/ 3901440 w 3901440"/>
                    <a:gd name="connsiteY1" fmla="*/ 782828 h 782828"/>
                    <a:gd name="connsiteX2" fmla="*/ 2386711 w 3901440"/>
                    <a:gd name="connsiteY2" fmla="*/ 254 h 782828"/>
                    <a:gd name="connsiteX3" fmla="*/ 1536446 w 3901440"/>
                    <a:gd name="connsiteY3" fmla="*/ 0 h 782828"/>
                    <a:gd name="connsiteX4" fmla="*/ 0 w 3901440"/>
                    <a:gd name="connsiteY4" fmla="*/ 782828 h 782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01440" h="782828">
                      <a:moveTo>
                        <a:pt x="0" y="782828"/>
                      </a:moveTo>
                      <a:cubicBezTo>
                        <a:pt x="675979" y="758105"/>
                        <a:pt x="3330109" y="750316"/>
                        <a:pt x="3901440" y="782828"/>
                      </a:cubicBezTo>
                      <a:cubicBezTo>
                        <a:pt x="3601043" y="376428"/>
                        <a:pt x="2806658" y="95927"/>
                        <a:pt x="2386711" y="254"/>
                      </a:cubicBezTo>
                      <a:lnTo>
                        <a:pt x="1536446" y="0"/>
                      </a:lnTo>
                      <a:cubicBezTo>
                        <a:pt x="1116499" y="79587"/>
                        <a:pt x="378629" y="283295"/>
                        <a:pt x="0" y="782828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60" name="Freihandform 359"/>
                <p:cNvSpPr/>
                <p:nvPr/>
              </p:nvSpPr>
              <p:spPr>
                <a:xfrm>
                  <a:off x="3562802" y="2551009"/>
                  <a:ext cx="172133" cy="102102"/>
                </a:xfrm>
                <a:custGeom>
                  <a:avLst/>
                  <a:gdLst>
                    <a:gd name="connsiteX0" fmla="*/ 0 w 698500"/>
                    <a:gd name="connsiteY0" fmla="*/ 0 h 457287"/>
                    <a:gd name="connsiteX1" fmla="*/ 353060 w 698500"/>
                    <a:gd name="connsiteY1" fmla="*/ 457200 h 457287"/>
                    <a:gd name="connsiteX2" fmla="*/ 698500 w 698500"/>
                    <a:gd name="connsiteY2" fmla="*/ 30480 h 457287"/>
                    <a:gd name="connsiteX0" fmla="*/ 544 w 699044"/>
                    <a:gd name="connsiteY0" fmla="*/ 0 h 457287"/>
                    <a:gd name="connsiteX1" fmla="*/ 353604 w 699044"/>
                    <a:gd name="connsiteY1" fmla="*/ 457200 h 457287"/>
                    <a:gd name="connsiteX2" fmla="*/ 699044 w 699044"/>
                    <a:gd name="connsiteY2" fmla="*/ 30480 h 457287"/>
                    <a:gd name="connsiteX0" fmla="*/ 544 w 699118"/>
                    <a:gd name="connsiteY0" fmla="*/ 0 h 458082"/>
                    <a:gd name="connsiteX1" fmla="*/ 353604 w 699118"/>
                    <a:gd name="connsiteY1" fmla="*/ 457200 h 458082"/>
                    <a:gd name="connsiteX2" fmla="*/ 699044 w 699118"/>
                    <a:gd name="connsiteY2" fmla="*/ 30480 h 458082"/>
                    <a:gd name="connsiteX0" fmla="*/ 544 w 699118"/>
                    <a:gd name="connsiteY0" fmla="*/ 0 h 457200"/>
                    <a:gd name="connsiteX1" fmla="*/ 353604 w 699118"/>
                    <a:gd name="connsiteY1" fmla="*/ 457200 h 457200"/>
                    <a:gd name="connsiteX2" fmla="*/ 699044 w 699118"/>
                    <a:gd name="connsiteY2" fmla="*/ 30480 h 457200"/>
                    <a:gd name="connsiteX0" fmla="*/ 426 w 699000"/>
                    <a:gd name="connsiteY0" fmla="*/ 0 h 457200"/>
                    <a:gd name="connsiteX1" fmla="*/ 353486 w 699000"/>
                    <a:gd name="connsiteY1" fmla="*/ 457200 h 457200"/>
                    <a:gd name="connsiteX2" fmla="*/ 698926 w 699000"/>
                    <a:gd name="connsiteY2" fmla="*/ 30480 h 457200"/>
                    <a:gd name="connsiteX0" fmla="*/ 426 w 699000"/>
                    <a:gd name="connsiteY0" fmla="*/ 0 h 457200"/>
                    <a:gd name="connsiteX1" fmla="*/ 353486 w 699000"/>
                    <a:gd name="connsiteY1" fmla="*/ 457200 h 457200"/>
                    <a:gd name="connsiteX2" fmla="*/ 698926 w 699000"/>
                    <a:gd name="connsiteY2" fmla="*/ 30480 h 457200"/>
                    <a:gd name="connsiteX0" fmla="*/ 426 w 698926"/>
                    <a:gd name="connsiteY0" fmla="*/ 0 h 457200"/>
                    <a:gd name="connsiteX1" fmla="*/ 353486 w 698926"/>
                    <a:gd name="connsiteY1" fmla="*/ 457200 h 457200"/>
                    <a:gd name="connsiteX2" fmla="*/ 698926 w 698926"/>
                    <a:gd name="connsiteY2" fmla="*/ 30480 h 45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98926" h="457200">
                      <a:moveTo>
                        <a:pt x="426" y="0"/>
                      </a:moveTo>
                      <a:cubicBezTo>
                        <a:pt x="-13333" y="335280"/>
                        <a:pt x="310729" y="264160"/>
                        <a:pt x="353486" y="457200"/>
                      </a:cubicBezTo>
                      <a:cubicBezTo>
                        <a:pt x="469903" y="238760"/>
                        <a:pt x="668234" y="345440"/>
                        <a:pt x="698926" y="30480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61" name="Rechteck 360"/>
                <p:cNvSpPr/>
                <p:nvPr/>
              </p:nvSpPr>
              <p:spPr>
                <a:xfrm>
                  <a:off x="3559048" y="2316175"/>
                  <a:ext cx="192151" cy="5241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351" name="Gruppieren 350"/>
              <p:cNvGrpSpPr/>
              <p:nvPr/>
            </p:nvGrpSpPr>
            <p:grpSpPr>
              <a:xfrm>
                <a:off x="6503231" y="1548367"/>
                <a:ext cx="960855" cy="336936"/>
                <a:chOff x="3171308" y="2316175"/>
                <a:chExt cx="960855" cy="336936"/>
              </a:xfrm>
            </p:grpSpPr>
            <p:sp>
              <p:nvSpPr>
                <p:cNvPr id="356" name="Freihandform 355"/>
                <p:cNvSpPr/>
                <p:nvPr/>
              </p:nvSpPr>
              <p:spPr>
                <a:xfrm>
                  <a:off x="3171308" y="2371083"/>
                  <a:ext cx="960855" cy="174821"/>
                </a:xfrm>
                <a:custGeom>
                  <a:avLst/>
                  <a:gdLst>
                    <a:gd name="connsiteX0" fmla="*/ 62083 w 4027650"/>
                    <a:gd name="connsiteY0" fmla="*/ 896721 h 996416"/>
                    <a:gd name="connsiteX1" fmla="*/ 3963523 w 4027650"/>
                    <a:gd name="connsiteY1" fmla="*/ 896721 h 996416"/>
                    <a:gd name="connsiteX2" fmla="*/ 2429363 w 4027650"/>
                    <a:gd name="connsiteY2" fmla="*/ 104241 h 996416"/>
                    <a:gd name="connsiteX3" fmla="*/ 1626723 w 4027650"/>
                    <a:gd name="connsiteY3" fmla="*/ 94081 h 996416"/>
                    <a:gd name="connsiteX4" fmla="*/ 62083 w 4027650"/>
                    <a:gd name="connsiteY4" fmla="*/ 896721 h 996416"/>
                    <a:gd name="connsiteX0" fmla="*/ 0 w 3965567"/>
                    <a:gd name="connsiteY0" fmla="*/ 896721 h 996416"/>
                    <a:gd name="connsiteX1" fmla="*/ 3901440 w 3965567"/>
                    <a:gd name="connsiteY1" fmla="*/ 896721 h 996416"/>
                    <a:gd name="connsiteX2" fmla="*/ 2367280 w 3965567"/>
                    <a:gd name="connsiteY2" fmla="*/ 104241 h 996416"/>
                    <a:gd name="connsiteX3" fmla="*/ 1564640 w 3965567"/>
                    <a:gd name="connsiteY3" fmla="*/ 94081 h 996416"/>
                    <a:gd name="connsiteX4" fmla="*/ 0 w 3965567"/>
                    <a:gd name="connsiteY4" fmla="*/ 896721 h 996416"/>
                    <a:gd name="connsiteX0" fmla="*/ 0 w 3965567"/>
                    <a:gd name="connsiteY0" fmla="*/ 896721 h 950301"/>
                    <a:gd name="connsiteX1" fmla="*/ 3901440 w 3965567"/>
                    <a:gd name="connsiteY1" fmla="*/ 896721 h 950301"/>
                    <a:gd name="connsiteX2" fmla="*/ 2367280 w 3965567"/>
                    <a:gd name="connsiteY2" fmla="*/ 104241 h 950301"/>
                    <a:gd name="connsiteX3" fmla="*/ 1564640 w 3965567"/>
                    <a:gd name="connsiteY3" fmla="*/ 94081 h 950301"/>
                    <a:gd name="connsiteX4" fmla="*/ 0 w 3965567"/>
                    <a:gd name="connsiteY4" fmla="*/ 896721 h 950301"/>
                    <a:gd name="connsiteX0" fmla="*/ 0 w 3965567"/>
                    <a:gd name="connsiteY0" fmla="*/ 896721 h 896721"/>
                    <a:gd name="connsiteX1" fmla="*/ 3901440 w 3965567"/>
                    <a:gd name="connsiteY1" fmla="*/ 896721 h 896721"/>
                    <a:gd name="connsiteX2" fmla="*/ 2367280 w 3965567"/>
                    <a:gd name="connsiteY2" fmla="*/ 104241 h 896721"/>
                    <a:gd name="connsiteX3" fmla="*/ 1564640 w 3965567"/>
                    <a:gd name="connsiteY3" fmla="*/ 94081 h 896721"/>
                    <a:gd name="connsiteX4" fmla="*/ 0 w 3965567"/>
                    <a:gd name="connsiteY4" fmla="*/ 896721 h 896721"/>
                    <a:gd name="connsiteX0" fmla="*/ 0 w 3901440"/>
                    <a:gd name="connsiteY0" fmla="*/ 896721 h 896721"/>
                    <a:gd name="connsiteX1" fmla="*/ 3901440 w 3901440"/>
                    <a:gd name="connsiteY1" fmla="*/ 896721 h 896721"/>
                    <a:gd name="connsiteX2" fmla="*/ 2367280 w 3901440"/>
                    <a:gd name="connsiteY2" fmla="*/ 104241 h 896721"/>
                    <a:gd name="connsiteX3" fmla="*/ 1564640 w 3901440"/>
                    <a:gd name="connsiteY3" fmla="*/ 94081 h 896721"/>
                    <a:gd name="connsiteX4" fmla="*/ 0 w 3901440"/>
                    <a:gd name="connsiteY4" fmla="*/ 896721 h 896721"/>
                    <a:gd name="connsiteX0" fmla="*/ 0 w 3901440"/>
                    <a:gd name="connsiteY0" fmla="*/ 855581 h 855581"/>
                    <a:gd name="connsiteX1" fmla="*/ 3901440 w 3901440"/>
                    <a:gd name="connsiteY1" fmla="*/ 855581 h 855581"/>
                    <a:gd name="connsiteX2" fmla="*/ 2367280 w 3901440"/>
                    <a:gd name="connsiteY2" fmla="*/ 63101 h 855581"/>
                    <a:gd name="connsiteX3" fmla="*/ 1564640 w 3901440"/>
                    <a:gd name="connsiteY3" fmla="*/ 52941 h 855581"/>
                    <a:gd name="connsiteX4" fmla="*/ 0 w 3901440"/>
                    <a:gd name="connsiteY4" fmla="*/ 855581 h 855581"/>
                    <a:gd name="connsiteX0" fmla="*/ 0 w 3901440"/>
                    <a:gd name="connsiteY0" fmla="*/ 824257 h 824257"/>
                    <a:gd name="connsiteX1" fmla="*/ 3901440 w 3901440"/>
                    <a:gd name="connsiteY1" fmla="*/ 824257 h 824257"/>
                    <a:gd name="connsiteX2" fmla="*/ 2367280 w 3901440"/>
                    <a:gd name="connsiteY2" fmla="*/ 31777 h 824257"/>
                    <a:gd name="connsiteX3" fmla="*/ 1509776 w 3901440"/>
                    <a:gd name="connsiteY3" fmla="*/ 64289 h 824257"/>
                    <a:gd name="connsiteX4" fmla="*/ 0 w 3901440"/>
                    <a:gd name="connsiteY4" fmla="*/ 824257 h 824257"/>
                    <a:gd name="connsiteX0" fmla="*/ 0 w 3901440"/>
                    <a:gd name="connsiteY0" fmla="*/ 792480 h 792480"/>
                    <a:gd name="connsiteX1" fmla="*/ 3901440 w 3901440"/>
                    <a:gd name="connsiteY1" fmla="*/ 792480 h 792480"/>
                    <a:gd name="connsiteX2" fmla="*/ 2367280 w 3901440"/>
                    <a:gd name="connsiteY2" fmla="*/ 0 h 792480"/>
                    <a:gd name="connsiteX3" fmla="*/ 1509776 w 3901440"/>
                    <a:gd name="connsiteY3" fmla="*/ 32512 h 792480"/>
                    <a:gd name="connsiteX4" fmla="*/ 0 w 3901440"/>
                    <a:gd name="connsiteY4" fmla="*/ 792480 h 792480"/>
                    <a:gd name="connsiteX0" fmla="*/ 0 w 3901440"/>
                    <a:gd name="connsiteY0" fmla="*/ 759968 h 759968"/>
                    <a:gd name="connsiteX1" fmla="*/ 3901440 w 3901440"/>
                    <a:gd name="connsiteY1" fmla="*/ 759968 h 759968"/>
                    <a:gd name="connsiteX2" fmla="*/ 2373376 w 3901440"/>
                    <a:gd name="connsiteY2" fmla="*/ 4064 h 759968"/>
                    <a:gd name="connsiteX3" fmla="*/ 1509776 w 3901440"/>
                    <a:gd name="connsiteY3" fmla="*/ 0 h 759968"/>
                    <a:gd name="connsiteX4" fmla="*/ 0 w 3901440"/>
                    <a:gd name="connsiteY4" fmla="*/ 759968 h 759968"/>
                    <a:gd name="connsiteX0" fmla="*/ 0 w 3901440"/>
                    <a:gd name="connsiteY0" fmla="*/ 771144 h 771144"/>
                    <a:gd name="connsiteX1" fmla="*/ 3901440 w 3901440"/>
                    <a:gd name="connsiteY1" fmla="*/ 771144 h 771144"/>
                    <a:gd name="connsiteX2" fmla="*/ 2382901 w 3901440"/>
                    <a:gd name="connsiteY2" fmla="*/ 0 h 771144"/>
                    <a:gd name="connsiteX3" fmla="*/ 1509776 w 3901440"/>
                    <a:gd name="connsiteY3" fmla="*/ 11176 h 771144"/>
                    <a:gd name="connsiteX4" fmla="*/ 0 w 3901440"/>
                    <a:gd name="connsiteY4" fmla="*/ 771144 h 771144"/>
                    <a:gd name="connsiteX0" fmla="*/ 0 w 3901440"/>
                    <a:gd name="connsiteY0" fmla="*/ 771144 h 771144"/>
                    <a:gd name="connsiteX1" fmla="*/ 3901440 w 3901440"/>
                    <a:gd name="connsiteY1" fmla="*/ 771144 h 771144"/>
                    <a:gd name="connsiteX2" fmla="*/ 2382901 w 3901440"/>
                    <a:gd name="connsiteY2" fmla="*/ 0 h 771144"/>
                    <a:gd name="connsiteX3" fmla="*/ 1509776 w 3901440"/>
                    <a:gd name="connsiteY3" fmla="*/ 11176 h 771144"/>
                    <a:gd name="connsiteX4" fmla="*/ 0 w 3901440"/>
                    <a:gd name="connsiteY4" fmla="*/ 771144 h 771144"/>
                    <a:gd name="connsiteX0" fmla="*/ 0 w 3901440"/>
                    <a:gd name="connsiteY0" fmla="*/ 771144 h 771144"/>
                    <a:gd name="connsiteX1" fmla="*/ 3901440 w 3901440"/>
                    <a:gd name="connsiteY1" fmla="*/ 771144 h 771144"/>
                    <a:gd name="connsiteX2" fmla="*/ 2382901 w 3901440"/>
                    <a:gd name="connsiteY2" fmla="*/ 0 h 771144"/>
                    <a:gd name="connsiteX3" fmla="*/ 1509776 w 3901440"/>
                    <a:gd name="connsiteY3" fmla="*/ 11176 h 771144"/>
                    <a:gd name="connsiteX4" fmla="*/ 0 w 3901440"/>
                    <a:gd name="connsiteY4" fmla="*/ 771144 h 771144"/>
                    <a:gd name="connsiteX0" fmla="*/ 0 w 3901440"/>
                    <a:gd name="connsiteY0" fmla="*/ 775208 h 775208"/>
                    <a:gd name="connsiteX1" fmla="*/ 3901440 w 3901440"/>
                    <a:gd name="connsiteY1" fmla="*/ 775208 h 775208"/>
                    <a:gd name="connsiteX2" fmla="*/ 2382901 w 3901440"/>
                    <a:gd name="connsiteY2" fmla="*/ 4064 h 775208"/>
                    <a:gd name="connsiteX3" fmla="*/ 1526921 w 3901440"/>
                    <a:gd name="connsiteY3" fmla="*/ 0 h 775208"/>
                    <a:gd name="connsiteX4" fmla="*/ 0 w 3901440"/>
                    <a:gd name="connsiteY4" fmla="*/ 775208 h 775208"/>
                    <a:gd name="connsiteX0" fmla="*/ 0 w 3901440"/>
                    <a:gd name="connsiteY0" fmla="*/ 776187 h 776187"/>
                    <a:gd name="connsiteX1" fmla="*/ 3901440 w 3901440"/>
                    <a:gd name="connsiteY1" fmla="*/ 776187 h 776187"/>
                    <a:gd name="connsiteX2" fmla="*/ 2382901 w 3901440"/>
                    <a:gd name="connsiteY2" fmla="*/ 5043 h 776187"/>
                    <a:gd name="connsiteX3" fmla="*/ 1526921 w 3901440"/>
                    <a:gd name="connsiteY3" fmla="*/ 979 h 776187"/>
                    <a:gd name="connsiteX4" fmla="*/ 0 w 3901440"/>
                    <a:gd name="connsiteY4" fmla="*/ 776187 h 776187"/>
                    <a:gd name="connsiteX0" fmla="*/ 0 w 3901440"/>
                    <a:gd name="connsiteY0" fmla="*/ 778709 h 778709"/>
                    <a:gd name="connsiteX1" fmla="*/ 3901440 w 3901440"/>
                    <a:gd name="connsiteY1" fmla="*/ 778709 h 778709"/>
                    <a:gd name="connsiteX2" fmla="*/ 2382901 w 3901440"/>
                    <a:gd name="connsiteY2" fmla="*/ 7565 h 778709"/>
                    <a:gd name="connsiteX3" fmla="*/ 1526921 w 3901440"/>
                    <a:gd name="connsiteY3" fmla="*/ 3501 h 778709"/>
                    <a:gd name="connsiteX4" fmla="*/ 0 w 3901440"/>
                    <a:gd name="connsiteY4" fmla="*/ 778709 h 778709"/>
                    <a:gd name="connsiteX0" fmla="*/ 0 w 3901440"/>
                    <a:gd name="connsiteY0" fmla="*/ 785816 h 785816"/>
                    <a:gd name="connsiteX1" fmla="*/ 3901440 w 3901440"/>
                    <a:gd name="connsiteY1" fmla="*/ 785816 h 785816"/>
                    <a:gd name="connsiteX2" fmla="*/ 2386711 w 3901440"/>
                    <a:gd name="connsiteY2" fmla="*/ 3242 h 785816"/>
                    <a:gd name="connsiteX3" fmla="*/ 1526921 w 3901440"/>
                    <a:gd name="connsiteY3" fmla="*/ 10608 h 785816"/>
                    <a:gd name="connsiteX4" fmla="*/ 0 w 3901440"/>
                    <a:gd name="connsiteY4" fmla="*/ 785816 h 785816"/>
                    <a:gd name="connsiteX0" fmla="*/ 0 w 3901440"/>
                    <a:gd name="connsiteY0" fmla="*/ 782574 h 782574"/>
                    <a:gd name="connsiteX1" fmla="*/ 3901440 w 3901440"/>
                    <a:gd name="connsiteY1" fmla="*/ 782574 h 782574"/>
                    <a:gd name="connsiteX2" fmla="*/ 2386711 w 3901440"/>
                    <a:gd name="connsiteY2" fmla="*/ 0 h 782574"/>
                    <a:gd name="connsiteX3" fmla="*/ 1526921 w 3901440"/>
                    <a:gd name="connsiteY3" fmla="*/ 7366 h 782574"/>
                    <a:gd name="connsiteX4" fmla="*/ 0 w 3901440"/>
                    <a:gd name="connsiteY4" fmla="*/ 782574 h 782574"/>
                    <a:gd name="connsiteX0" fmla="*/ 0 w 3901440"/>
                    <a:gd name="connsiteY0" fmla="*/ 782828 h 782828"/>
                    <a:gd name="connsiteX1" fmla="*/ 3901440 w 3901440"/>
                    <a:gd name="connsiteY1" fmla="*/ 782828 h 782828"/>
                    <a:gd name="connsiteX2" fmla="*/ 2386711 w 3901440"/>
                    <a:gd name="connsiteY2" fmla="*/ 254 h 782828"/>
                    <a:gd name="connsiteX3" fmla="*/ 1536446 w 3901440"/>
                    <a:gd name="connsiteY3" fmla="*/ 0 h 782828"/>
                    <a:gd name="connsiteX4" fmla="*/ 0 w 3901440"/>
                    <a:gd name="connsiteY4" fmla="*/ 782828 h 782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01440" h="782828">
                      <a:moveTo>
                        <a:pt x="0" y="782828"/>
                      </a:moveTo>
                      <a:cubicBezTo>
                        <a:pt x="675979" y="758105"/>
                        <a:pt x="3330109" y="750316"/>
                        <a:pt x="3901440" y="782828"/>
                      </a:cubicBezTo>
                      <a:cubicBezTo>
                        <a:pt x="3601043" y="376428"/>
                        <a:pt x="2806658" y="95927"/>
                        <a:pt x="2386711" y="254"/>
                      </a:cubicBezTo>
                      <a:lnTo>
                        <a:pt x="1536446" y="0"/>
                      </a:lnTo>
                      <a:cubicBezTo>
                        <a:pt x="1116499" y="79587"/>
                        <a:pt x="378629" y="283295"/>
                        <a:pt x="0" y="782828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57" name="Freihandform 356"/>
                <p:cNvSpPr/>
                <p:nvPr/>
              </p:nvSpPr>
              <p:spPr>
                <a:xfrm>
                  <a:off x="3562802" y="2551009"/>
                  <a:ext cx="172133" cy="102102"/>
                </a:xfrm>
                <a:custGeom>
                  <a:avLst/>
                  <a:gdLst>
                    <a:gd name="connsiteX0" fmla="*/ 0 w 698500"/>
                    <a:gd name="connsiteY0" fmla="*/ 0 h 457287"/>
                    <a:gd name="connsiteX1" fmla="*/ 353060 w 698500"/>
                    <a:gd name="connsiteY1" fmla="*/ 457200 h 457287"/>
                    <a:gd name="connsiteX2" fmla="*/ 698500 w 698500"/>
                    <a:gd name="connsiteY2" fmla="*/ 30480 h 457287"/>
                    <a:gd name="connsiteX0" fmla="*/ 544 w 699044"/>
                    <a:gd name="connsiteY0" fmla="*/ 0 h 457287"/>
                    <a:gd name="connsiteX1" fmla="*/ 353604 w 699044"/>
                    <a:gd name="connsiteY1" fmla="*/ 457200 h 457287"/>
                    <a:gd name="connsiteX2" fmla="*/ 699044 w 699044"/>
                    <a:gd name="connsiteY2" fmla="*/ 30480 h 457287"/>
                    <a:gd name="connsiteX0" fmla="*/ 544 w 699118"/>
                    <a:gd name="connsiteY0" fmla="*/ 0 h 458082"/>
                    <a:gd name="connsiteX1" fmla="*/ 353604 w 699118"/>
                    <a:gd name="connsiteY1" fmla="*/ 457200 h 458082"/>
                    <a:gd name="connsiteX2" fmla="*/ 699044 w 699118"/>
                    <a:gd name="connsiteY2" fmla="*/ 30480 h 458082"/>
                    <a:gd name="connsiteX0" fmla="*/ 544 w 699118"/>
                    <a:gd name="connsiteY0" fmla="*/ 0 h 457200"/>
                    <a:gd name="connsiteX1" fmla="*/ 353604 w 699118"/>
                    <a:gd name="connsiteY1" fmla="*/ 457200 h 457200"/>
                    <a:gd name="connsiteX2" fmla="*/ 699044 w 699118"/>
                    <a:gd name="connsiteY2" fmla="*/ 30480 h 457200"/>
                    <a:gd name="connsiteX0" fmla="*/ 426 w 699000"/>
                    <a:gd name="connsiteY0" fmla="*/ 0 h 457200"/>
                    <a:gd name="connsiteX1" fmla="*/ 353486 w 699000"/>
                    <a:gd name="connsiteY1" fmla="*/ 457200 h 457200"/>
                    <a:gd name="connsiteX2" fmla="*/ 698926 w 699000"/>
                    <a:gd name="connsiteY2" fmla="*/ 30480 h 457200"/>
                    <a:gd name="connsiteX0" fmla="*/ 426 w 699000"/>
                    <a:gd name="connsiteY0" fmla="*/ 0 h 457200"/>
                    <a:gd name="connsiteX1" fmla="*/ 353486 w 699000"/>
                    <a:gd name="connsiteY1" fmla="*/ 457200 h 457200"/>
                    <a:gd name="connsiteX2" fmla="*/ 698926 w 699000"/>
                    <a:gd name="connsiteY2" fmla="*/ 30480 h 457200"/>
                    <a:gd name="connsiteX0" fmla="*/ 426 w 698926"/>
                    <a:gd name="connsiteY0" fmla="*/ 0 h 457200"/>
                    <a:gd name="connsiteX1" fmla="*/ 353486 w 698926"/>
                    <a:gd name="connsiteY1" fmla="*/ 457200 h 457200"/>
                    <a:gd name="connsiteX2" fmla="*/ 698926 w 698926"/>
                    <a:gd name="connsiteY2" fmla="*/ 30480 h 45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98926" h="457200">
                      <a:moveTo>
                        <a:pt x="426" y="0"/>
                      </a:moveTo>
                      <a:cubicBezTo>
                        <a:pt x="-13333" y="335280"/>
                        <a:pt x="310729" y="264160"/>
                        <a:pt x="353486" y="457200"/>
                      </a:cubicBezTo>
                      <a:cubicBezTo>
                        <a:pt x="469903" y="238760"/>
                        <a:pt x="668234" y="345440"/>
                        <a:pt x="698926" y="30480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58" name="Rechteck 357"/>
                <p:cNvSpPr/>
                <p:nvPr/>
              </p:nvSpPr>
              <p:spPr>
                <a:xfrm>
                  <a:off x="3559048" y="2316175"/>
                  <a:ext cx="192151" cy="5241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352" name="Gruppieren 351"/>
              <p:cNvGrpSpPr/>
              <p:nvPr/>
            </p:nvGrpSpPr>
            <p:grpSpPr>
              <a:xfrm>
                <a:off x="5930116" y="1424011"/>
                <a:ext cx="960855" cy="336936"/>
                <a:chOff x="3171308" y="2316175"/>
                <a:chExt cx="960855" cy="336936"/>
              </a:xfrm>
            </p:grpSpPr>
            <p:sp>
              <p:nvSpPr>
                <p:cNvPr id="353" name="Freihandform 352"/>
                <p:cNvSpPr/>
                <p:nvPr/>
              </p:nvSpPr>
              <p:spPr>
                <a:xfrm>
                  <a:off x="3171308" y="2371083"/>
                  <a:ext cx="960855" cy="174821"/>
                </a:xfrm>
                <a:custGeom>
                  <a:avLst/>
                  <a:gdLst>
                    <a:gd name="connsiteX0" fmla="*/ 62083 w 4027650"/>
                    <a:gd name="connsiteY0" fmla="*/ 896721 h 996416"/>
                    <a:gd name="connsiteX1" fmla="*/ 3963523 w 4027650"/>
                    <a:gd name="connsiteY1" fmla="*/ 896721 h 996416"/>
                    <a:gd name="connsiteX2" fmla="*/ 2429363 w 4027650"/>
                    <a:gd name="connsiteY2" fmla="*/ 104241 h 996416"/>
                    <a:gd name="connsiteX3" fmla="*/ 1626723 w 4027650"/>
                    <a:gd name="connsiteY3" fmla="*/ 94081 h 996416"/>
                    <a:gd name="connsiteX4" fmla="*/ 62083 w 4027650"/>
                    <a:gd name="connsiteY4" fmla="*/ 896721 h 996416"/>
                    <a:gd name="connsiteX0" fmla="*/ 0 w 3965567"/>
                    <a:gd name="connsiteY0" fmla="*/ 896721 h 996416"/>
                    <a:gd name="connsiteX1" fmla="*/ 3901440 w 3965567"/>
                    <a:gd name="connsiteY1" fmla="*/ 896721 h 996416"/>
                    <a:gd name="connsiteX2" fmla="*/ 2367280 w 3965567"/>
                    <a:gd name="connsiteY2" fmla="*/ 104241 h 996416"/>
                    <a:gd name="connsiteX3" fmla="*/ 1564640 w 3965567"/>
                    <a:gd name="connsiteY3" fmla="*/ 94081 h 996416"/>
                    <a:gd name="connsiteX4" fmla="*/ 0 w 3965567"/>
                    <a:gd name="connsiteY4" fmla="*/ 896721 h 996416"/>
                    <a:gd name="connsiteX0" fmla="*/ 0 w 3965567"/>
                    <a:gd name="connsiteY0" fmla="*/ 896721 h 950301"/>
                    <a:gd name="connsiteX1" fmla="*/ 3901440 w 3965567"/>
                    <a:gd name="connsiteY1" fmla="*/ 896721 h 950301"/>
                    <a:gd name="connsiteX2" fmla="*/ 2367280 w 3965567"/>
                    <a:gd name="connsiteY2" fmla="*/ 104241 h 950301"/>
                    <a:gd name="connsiteX3" fmla="*/ 1564640 w 3965567"/>
                    <a:gd name="connsiteY3" fmla="*/ 94081 h 950301"/>
                    <a:gd name="connsiteX4" fmla="*/ 0 w 3965567"/>
                    <a:gd name="connsiteY4" fmla="*/ 896721 h 950301"/>
                    <a:gd name="connsiteX0" fmla="*/ 0 w 3965567"/>
                    <a:gd name="connsiteY0" fmla="*/ 896721 h 896721"/>
                    <a:gd name="connsiteX1" fmla="*/ 3901440 w 3965567"/>
                    <a:gd name="connsiteY1" fmla="*/ 896721 h 896721"/>
                    <a:gd name="connsiteX2" fmla="*/ 2367280 w 3965567"/>
                    <a:gd name="connsiteY2" fmla="*/ 104241 h 896721"/>
                    <a:gd name="connsiteX3" fmla="*/ 1564640 w 3965567"/>
                    <a:gd name="connsiteY3" fmla="*/ 94081 h 896721"/>
                    <a:gd name="connsiteX4" fmla="*/ 0 w 3965567"/>
                    <a:gd name="connsiteY4" fmla="*/ 896721 h 896721"/>
                    <a:gd name="connsiteX0" fmla="*/ 0 w 3901440"/>
                    <a:gd name="connsiteY0" fmla="*/ 896721 h 896721"/>
                    <a:gd name="connsiteX1" fmla="*/ 3901440 w 3901440"/>
                    <a:gd name="connsiteY1" fmla="*/ 896721 h 896721"/>
                    <a:gd name="connsiteX2" fmla="*/ 2367280 w 3901440"/>
                    <a:gd name="connsiteY2" fmla="*/ 104241 h 896721"/>
                    <a:gd name="connsiteX3" fmla="*/ 1564640 w 3901440"/>
                    <a:gd name="connsiteY3" fmla="*/ 94081 h 896721"/>
                    <a:gd name="connsiteX4" fmla="*/ 0 w 3901440"/>
                    <a:gd name="connsiteY4" fmla="*/ 896721 h 896721"/>
                    <a:gd name="connsiteX0" fmla="*/ 0 w 3901440"/>
                    <a:gd name="connsiteY0" fmla="*/ 855581 h 855581"/>
                    <a:gd name="connsiteX1" fmla="*/ 3901440 w 3901440"/>
                    <a:gd name="connsiteY1" fmla="*/ 855581 h 855581"/>
                    <a:gd name="connsiteX2" fmla="*/ 2367280 w 3901440"/>
                    <a:gd name="connsiteY2" fmla="*/ 63101 h 855581"/>
                    <a:gd name="connsiteX3" fmla="*/ 1564640 w 3901440"/>
                    <a:gd name="connsiteY3" fmla="*/ 52941 h 855581"/>
                    <a:gd name="connsiteX4" fmla="*/ 0 w 3901440"/>
                    <a:gd name="connsiteY4" fmla="*/ 855581 h 855581"/>
                    <a:gd name="connsiteX0" fmla="*/ 0 w 3901440"/>
                    <a:gd name="connsiteY0" fmla="*/ 824257 h 824257"/>
                    <a:gd name="connsiteX1" fmla="*/ 3901440 w 3901440"/>
                    <a:gd name="connsiteY1" fmla="*/ 824257 h 824257"/>
                    <a:gd name="connsiteX2" fmla="*/ 2367280 w 3901440"/>
                    <a:gd name="connsiteY2" fmla="*/ 31777 h 824257"/>
                    <a:gd name="connsiteX3" fmla="*/ 1509776 w 3901440"/>
                    <a:gd name="connsiteY3" fmla="*/ 64289 h 824257"/>
                    <a:gd name="connsiteX4" fmla="*/ 0 w 3901440"/>
                    <a:gd name="connsiteY4" fmla="*/ 824257 h 824257"/>
                    <a:gd name="connsiteX0" fmla="*/ 0 w 3901440"/>
                    <a:gd name="connsiteY0" fmla="*/ 792480 h 792480"/>
                    <a:gd name="connsiteX1" fmla="*/ 3901440 w 3901440"/>
                    <a:gd name="connsiteY1" fmla="*/ 792480 h 792480"/>
                    <a:gd name="connsiteX2" fmla="*/ 2367280 w 3901440"/>
                    <a:gd name="connsiteY2" fmla="*/ 0 h 792480"/>
                    <a:gd name="connsiteX3" fmla="*/ 1509776 w 3901440"/>
                    <a:gd name="connsiteY3" fmla="*/ 32512 h 792480"/>
                    <a:gd name="connsiteX4" fmla="*/ 0 w 3901440"/>
                    <a:gd name="connsiteY4" fmla="*/ 792480 h 792480"/>
                    <a:gd name="connsiteX0" fmla="*/ 0 w 3901440"/>
                    <a:gd name="connsiteY0" fmla="*/ 759968 h 759968"/>
                    <a:gd name="connsiteX1" fmla="*/ 3901440 w 3901440"/>
                    <a:gd name="connsiteY1" fmla="*/ 759968 h 759968"/>
                    <a:gd name="connsiteX2" fmla="*/ 2373376 w 3901440"/>
                    <a:gd name="connsiteY2" fmla="*/ 4064 h 759968"/>
                    <a:gd name="connsiteX3" fmla="*/ 1509776 w 3901440"/>
                    <a:gd name="connsiteY3" fmla="*/ 0 h 759968"/>
                    <a:gd name="connsiteX4" fmla="*/ 0 w 3901440"/>
                    <a:gd name="connsiteY4" fmla="*/ 759968 h 759968"/>
                    <a:gd name="connsiteX0" fmla="*/ 0 w 3901440"/>
                    <a:gd name="connsiteY0" fmla="*/ 771144 h 771144"/>
                    <a:gd name="connsiteX1" fmla="*/ 3901440 w 3901440"/>
                    <a:gd name="connsiteY1" fmla="*/ 771144 h 771144"/>
                    <a:gd name="connsiteX2" fmla="*/ 2382901 w 3901440"/>
                    <a:gd name="connsiteY2" fmla="*/ 0 h 771144"/>
                    <a:gd name="connsiteX3" fmla="*/ 1509776 w 3901440"/>
                    <a:gd name="connsiteY3" fmla="*/ 11176 h 771144"/>
                    <a:gd name="connsiteX4" fmla="*/ 0 w 3901440"/>
                    <a:gd name="connsiteY4" fmla="*/ 771144 h 771144"/>
                    <a:gd name="connsiteX0" fmla="*/ 0 w 3901440"/>
                    <a:gd name="connsiteY0" fmla="*/ 771144 h 771144"/>
                    <a:gd name="connsiteX1" fmla="*/ 3901440 w 3901440"/>
                    <a:gd name="connsiteY1" fmla="*/ 771144 h 771144"/>
                    <a:gd name="connsiteX2" fmla="*/ 2382901 w 3901440"/>
                    <a:gd name="connsiteY2" fmla="*/ 0 h 771144"/>
                    <a:gd name="connsiteX3" fmla="*/ 1509776 w 3901440"/>
                    <a:gd name="connsiteY3" fmla="*/ 11176 h 771144"/>
                    <a:gd name="connsiteX4" fmla="*/ 0 w 3901440"/>
                    <a:gd name="connsiteY4" fmla="*/ 771144 h 771144"/>
                    <a:gd name="connsiteX0" fmla="*/ 0 w 3901440"/>
                    <a:gd name="connsiteY0" fmla="*/ 771144 h 771144"/>
                    <a:gd name="connsiteX1" fmla="*/ 3901440 w 3901440"/>
                    <a:gd name="connsiteY1" fmla="*/ 771144 h 771144"/>
                    <a:gd name="connsiteX2" fmla="*/ 2382901 w 3901440"/>
                    <a:gd name="connsiteY2" fmla="*/ 0 h 771144"/>
                    <a:gd name="connsiteX3" fmla="*/ 1509776 w 3901440"/>
                    <a:gd name="connsiteY3" fmla="*/ 11176 h 771144"/>
                    <a:gd name="connsiteX4" fmla="*/ 0 w 3901440"/>
                    <a:gd name="connsiteY4" fmla="*/ 771144 h 771144"/>
                    <a:gd name="connsiteX0" fmla="*/ 0 w 3901440"/>
                    <a:gd name="connsiteY0" fmla="*/ 775208 h 775208"/>
                    <a:gd name="connsiteX1" fmla="*/ 3901440 w 3901440"/>
                    <a:gd name="connsiteY1" fmla="*/ 775208 h 775208"/>
                    <a:gd name="connsiteX2" fmla="*/ 2382901 w 3901440"/>
                    <a:gd name="connsiteY2" fmla="*/ 4064 h 775208"/>
                    <a:gd name="connsiteX3" fmla="*/ 1526921 w 3901440"/>
                    <a:gd name="connsiteY3" fmla="*/ 0 h 775208"/>
                    <a:gd name="connsiteX4" fmla="*/ 0 w 3901440"/>
                    <a:gd name="connsiteY4" fmla="*/ 775208 h 775208"/>
                    <a:gd name="connsiteX0" fmla="*/ 0 w 3901440"/>
                    <a:gd name="connsiteY0" fmla="*/ 776187 h 776187"/>
                    <a:gd name="connsiteX1" fmla="*/ 3901440 w 3901440"/>
                    <a:gd name="connsiteY1" fmla="*/ 776187 h 776187"/>
                    <a:gd name="connsiteX2" fmla="*/ 2382901 w 3901440"/>
                    <a:gd name="connsiteY2" fmla="*/ 5043 h 776187"/>
                    <a:gd name="connsiteX3" fmla="*/ 1526921 w 3901440"/>
                    <a:gd name="connsiteY3" fmla="*/ 979 h 776187"/>
                    <a:gd name="connsiteX4" fmla="*/ 0 w 3901440"/>
                    <a:gd name="connsiteY4" fmla="*/ 776187 h 776187"/>
                    <a:gd name="connsiteX0" fmla="*/ 0 w 3901440"/>
                    <a:gd name="connsiteY0" fmla="*/ 778709 h 778709"/>
                    <a:gd name="connsiteX1" fmla="*/ 3901440 w 3901440"/>
                    <a:gd name="connsiteY1" fmla="*/ 778709 h 778709"/>
                    <a:gd name="connsiteX2" fmla="*/ 2382901 w 3901440"/>
                    <a:gd name="connsiteY2" fmla="*/ 7565 h 778709"/>
                    <a:gd name="connsiteX3" fmla="*/ 1526921 w 3901440"/>
                    <a:gd name="connsiteY3" fmla="*/ 3501 h 778709"/>
                    <a:gd name="connsiteX4" fmla="*/ 0 w 3901440"/>
                    <a:gd name="connsiteY4" fmla="*/ 778709 h 778709"/>
                    <a:gd name="connsiteX0" fmla="*/ 0 w 3901440"/>
                    <a:gd name="connsiteY0" fmla="*/ 785816 h 785816"/>
                    <a:gd name="connsiteX1" fmla="*/ 3901440 w 3901440"/>
                    <a:gd name="connsiteY1" fmla="*/ 785816 h 785816"/>
                    <a:gd name="connsiteX2" fmla="*/ 2386711 w 3901440"/>
                    <a:gd name="connsiteY2" fmla="*/ 3242 h 785816"/>
                    <a:gd name="connsiteX3" fmla="*/ 1526921 w 3901440"/>
                    <a:gd name="connsiteY3" fmla="*/ 10608 h 785816"/>
                    <a:gd name="connsiteX4" fmla="*/ 0 w 3901440"/>
                    <a:gd name="connsiteY4" fmla="*/ 785816 h 785816"/>
                    <a:gd name="connsiteX0" fmla="*/ 0 w 3901440"/>
                    <a:gd name="connsiteY0" fmla="*/ 782574 h 782574"/>
                    <a:gd name="connsiteX1" fmla="*/ 3901440 w 3901440"/>
                    <a:gd name="connsiteY1" fmla="*/ 782574 h 782574"/>
                    <a:gd name="connsiteX2" fmla="*/ 2386711 w 3901440"/>
                    <a:gd name="connsiteY2" fmla="*/ 0 h 782574"/>
                    <a:gd name="connsiteX3" fmla="*/ 1526921 w 3901440"/>
                    <a:gd name="connsiteY3" fmla="*/ 7366 h 782574"/>
                    <a:gd name="connsiteX4" fmla="*/ 0 w 3901440"/>
                    <a:gd name="connsiteY4" fmla="*/ 782574 h 782574"/>
                    <a:gd name="connsiteX0" fmla="*/ 0 w 3901440"/>
                    <a:gd name="connsiteY0" fmla="*/ 782828 h 782828"/>
                    <a:gd name="connsiteX1" fmla="*/ 3901440 w 3901440"/>
                    <a:gd name="connsiteY1" fmla="*/ 782828 h 782828"/>
                    <a:gd name="connsiteX2" fmla="*/ 2386711 w 3901440"/>
                    <a:gd name="connsiteY2" fmla="*/ 254 h 782828"/>
                    <a:gd name="connsiteX3" fmla="*/ 1536446 w 3901440"/>
                    <a:gd name="connsiteY3" fmla="*/ 0 h 782828"/>
                    <a:gd name="connsiteX4" fmla="*/ 0 w 3901440"/>
                    <a:gd name="connsiteY4" fmla="*/ 782828 h 782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01440" h="782828">
                      <a:moveTo>
                        <a:pt x="0" y="782828"/>
                      </a:moveTo>
                      <a:cubicBezTo>
                        <a:pt x="675979" y="758105"/>
                        <a:pt x="3330109" y="750316"/>
                        <a:pt x="3901440" y="782828"/>
                      </a:cubicBezTo>
                      <a:cubicBezTo>
                        <a:pt x="3601043" y="376428"/>
                        <a:pt x="2806658" y="95927"/>
                        <a:pt x="2386711" y="254"/>
                      </a:cubicBezTo>
                      <a:lnTo>
                        <a:pt x="1536446" y="0"/>
                      </a:lnTo>
                      <a:cubicBezTo>
                        <a:pt x="1116499" y="79587"/>
                        <a:pt x="378629" y="283295"/>
                        <a:pt x="0" y="782828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54" name="Freihandform 353"/>
                <p:cNvSpPr/>
                <p:nvPr/>
              </p:nvSpPr>
              <p:spPr>
                <a:xfrm>
                  <a:off x="3562802" y="2551009"/>
                  <a:ext cx="172133" cy="102102"/>
                </a:xfrm>
                <a:custGeom>
                  <a:avLst/>
                  <a:gdLst>
                    <a:gd name="connsiteX0" fmla="*/ 0 w 698500"/>
                    <a:gd name="connsiteY0" fmla="*/ 0 h 457287"/>
                    <a:gd name="connsiteX1" fmla="*/ 353060 w 698500"/>
                    <a:gd name="connsiteY1" fmla="*/ 457200 h 457287"/>
                    <a:gd name="connsiteX2" fmla="*/ 698500 w 698500"/>
                    <a:gd name="connsiteY2" fmla="*/ 30480 h 457287"/>
                    <a:gd name="connsiteX0" fmla="*/ 544 w 699044"/>
                    <a:gd name="connsiteY0" fmla="*/ 0 h 457287"/>
                    <a:gd name="connsiteX1" fmla="*/ 353604 w 699044"/>
                    <a:gd name="connsiteY1" fmla="*/ 457200 h 457287"/>
                    <a:gd name="connsiteX2" fmla="*/ 699044 w 699044"/>
                    <a:gd name="connsiteY2" fmla="*/ 30480 h 457287"/>
                    <a:gd name="connsiteX0" fmla="*/ 544 w 699118"/>
                    <a:gd name="connsiteY0" fmla="*/ 0 h 458082"/>
                    <a:gd name="connsiteX1" fmla="*/ 353604 w 699118"/>
                    <a:gd name="connsiteY1" fmla="*/ 457200 h 458082"/>
                    <a:gd name="connsiteX2" fmla="*/ 699044 w 699118"/>
                    <a:gd name="connsiteY2" fmla="*/ 30480 h 458082"/>
                    <a:gd name="connsiteX0" fmla="*/ 544 w 699118"/>
                    <a:gd name="connsiteY0" fmla="*/ 0 h 457200"/>
                    <a:gd name="connsiteX1" fmla="*/ 353604 w 699118"/>
                    <a:gd name="connsiteY1" fmla="*/ 457200 h 457200"/>
                    <a:gd name="connsiteX2" fmla="*/ 699044 w 699118"/>
                    <a:gd name="connsiteY2" fmla="*/ 30480 h 457200"/>
                    <a:gd name="connsiteX0" fmla="*/ 426 w 699000"/>
                    <a:gd name="connsiteY0" fmla="*/ 0 h 457200"/>
                    <a:gd name="connsiteX1" fmla="*/ 353486 w 699000"/>
                    <a:gd name="connsiteY1" fmla="*/ 457200 h 457200"/>
                    <a:gd name="connsiteX2" fmla="*/ 698926 w 699000"/>
                    <a:gd name="connsiteY2" fmla="*/ 30480 h 457200"/>
                    <a:gd name="connsiteX0" fmla="*/ 426 w 699000"/>
                    <a:gd name="connsiteY0" fmla="*/ 0 h 457200"/>
                    <a:gd name="connsiteX1" fmla="*/ 353486 w 699000"/>
                    <a:gd name="connsiteY1" fmla="*/ 457200 h 457200"/>
                    <a:gd name="connsiteX2" fmla="*/ 698926 w 699000"/>
                    <a:gd name="connsiteY2" fmla="*/ 30480 h 457200"/>
                    <a:gd name="connsiteX0" fmla="*/ 426 w 698926"/>
                    <a:gd name="connsiteY0" fmla="*/ 0 h 457200"/>
                    <a:gd name="connsiteX1" fmla="*/ 353486 w 698926"/>
                    <a:gd name="connsiteY1" fmla="*/ 457200 h 457200"/>
                    <a:gd name="connsiteX2" fmla="*/ 698926 w 698926"/>
                    <a:gd name="connsiteY2" fmla="*/ 30480 h 45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98926" h="457200">
                      <a:moveTo>
                        <a:pt x="426" y="0"/>
                      </a:moveTo>
                      <a:cubicBezTo>
                        <a:pt x="-13333" y="335280"/>
                        <a:pt x="310729" y="264160"/>
                        <a:pt x="353486" y="457200"/>
                      </a:cubicBezTo>
                      <a:cubicBezTo>
                        <a:pt x="469903" y="238760"/>
                        <a:pt x="668234" y="345440"/>
                        <a:pt x="698926" y="30480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55" name="Rechteck 354"/>
                <p:cNvSpPr/>
                <p:nvPr/>
              </p:nvSpPr>
              <p:spPr>
                <a:xfrm>
                  <a:off x="3559048" y="2316175"/>
                  <a:ext cx="192151" cy="5241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272" name="Gruppieren 271"/>
            <p:cNvGrpSpPr/>
            <p:nvPr/>
          </p:nvGrpSpPr>
          <p:grpSpPr>
            <a:xfrm>
              <a:off x="7950118" y="1361876"/>
              <a:ext cx="3297897" cy="1041940"/>
              <a:chOff x="5930116" y="1424011"/>
              <a:chExt cx="3826430" cy="958716"/>
            </a:xfrm>
          </p:grpSpPr>
          <p:grpSp>
            <p:nvGrpSpPr>
              <p:cNvPr id="323" name="Gruppieren 322"/>
              <p:cNvGrpSpPr/>
              <p:nvPr/>
            </p:nvGrpSpPr>
            <p:grpSpPr>
              <a:xfrm>
                <a:off x="8795691" y="2045791"/>
                <a:ext cx="960855" cy="336936"/>
                <a:chOff x="3171308" y="2316175"/>
                <a:chExt cx="960855" cy="336936"/>
              </a:xfrm>
            </p:grpSpPr>
            <p:sp>
              <p:nvSpPr>
                <p:cNvPr id="344" name="Freihandform 343"/>
                <p:cNvSpPr/>
                <p:nvPr/>
              </p:nvSpPr>
              <p:spPr>
                <a:xfrm>
                  <a:off x="3171308" y="2371083"/>
                  <a:ext cx="960855" cy="174821"/>
                </a:xfrm>
                <a:custGeom>
                  <a:avLst/>
                  <a:gdLst>
                    <a:gd name="connsiteX0" fmla="*/ 62083 w 4027650"/>
                    <a:gd name="connsiteY0" fmla="*/ 896721 h 996416"/>
                    <a:gd name="connsiteX1" fmla="*/ 3963523 w 4027650"/>
                    <a:gd name="connsiteY1" fmla="*/ 896721 h 996416"/>
                    <a:gd name="connsiteX2" fmla="*/ 2429363 w 4027650"/>
                    <a:gd name="connsiteY2" fmla="*/ 104241 h 996416"/>
                    <a:gd name="connsiteX3" fmla="*/ 1626723 w 4027650"/>
                    <a:gd name="connsiteY3" fmla="*/ 94081 h 996416"/>
                    <a:gd name="connsiteX4" fmla="*/ 62083 w 4027650"/>
                    <a:gd name="connsiteY4" fmla="*/ 896721 h 996416"/>
                    <a:gd name="connsiteX0" fmla="*/ 0 w 3965567"/>
                    <a:gd name="connsiteY0" fmla="*/ 896721 h 996416"/>
                    <a:gd name="connsiteX1" fmla="*/ 3901440 w 3965567"/>
                    <a:gd name="connsiteY1" fmla="*/ 896721 h 996416"/>
                    <a:gd name="connsiteX2" fmla="*/ 2367280 w 3965567"/>
                    <a:gd name="connsiteY2" fmla="*/ 104241 h 996416"/>
                    <a:gd name="connsiteX3" fmla="*/ 1564640 w 3965567"/>
                    <a:gd name="connsiteY3" fmla="*/ 94081 h 996416"/>
                    <a:gd name="connsiteX4" fmla="*/ 0 w 3965567"/>
                    <a:gd name="connsiteY4" fmla="*/ 896721 h 996416"/>
                    <a:gd name="connsiteX0" fmla="*/ 0 w 3965567"/>
                    <a:gd name="connsiteY0" fmla="*/ 896721 h 950301"/>
                    <a:gd name="connsiteX1" fmla="*/ 3901440 w 3965567"/>
                    <a:gd name="connsiteY1" fmla="*/ 896721 h 950301"/>
                    <a:gd name="connsiteX2" fmla="*/ 2367280 w 3965567"/>
                    <a:gd name="connsiteY2" fmla="*/ 104241 h 950301"/>
                    <a:gd name="connsiteX3" fmla="*/ 1564640 w 3965567"/>
                    <a:gd name="connsiteY3" fmla="*/ 94081 h 950301"/>
                    <a:gd name="connsiteX4" fmla="*/ 0 w 3965567"/>
                    <a:gd name="connsiteY4" fmla="*/ 896721 h 950301"/>
                    <a:gd name="connsiteX0" fmla="*/ 0 w 3965567"/>
                    <a:gd name="connsiteY0" fmla="*/ 896721 h 896721"/>
                    <a:gd name="connsiteX1" fmla="*/ 3901440 w 3965567"/>
                    <a:gd name="connsiteY1" fmla="*/ 896721 h 896721"/>
                    <a:gd name="connsiteX2" fmla="*/ 2367280 w 3965567"/>
                    <a:gd name="connsiteY2" fmla="*/ 104241 h 896721"/>
                    <a:gd name="connsiteX3" fmla="*/ 1564640 w 3965567"/>
                    <a:gd name="connsiteY3" fmla="*/ 94081 h 896721"/>
                    <a:gd name="connsiteX4" fmla="*/ 0 w 3965567"/>
                    <a:gd name="connsiteY4" fmla="*/ 896721 h 896721"/>
                    <a:gd name="connsiteX0" fmla="*/ 0 w 3901440"/>
                    <a:gd name="connsiteY0" fmla="*/ 896721 h 896721"/>
                    <a:gd name="connsiteX1" fmla="*/ 3901440 w 3901440"/>
                    <a:gd name="connsiteY1" fmla="*/ 896721 h 896721"/>
                    <a:gd name="connsiteX2" fmla="*/ 2367280 w 3901440"/>
                    <a:gd name="connsiteY2" fmla="*/ 104241 h 896721"/>
                    <a:gd name="connsiteX3" fmla="*/ 1564640 w 3901440"/>
                    <a:gd name="connsiteY3" fmla="*/ 94081 h 896721"/>
                    <a:gd name="connsiteX4" fmla="*/ 0 w 3901440"/>
                    <a:gd name="connsiteY4" fmla="*/ 896721 h 896721"/>
                    <a:gd name="connsiteX0" fmla="*/ 0 w 3901440"/>
                    <a:gd name="connsiteY0" fmla="*/ 855581 h 855581"/>
                    <a:gd name="connsiteX1" fmla="*/ 3901440 w 3901440"/>
                    <a:gd name="connsiteY1" fmla="*/ 855581 h 855581"/>
                    <a:gd name="connsiteX2" fmla="*/ 2367280 w 3901440"/>
                    <a:gd name="connsiteY2" fmla="*/ 63101 h 855581"/>
                    <a:gd name="connsiteX3" fmla="*/ 1564640 w 3901440"/>
                    <a:gd name="connsiteY3" fmla="*/ 52941 h 855581"/>
                    <a:gd name="connsiteX4" fmla="*/ 0 w 3901440"/>
                    <a:gd name="connsiteY4" fmla="*/ 855581 h 855581"/>
                    <a:gd name="connsiteX0" fmla="*/ 0 w 3901440"/>
                    <a:gd name="connsiteY0" fmla="*/ 824257 h 824257"/>
                    <a:gd name="connsiteX1" fmla="*/ 3901440 w 3901440"/>
                    <a:gd name="connsiteY1" fmla="*/ 824257 h 824257"/>
                    <a:gd name="connsiteX2" fmla="*/ 2367280 w 3901440"/>
                    <a:gd name="connsiteY2" fmla="*/ 31777 h 824257"/>
                    <a:gd name="connsiteX3" fmla="*/ 1509776 w 3901440"/>
                    <a:gd name="connsiteY3" fmla="*/ 64289 h 824257"/>
                    <a:gd name="connsiteX4" fmla="*/ 0 w 3901440"/>
                    <a:gd name="connsiteY4" fmla="*/ 824257 h 824257"/>
                    <a:gd name="connsiteX0" fmla="*/ 0 w 3901440"/>
                    <a:gd name="connsiteY0" fmla="*/ 792480 h 792480"/>
                    <a:gd name="connsiteX1" fmla="*/ 3901440 w 3901440"/>
                    <a:gd name="connsiteY1" fmla="*/ 792480 h 792480"/>
                    <a:gd name="connsiteX2" fmla="*/ 2367280 w 3901440"/>
                    <a:gd name="connsiteY2" fmla="*/ 0 h 792480"/>
                    <a:gd name="connsiteX3" fmla="*/ 1509776 w 3901440"/>
                    <a:gd name="connsiteY3" fmla="*/ 32512 h 792480"/>
                    <a:gd name="connsiteX4" fmla="*/ 0 w 3901440"/>
                    <a:gd name="connsiteY4" fmla="*/ 792480 h 792480"/>
                    <a:gd name="connsiteX0" fmla="*/ 0 w 3901440"/>
                    <a:gd name="connsiteY0" fmla="*/ 759968 h 759968"/>
                    <a:gd name="connsiteX1" fmla="*/ 3901440 w 3901440"/>
                    <a:gd name="connsiteY1" fmla="*/ 759968 h 759968"/>
                    <a:gd name="connsiteX2" fmla="*/ 2373376 w 3901440"/>
                    <a:gd name="connsiteY2" fmla="*/ 4064 h 759968"/>
                    <a:gd name="connsiteX3" fmla="*/ 1509776 w 3901440"/>
                    <a:gd name="connsiteY3" fmla="*/ 0 h 759968"/>
                    <a:gd name="connsiteX4" fmla="*/ 0 w 3901440"/>
                    <a:gd name="connsiteY4" fmla="*/ 759968 h 759968"/>
                    <a:gd name="connsiteX0" fmla="*/ 0 w 3901440"/>
                    <a:gd name="connsiteY0" fmla="*/ 771144 h 771144"/>
                    <a:gd name="connsiteX1" fmla="*/ 3901440 w 3901440"/>
                    <a:gd name="connsiteY1" fmla="*/ 771144 h 771144"/>
                    <a:gd name="connsiteX2" fmla="*/ 2382901 w 3901440"/>
                    <a:gd name="connsiteY2" fmla="*/ 0 h 771144"/>
                    <a:gd name="connsiteX3" fmla="*/ 1509776 w 3901440"/>
                    <a:gd name="connsiteY3" fmla="*/ 11176 h 771144"/>
                    <a:gd name="connsiteX4" fmla="*/ 0 w 3901440"/>
                    <a:gd name="connsiteY4" fmla="*/ 771144 h 771144"/>
                    <a:gd name="connsiteX0" fmla="*/ 0 w 3901440"/>
                    <a:gd name="connsiteY0" fmla="*/ 771144 h 771144"/>
                    <a:gd name="connsiteX1" fmla="*/ 3901440 w 3901440"/>
                    <a:gd name="connsiteY1" fmla="*/ 771144 h 771144"/>
                    <a:gd name="connsiteX2" fmla="*/ 2382901 w 3901440"/>
                    <a:gd name="connsiteY2" fmla="*/ 0 h 771144"/>
                    <a:gd name="connsiteX3" fmla="*/ 1509776 w 3901440"/>
                    <a:gd name="connsiteY3" fmla="*/ 11176 h 771144"/>
                    <a:gd name="connsiteX4" fmla="*/ 0 w 3901440"/>
                    <a:gd name="connsiteY4" fmla="*/ 771144 h 771144"/>
                    <a:gd name="connsiteX0" fmla="*/ 0 w 3901440"/>
                    <a:gd name="connsiteY0" fmla="*/ 771144 h 771144"/>
                    <a:gd name="connsiteX1" fmla="*/ 3901440 w 3901440"/>
                    <a:gd name="connsiteY1" fmla="*/ 771144 h 771144"/>
                    <a:gd name="connsiteX2" fmla="*/ 2382901 w 3901440"/>
                    <a:gd name="connsiteY2" fmla="*/ 0 h 771144"/>
                    <a:gd name="connsiteX3" fmla="*/ 1509776 w 3901440"/>
                    <a:gd name="connsiteY3" fmla="*/ 11176 h 771144"/>
                    <a:gd name="connsiteX4" fmla="*/ 0 w 3901440"/>
                    <a:gd name="connsiteY4" fmla="*/ 771144 h 771144"/>
                    <a:gd name="connsiteX0" fmla="*/ 0 w 3901440"/>
                    <a:gd name="connsiteY0" fmla="*/ 775208 h 775208"/>
                    <a:gd name="connsiteX1" fmla="*/ 3901440 w 3901440"/>
                    <a:gd name="connsiteY1" fmla="*/ 775208 h 775208"/>
                    <a:gd name="connsiteX2" fmla="*/ 2382901 w 3901440"/>
                    <a:gd name="connsiteY2" fmla="*/ 4064 h 775208"/>
                    <a:gd name="connsiteX3" fmla="*/ 1526921 w 3901440"/>
                    <a:gd name="connsiteY3" fmla="*/ 0 h 775208"/>
                    <a:gd name="connsiteX4" fmla="*/ 0 w 3901440"/>
                    <a:gd name="connsiteY4" fmla="*/ 775208 h 775208"/>
                    <a:gd name="connsiteX0" fmla="*/ 0 w 3901440"/>
                    <a:gd name="connsiteY0" fmla="*/ 776187 h 776187"/>
                    <a:gd name="connsiteX1" fmla="*/ 3901440 w 3901440"/>
                    <a:gd name="connsiteY1" fmla="*/ 776187 h 776187"/>
                    <a:gd name="connsiteX2" fmla="*/ 2382901 w 3901440"/>
                    <a:gd name="connsiteY2" fmla="*/ 5043 h 776187"/>
                    <a:gd name="connsiteX3" fmla="*/ 1526921 w 3901440"/>
                    <a:gd name="connsiteY3" fmla="*/ 979 h 776187"/>
                    <a:gd name="connsiteX4" fmla="*/ 0 w 3901440"/>
                    <a:gd name="connsiteY4" fmla="*/ 776187 h 776187"/>
                    <a:gd name="connsiteX0" fmla="*/ 0 w 3901440"/>
                    <a:gd name="connsiteY0" fmla="*/ 778709 h 778709"/>
                    <a:gd name="connsiteX1" fmla="*/ 3901440 w 3901440"/>
                    <a:gd name="connsiteY1" fmla="*/ 778709 h 778709"/>
                    <a:gd name="connsiteX2" fmla="*/ 2382901 w 3901440"/>
                    <a:gd name="connsiteY2" fmla="*/ 7565 h 778709"/>
                    <a:gd name="connsiteX3" fmla="*/ 1526921 w 3901440"/>
                    <a:gd name="connsiteY3" fmla="*/ 3501 h 778709"/>
                    <a:gd name="connsiteX4" fmla="*/ 0 w 3901440"/>
                    <a:gd name="connsiteY4" fmla="*/ 778709 h 778709"/>
                    <a:gd name="connsiteX0" fmla="*/ 0 w 3901440"/>
                    <a:gd name="connsiteY0" fmla="*/ 785816 h 785816"/>
                    <a:gd name="connsiteX1" fmla="*/ 3901440 w 3901440"/>
                    <a:gd name="connsiteY1" fmla="*/ 785816 h 785816"/>
                    <a:gd name="connsiteX2" fmla="*/ 2386711 w 3901440"/>
                    <a:gd name="connsiteY2" fmla="*/ 3242 h 785816"/>
                    <a:gd name="connsiteX3" fmla="*/ 1526921 w 3901440"/>
                    <a:gd name="connsiteY3" fmla="*/ 10608 h 785816"/>
                    <a:gd name="connsiteX4" fmla="*/ 0 w 3901440"/>
                    <a:gd name="connsiteY4" fmla="*/ 785816 h 785816"/>
                    <a:gd name="connsiteX0" fmla="*/ 0 w 3901440"/>
                    <a:gd name="connsiteY0" fmla="*/ 782574 h 782574"/>
                    <a:gd name="connsiteX1" fmla="*/ 3901440 w 3901440"/>
                    <a:gd name="connsiteY1" fmla="*/ 782574 h 782574"/>
                    <a:gd name="connsiteX2" fmla="*/ 2386711 w 3901440"/>
                    <a:gd name="connsiteY2" fmla="*/ 0 h 782574"/>
                    <a:gd name="connsiteX3" fmla="*/ 1526921 w 3901440"/>
                    <a:gd name="connsiteY3" fmla="*/ 7366 h 782574"/>
                    <a:gd name="connsiteX4" fmla="*/ 0 w 3901440"/>
                    <a:gd name="connsiteY4" fmla="*/ 782574 h 782574"/>
                    <a:gd name="connsiteX0" fmla="*/ 0 w 3901440"/>
                    <a:gd name="connsiteY0" fmla="*/ 782828 h 782828"/>
                    <a:gd name="connsiteX1" fmla="*/ 3901440 w 3901440"/>
                    <a:gd name="connsiteY1" fmla="*/ 782828 h 782828"/>
                    <a:gd name="connsiteX2" fmla="*/ 2386711 w 3901440"/>
                    <a:gd name="connsiteY2" fmla="*/ 254 h 782828"/>
                    <a:gd name="connsiteX3" fmla="*/ 1536446 w 3901440"/>
                    <a:gd name="connsiteY3" fmla="*/ 0 h 782828"/>
                    <a:gd name="connsiteX4" fmla="*/ 0 w 3901440"/>
                    <a:gd name="connsiteY4" fmla="*/ 782828 h 782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01440" h="782828">
                      <a:moveTo>
                        <a:pt x="0" y="782828"/>
                      </a:moveTo>
                      <a:cubicBezTo>
                        <a:pt x="675979" y="758105"/>
                        <a:pt x="3330109" y="750316"/>
                        <a:pt x="3901440" y="782828"/>
                      </a:cubicBezTo>
                      <a:cubicBezTo>
                        <a:pt x="3601043" y="376428"/>
                        <a:pt x="2806658" y="95927"/>
                        <a:pt x="2386711" y="254"/>
                      </a:cubicBezTo>
                      <a:lnTo>
                        <a:pt x="1536446" y="0"/>
                      </a:lnTo>
                      <a:cubicBezTo>
                        <a:pt x="1116499" y="79587"/>
                        <a:pt x="378629" y="283295"/>
                        <a:pt x="0" y="782828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45" name="Freihandform 344"/>
                <p:cNvSpPr/>
                <p:nvPr/>
              </p:nvSpPr>
              <p:spPr>
                <a:xfrm>
                  <a:off x="3562802" y="2551009"/>
                  <a:ext cx="172133" cy="102102"/>
                </a:xfrm>
                <a:custGeom>
                  <a:avLst/>
                  <a:gdLst>
                    <a:gd name="connsiteX0" fmla="*/ 0 w 698500"/>
                    <a:gd name="connsiteY0" fmla="*/ 0 h 457287"/>
                    <a:gd name="connsiteX1" fmla="*/ 353060 w 698500"/>
                    <a:gd name="connsiteY1" fmla="*/ 457200 h 457287"/>
                    <a:gd name="connsiteX2" fmla="*/ 698500 w 698500"/>
                    <a:gd name="connsiteY2" fmla="*/ 30480 h 457287"/>
                    <a:gd name="connsiteX0" fmla="*/ 544 w 699044"/>
                    <a:gd name="connsiteY0" fmla="*/ 0 h 457287"/>
                    <a:gd name="connsiteX1" fmla="*/ 353604 w 699044"/>
                    <a:gd name="connsiteY1" fmla="*/ 457200 h 457287"/>
                    <a:gd name="connsiteX2" fmla="*/ 699044 w 699044"/>
                    <a:gd name="connsiteY2" fmla="*/ 30480 h 457287"/>
                    <a:gd name="connsiteX0" fmla="*/ 544 w 699118"/>
                    <a:gd name="connsiteY0" fmla="*/ 0 h 458082"/>
                    <a:gd name="connsiteX1" fmla="*/ 353604 w 699118"/>
                    <a:gd name="connsiteY1" fmla="*/ 457200 h 458082"/>
                    <a:gd name="connsiteX2" fmla="*/ 699044 w 699118"/>
                    <a:gd name="connsiteY2" fmla="*/ 30480 h 458082"/>
                    <a:gd name="connsiteX0" fmla="*/ 544 w 699118"/>
                    <a:gd name="connsiteY0" fmla="*/ 0 h 457200"/>
                    <a:gd name="connsiteX1" fmla="*/ 353604 w 699118"/>
                    <a:gd name="connsiteY1" fmla="*/ 457200 h 457200"/>
                    <a:gd name="connsiteX2" fmla="*/ 699044 w 699118"/>
                    <a:gd name="connsiteY2" fmla="*/ 30480 h 457200"/>
                    <a:gd name="connsiteX0" fmla="*/ 426 w 699000"/>
                    <a:gd name="connsiteY0" fmla="*/ 0 h 457200"/>
                    <a:gd name="connsiteX1" fmla="*/ 353486 w 699000"/>
                    <a:gd name="connsiteY1" fmla="*/ 457200 h 457200"/>
                    <a:gd name="connsiteX2" fmla="*/ 698926 w 699000"/>
                    <a:gd name="connsiteY2" fmla="*/ 30480 h 457200"/>
                    <a:gd name="connsiteX0" fmla="*/ 426 w 699000"/>
                    <a:gd name="connsiteY0" fmla="*/ 0 h 457200"/>
                    <a:gd name="connsiteX1" fmla="*/ 353486 w 699000"/>
                    <a:gd name="connsiteY1" fmla="*/ 457200 h 457200"/>
                    <a:gd name="connsiteX2" fmla="*/ 698926 w 699000"/>
                    <a:gd name="connsiteY2" fmla="*/ 30480 h 457200"/>
                    <a:gd name="connsiteX0" fmla="*/ 426 w 698926"/>
                    <a:gd name="connsiteY0" fmla="*/ 0 h 457200"/>
                    <a:gd name="connsiteX1" fmla="*/ 353486 w 698926"/>
                    <a:gd name="connsiteY1" fmla="*/ 457200 h 457200"/>
                    <a:gd name="connsiteX2" fmla="*/ 698926 w 698926"/>
                    <a:gd name="connsiteY2" fmla="*/ 30480 h 45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98926" h="457200">
                      <a:moveTo>
                        <a:pt x="426" y="0"/>
                      </a:moveTo>
                      <a:cubicBezTo>
                        <a:pt x="-13333" y="335280"/>
                        <a:pt x="310729" y="264160"/>
                        <a:pt x="353486" y="457200"/>
                      </a:cubicBezTo>
                      <a:cubicBezTo>
                        <a:pt x="469903" y="238760"/>
                        <a:pt x="668234" y="345440"/>
                        <a:pt x="698926" y="30480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46" name="Rechteck 345"/>
                <p:cNvSpPr/>
                <p:nvPr/>
              </p:nvSpPr>
              <p:spPr>
                <a:xfrm>
                  <a:off x="3559048" y="2316175"/>
                  <a:ext cx="192151" cy="5241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324" name="Gruppieren 323"/>
              <p:cNvGrpSpPr/>
              <p:nvPr/>
            </p:nvGrpSpPr>
            <p:grpSpPr>
              <a:xfrm>
                <a:off x="8222576" y="1921435"/>
                <a:ext cx="960855" cy="336936"/>
                <a:chOff x="3171308" y="2316175"/>
                <a:chExt cx="960855" cy="336936"/>
              </a:xfrm>
            </p:grpSpPr>
            <p:sp>
              <p:nvSpPr>
                <p:cNvPr id="341" name="Freihandform 340"/>
                <p:cNvSpPr/>
                <p:nvPr/>
              </p:nvSpPr>
              <p:spPr>
                <a:xfrm>
                  <a:off x="3171308" y="2371083"/>
                  <a:ext cx="960855" cy="174821"/>
                </a:xfrm>
                <a:custGeom>
                  <a:avLst/>
                  <a:gdLst>
                    <a:gd name="connsiteX0" fmla="*/ 62083 w 4027650"/>
                    <a:gd name="connsiteY0" fmla="*/ 896721 h 996416"/>
                    <a:gd name="connsiteX1" fmla="*/ 3963523 w 4027650"/>
                    <a:gd name="connsiteY1" fmla="*/ 896721 h 996416"/>
                    <a:gd name="connsiteX2" fmla="*/ 2429363 w 4027650"/>
                    <a:gd name="connsiteY2" fmla="*/ 104241 h 996416"/>
                    <a:gd name="connsiteX3" fmla="*/ 1626723 w 4027650"/>
                    <a:gd name="connsiteY3" fmla="*/ 94081 h 996416"/>
                    <a:gd name="connsiteX4" fmla="*/ 62083 w 4027650"/>
                    <a:gd name="connsiteY4" fmla="*/ 896721 h 996416"/>
                    <a:gd name="connsiteX0" fmla="*/ 0 w 3965567"/>
                    <a:gd name="connsiteY0" fmla="*/ 896721 h 996416"/>
                    <a:gd name="connsiteX1" fmla="*/ 3901440 w 3965567"/>
                    <a:gd name="connsiteY1" fmla="*/ 896721 h 996416"/>
                    <a:gd name="connsiteX2" fmla="*/ 2367280 w 3965567"/>
                    <a:gd name="connsiteY2" fmla="*/ 104241 h 996416"/>
                    <a:gd name="connsiteX3" fmla="*/ 1564640 w 3965567"/>
                    <a:gd name="connsiteY3" fmla="*/ 94081 h 996416"/>
                    <a:gd name="connsiteX4" fmla="*/ 0 w 3965567"/>
                    <a:gd name="connsiteY4" fmla="*/ 896721 h 996416"/>
                    <a:gd name="connsiteX0" fmla="*/ 0 w 3965567"/>
                    <a:gd name="connsiteY0" fmla="*/ 896721 h 950301"/>
                    <a:gd name="connsiteX1" fmla="*/ 3901440 w 3965567"/>
                    <a:gd name="connsiteY1" fmla="*/ 896721 h 950301"/>
                    <a:gd name="connsiteX2" fmla="*/ 2367280 w 3965567"/>
                    <a:gd name="connsiteY2" fmla="*/ 104241 h 950301"/>
                    <a:gd name="connsiteX3" fmla="*/ 1564640 w 3965567"/>
                    <a:gd name="connsiteY3" fmla="*/ 94081 h 950301"/>
                    <a:gd name="connsiteX4" fmla="*/ 0 w 3965567"/>
                    <a:gd name="connsiteY4" fmla="*/ 896721 h 950301"/>
                    <a:gd name="connsiteX0" fmla="*/ 0 w 3965567"/>
                    <a:gd name="connsiteY0" fmla="*/ 896721 h 896721"/>
                    <a:gd name="connsiteX1" fmla="*/ 3901440 w 3965567"/>
                    <a:gd name="connsiteY1" fmla="*/ 896721 h 896721"/>
                    <a:gd name="connsiteX2" fmla="*/ 2367280 w 3965567"/>
                    <a:gd name="connsiteY2" fmla="*/ 104241 h 896721"/>
                    <a:gd name="connsiteX3" fmla="*/ 1564640 w 3965567"/>
                    <a:gd name="connsiteY3" fmla="*/ 94081 h 896721"/>
                    <a:gd name="connsiteX4" fmla="*/ 0 w 3965567"/>
                    <a:gd name="connsiteY4" fmla="*/ 896721 h 896721"/>
                    <a:gd name="connsiteX0" fmla="*/ 0 w 3901440"/>
                    <a:gd name="connsiteY0" fmla="*/ 896721 h 896721"/>
                    <a:gd name="connsiteX1" fmla="*/ 3901440 w 3901440"/>
                    <a:gd name="connsiteY1" fmla="*/ 896721 h 896721"/>
                    <a:gd name="connsiteX2" fmla="*/ 2367280 w 3901440"/>
                    <a:gd name="connsiteY2" fmla="*/ 104241 h 896721"/>
                    <a:gd name="connsiteX3" fmla="*/ 1564640 w 3901440"/>
                    <a:gd name="connsiteY3" fmla="*/ 94081 h 896721"/>
                    <a:gd name="connsiteX4" fmla="*/ 0 w 3901440"/>
                    <a:gd name="connsiteY4" fmla="*/ 896721 h 896721"/>
                    <a:gd name="connsiteX0" fmla="*/ 0 w 3901440"/>
                    <a:gd name="connsiteY0" fmla="*/ 855581 h 855581"/>
                    <a:gd name="connsiteX1" fmla="*/ 3901440 w 3901440"/>
                    <a:gd name="connsiteY1" fmla="*/ 855581 h 855581"/>
                    <a:gd name="connsiteX2" fmla="*/ 2367280 w 3901440"/>
                    <a:gd name="connsiteY2" fmla="*/ 63101 h 855581"/>
                    <a:gd name="connsiteX3" fmla="*/ 1564640 w 3901440"/>
                    <a:gd name="connsiteY3" fmla="*/ 52941 h 855581"/>
                    <a:gd name="connsiteX4" fmla="*/ 0 w 3901440"/>
                    <a:gd name="connsiteY4" fmla="*/ 855581 h 855581"/>
                    <a:gd name="connsiteX0" fmla="*/ 0 w 3901440"/>
                    <a:gd name="connsiteY0" fmla="*/ 824257 h 824257"/>
                    <a:gd name="connsiteX1" fmla="*/ 3901440 w 3901440"/>
                    <a:gd name="connsiteY1" fmla="*/ 824257 h 824257"/>
                    <a:gd name="connsiteX2" fmla="*/ 2367280 w 3901440"/>
                    <a:gd name="connsiteY2" fmla="*/ 31777 h 824257"/>
                    <a:gd name="connsiteX3" fmla="*/ 1509776 w 3901440"/>
                    <a:gd name="connsiteY3" fmla="*/ 64289 h 824257"/>
                    <a:gd name="connsiteX4" fmla="*/ 0 w 3901440"/>
                    <a:gd name="connsiteY4" fmla="*/ 824257 h 824257"/>
                    <a:gd name="connsiteX0" fmla="*/ 0 w 3901440"/>
                    <a:gd name="connsiteY0" fmla="*/ 792480 h 792480"/>
                    <a:gd name="connsiteX1" fmla="*/ 3901440 w 3901440"/>
                    <a:gd name="connsiteY1" fmla="*/ 792480 h 792480"/>
                    <a:gd name="connsiteX2" fmla="*/ 2367280 w 3901440"/>
                    <a:gd name="connsiteY2" fmla="*/ 0 h 792480"/>
                    <a:gd name="connsiteX3" fmla="*/ 1509776 w 3901440"/>
                    <a:gd name="connsiteY3" fmla="*/ 32512 h 792480"/>
                    <a:gd name="connsiteX4" fmla="*/ 0 w 3901440"/>
                    <a:gd name="connsiteY4" fmla="*/ 792480 h 792480"/>
                    <a:gd name="connsiteX0" fmla="*/ 0 w 3901440"/>
                    <a:gd name="connsiteY0" fmla="*/ 759968 h 759968"/>
                    <a:gd name="connsiteX1" fmla="*/ 3901440 w 3901440"/>
                    <a:gd name="connsiteY1" fmla="*/ 759968 h 759968"/>
                    <a:gd name="connsiteX2" fmla="*/ 2373376 w 3901440"/>
                    <a:gd name="connsiteY2" fmla="*/ 4064 h 759968"/>
                    <a:gd name="connsiteX3" fmla="*/ 1509776 w 3901440"/>
                    <a:gd name="connsiteY3" fmla="*/ 0 h 759968"/>
                    <a:gd name="connsiteX4" fmla="*/ 0 w 3901440"/>
                    <a:gd name="connsiteY4" fmla="*/ 759968 h 759968"/>
                    <a:gd name="connsiteX0" fmla="*/ 0 w 3901440"/>
                    <a:gd name="connsiteY0" fmla="*/ 771144 h 771144"/>
                    <a:gd name="connsiteX1" fmla="*/ 3901440 w 3901440"/>
                    <a:gd name="connsiteY1" fmla="*/ 771144 h 771144"/>
                    <a:gd name="connsiteX2" fmla="*/ 2382901 w 3901440"/>
                    <a:gd name="connsiteY2" fmla="*/ 0 h 771144"/>
                    <a:gd name="connsiteX3" fmla="*/ 1509776 w 3901440"/>
                    <a:gd name="connsiteY3" fmla="*/ 11176 h 771144"/>
                    <a:gd name="connsiteX4" fmla="*/ 0 w 3901440"/>
                    <a:gd name="connsiteY4" fmla="*/ 771144 h 771144"/>
                    <a:gd name="connsiteX0" fmla="*/ 0 w 3901440"/>
                    <a:gd name="connsiteY0" fmla="*/ 771144 h 771144"/>
                    <a:gd name="connsiteX1" fmla="*/ 3901440 w 3901440"/>
                    <a:gd name="connsiteY1" fmla="*/ 771144 h 771144"/>
                    <a:gd name="connsiteX2" fmla="*/ 2382901 w 3901440"/>
                    <a:gd name="connsiteY2" fmla="*/ 0 h 771144"/>
                    <a:gd name="connsiteX3" fmla="*/ 1509776 w 3901440"/>
                    <a:gd name="connsiteY3" fmla="*/ 11176 h 771144"/>
                    <a:gd name="connsiteX4" fmla="*/ 0 w 3901440"/>
                    <a:gd name="connsiteY4" fmla="*/ 771144 h 771144"/>
                    <a:gd name="connsiteX0" fmla="*/ 0 w 3901440"/>
                    <a:gd name="connsiteY0" fmla="*/ 771144 h 771144"/>
                    <a:gd name="connsiteX1" fmla="*/ 3901440 w 3901440"/>
                    <a:gd name="connsiteY1" fmla="*/ 771144 h 771144"/>
                    <a:gd name="connsiteX2" fmla="*/ 2382901 w 3901440"/>
                    <a:gd name="connsiteY2" fmla="*/ 0 h 771144"/>
                    <a:gd name="connsiteX3" fmla="*/ 1509776 w 3901440"/>
                    <a:gd name="connsiteY3" fmla="*/ 11176 h 771144"/>
                    <a:gd name="connsiteX4" fmla="*/ 0 w 3901440"/>
                    <a:gd name="connsiteY4" fmla="*/ 771144 h 771144"/>
                    <a:gd name="connsiteX0" fmla="*/ 0 w 3901440"/>
                    <a:gd name="connsiteY0" fmla="*/ 775208 h 775208"/>
                    <a:gd name="connsiteX1" fmla="*/ 3901440 w 3901440"/>
                    <a:gd name="connsiteY1" fmla="*/ 775208 h 775208"/>
                    <a:gd name="connsiteX2" fmla="*/ 2382901 w 3901440"/>
                    <a:gd name="connsiteY2" fmla="*/ 4064 h 775208"/>
                    <a:gd name="connsiteX3" fmla="*/ 1526921 w 3901440"/>
                    <a:gd name="connsiteY3" fmla="*/ 0 h 775208"/>
                    <a:gd name="connsiteX4" fmla="*/ 0 w 3901440"/>
                    <a:gd name="connsiteY4" fmla="*/ 775208 h 775208"/>
                    <a:gd name="connsiteX0" fmla="*/ 0 w 3901440"/>
                    <a:gd name="connsiteY0" fmla="*/ 776187 h 776187"/>
                    <a:gd name="connsiteX1" fmla="*/ 3901440 w 3901440"/>
                    <a:gd name="connsiteY1" fmla="*/ 776187 h 776187"/>
                    <a:gd name="connsiteX2" fmla="*/ 2382901 w 3901440"/>
                    <a:gd name="connsiteY2" fmla="*/ 5043 h 776187"/>
                    <a:gd name="connsiteX3" fmla="*/ 1526921 w 3901440"/>
                    <a:gd name="connsiteY3" fmla="*/ 979 h 776187"/>
                    <a:gd name="connsiteX4" fmla="*/ 0 w 3901440"/>
                    <a:gd name="connsiteY4" fmla="*/ 776187 h 776187"/>
                    <a:gd name="connsiteX0" fmla="*/ 0 w 3901440"/>
                    <a:gd name="connsiteY0" fmla="*/ 778709 h 778709"/>
                    <a:gd name="connsiteX1" fmla="*/ 3901440 w 3901440"/>
                    <a:gd name="connsiteY1" fmla="*/ 778709 h 778709"/>
                    <a:gd name="connsiteX2" fmla="*/ 2382901 w 3901440"/>
                    <a:gd name="connsiteY2" fmla="*/ 7565 h 778709"/>
                    <a:gd name="connsiteX3" fmla="*/ 1526921 w 3901440"/>
                    <a:gd name="connsiteY3" fmla="*/ 3501 h 778709"/>
                    <a:gd name="connsiteX4" fmla="*/ 0 w 3901440"/>
                    <a:gd name="connsiteY4" fmla="*/ 778709 h 778709"/>
                    <a:gd name="connsiteX0" fmla="*/ 0 w 3901440"/>
                    <a:gd name="connsiteY0" fmla="*/ 785816 h 785816"/>
                    <a:gd name="connsiteX1" fmla="*/ 3901440 w 3901440"/>
                    <a:gd name="connsiteY1" fmla="*/ 785816 h 785816"/>
                    <a:gd name="connsiteX2" fmla="*/ 2386711 w 3901440"/>
                    <a:gd name="connsiteY2" fmla="*/ 3242 h 785816"/>
                    <a:gd name="connsiteX3" fmla="*/ 1526921 w 3901440"/>
                    <a:gd name="connsiteY3" fmla="*/ 10608 h 785816"/>
                    <a:gd name="connsiteX4" fmla="*/ 0 w 3901440"/>
                    <a:gd name="connsiteY4" fmla="*/ 785816 h 785816"/>
                    <a:gd name="connsiteX0" fmla="*/ 0 w 3901440"/>
                    <a:gd name="connsiteY0" fmla="*/ 782574 h 782574"/>
                    <a:gd name="connsiteX1" fmla="*/ 3901440 w 3901440"/>
                    <a:gd name="connsiteY1" fmla="*/ 782574 h 782574"/>
                    <a:gd name="connsiteX2" fmla="*/ 2386711 w 3901440"/>
                    <a:gd name="connsiteY2" fmla="*/ 0 h 782574"/>
                    <a:gd name="connsiteX3" fmla="*/ 1526921 w 3901440"/>
                    <a:gd name="connsiteY3" fmla="*/ 7366 h 782574"/>
                    <a:gd name="connsiteX4" fmla="*/ 0 w 3901440"/>
                    <a:gd name="connsiteY4" fmla="*/ 782574 h 782574"/>
                    <a:gd name="connsiteX0" fmla="*/ 0 w 3901440"/>
                    <a:gd name="connsiteY0" fmla="*/ 782828 h 782828"/>
                    <a:gd name="connsiteX1" fmla="*/ 3901440 w 3901440"/>
                    <a:gd name="connsiteY1" fmla="*/ 782828 h 782828"/>
                    <a:gd name="connsiteX2" fmla="*/ 2386711 w 3901440"/>
                    <a:gd name="connsiteY2" fmla="*/ 254 h 782828"/>
                    <a:gd name="connsiteX3" fmla="*/ 1536446 w 3901440"/>
                    <a:gd name="connsiteY3" fmla="*/ 0 h 782828"/>
                    <a:gd name="connsiteX4" fmla="*/ 0 w 3901440"/>
                    <a:gd name="connsiteY4" fmla="*/ 782828 h 782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01440" h="782828">
                      <a:moveTo>
                        <a:pt x="0" y="782828"/>
                      </a:moveTo>
                      <a:cubicBezTo>
                        <a:pt x="675979" y="758105"/>
                        <a:pt x="3330109" y="750316"/>
                        <a:pt x="3901440" y="782828"/>
                      </a:cubicBezTo>
                      <a:cubicBezTo>
                        <a:pt x="3601043" y="376428"/>
                        <a:pt x="2806658" y="95927"/>
                        <a:pt x="2386711" y="254"/>
                      </a:cubicBezTo>
                      <a:lnTo>
                        <a:pt x="1536446" y="0"/>
                      </a:lnTo>
                      <a:cubicBezTo>
                        <a:pt x="1116499" y="79587"/>
                        <a:pt x="378629" y="283295"/>
                        <a:pt x="0" y="782828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42" name="Freihandform 341"/>
                <p:cNvSpPr/>
                <p:nvPr/>
              </p:nvSpPr>
              <p:spPr>
                <a:xfrm>
                  <a:off x="3562802" y="2551009"/>
                  <a:ext cx="172133" cy="102102"/>
                </a:xfrm>
                <a:custGeom>
                  <a:avLst/>
                  <a:gdLst>
                    <a:gd name="connsiteX0" fmla="*/ 0 w 698500"/>
                    <a:gd name="connsiteY0" fmla="*/ 0 h 457287"/>
                    <a:gd name="connsiteX1" fmla="*/ 353060 w 698500"/>
                    <a:gd name="connsiteY1" fmla="*/ 457200 h 457287"/>
                    <a:gd name="connsiteX2" fmla="*/ 698500 w 698500"/>
                    <a:gd name="connsiteY2" fmla="*/ 30480 h 457287"/>
                    <a:gd name="connsiteX0" fmla="*/ 544 w 699044"/>
                    <a:gd name="connsiteY0" fmla="*/ 0 h 457287"/>
                    <a:gd name="connsiteX1" fmla="*/ 353604 w 699044"/>
                    <a:gd name="connsiteY1" fmla="*/ 457200 h 457287"/>
                    <a:gd name="connsiteX2" fmla="*/ 699044 w 699044"/>
                    <a:gd name="connsiteY2" fmla="*/ 30480 h 457287"/>
                    <a:gd name="connsiteX0" fmla="*/ 544 w 699118"/>
                    <a:gd name="connsiteY0" fmla="*/ 0 h 458082"/>
                    <a:gd name="connsiteX1" fmla="*/ 353604 w 699118"/>
                    <a:gd name="connsiteY1" fmla="*/ 457200 h 458082"/>
                    <a:gd name="connsiteX2" fmla="*/ 699044 w 699118"/>
                    <a:gd name="connsiteY2" fmla="*/ 30480 h 458082"/>
                    <a:gd name="connsiteX0" fmla="*/ 544 w 699118"/>
                    <a:gd name="connsiteY0" fmla="*/ 0 h 457200"/>
                    <a:gd name="connsiteX1" fmla="*/ 353604 w 699118"/>
                    <a:gd name="connsiteY1" fmla="*/ 457200 h 457200"/>
                    <a:gd name="connsiteX2" fmla="*/ 699044 w 699118"/>
                    <a:gd name="connsiteY2" fmla="*/ 30480 h 457200"/>
                    <a:gd name="connsiteX0" fmla="*/ 426 w 699000"/>
                    <a:gd name="connsiteY0" fmla="*/ 0 h 457200"/>
                    <a:gd name="connsiteX1" fmla="*/ 353486 w 699000"/>
                    <a:gd name="connsiteY1" fmla="*/ 457200 h 457200"/>
                    <a:gd name="connsiteX2" fmla="*/ 698926 w 699000"/>
                    <a:gd name="connsiteY2" fmla="*/ 30480 h 457200"/>
                    <a:gd name="connsiteX0" fmla="*/ 426 w 699000"/>
                    <a:gd name="connsiteY0" fmla="*/ 0 h 457200"/>
                    <a:gd name="connsiteX1" fmla="*/ 353486 w 699000"/>
                    <a:gd name="connsiteY1" fmla="*/ 457200 h 457200"/>
                    <a:gd name="connsiteX2" fmla="*/ 698926 w 699000"/>
                    <a:gd name="connsiteY2" fmla="*/ 30480 h 457200"/>
                    <a:gd name="connsiteX0" fmla="*/ 426 w 698926"/>
                    <a:gd name="connsiteY0" fmla="*/ 0 h 457200"/>
                    <a:gd name="connsiteX1" fmla="*/ 353486 w 698926"/>
                    <a:gd name="connsiteY1" fmla="*/ 457200 h 457200"/>
                    <a:gd name="connsiteX2" fmla="*/ 698926 w 698926"/>
                    <a:gd name="connsiteY2" fmla="*/ 30480 h 45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98926" h="457200">
                      <a:moveTo>
                        <a:pt x="426" y="0"/>
                      </a:moveTo>
                      <a:cubicBezTo>
                        <a:pt x="-13333" y="335280"/>
                        <a:pt x="310729" y="264160"/>
                        <a:pt x="353486" y="457200"/>
                      </a:cubicBezTo>
                      <a:cubicBezTo>
                        <a:pt x="469903" y="238760"/>
                        <a:pt x="668234" y="345440"/>
                        <a:pt x="698926" y="30480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43" name="Rechteck 342"/>
                <p:cNvSpPr/>
                <p:nvPr/>
              </p:nvSpPr>
              <p:spPr>
                <a:xfrm>
                  <a:off x="3559048" y="2316175"/>
                  <a:ext cx="192151" cy="5241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325" name="Gruppieren 324"/>
              <p:cNvGrpSpPr/>
              <p:nvPr/>
            </p:nvGrpSpPr>
            <p:grpSpPr>
              <a:xfrm>
                <a:off x="7649461" y="1797079"/>
                <a:ext cx="960855" cy="336936"/>
                <a:chOff x="3171308" y="2316175"/>
                <a:chExt cx="960855" cy="336936"/>
              </a:xfrm>
            </p:grpSpPr>
            <p:sp>
              <p:nvSpPr>
                <p:cNvPr id="338" name="Freihandform 337"/>
                <p:cNvSpPr/>
                <p:nvPr/>
              </p:nvSpPr>
              <p:spPr>
                <a:xfrm>
                  <a:off x="3171308" y="2371083"/>
                  <a:ext cx="960855" cy="174821"/>
                </a:xfrm>
                <a:custGeom>
                  <a:avLst/>
                  <a:gdLst>
                    <a:gd name="connsiteX0" fmla="*/ 62083 w 4027650"/>
                    <a:gd name="connsiteY0" fmla="*/ 896721 h 996416"/>
                    <a:gd name="connsiteX1" fmla="*/ 3963523 w 4027650"/>
                    <a:gd name="connsiteY1" fmla="*/ 896721 h 996416"/>
                    <a:gd name="connsiteX2" fmla="*/ 2429363 w 4027650"/>
                    <a:gd name="connsiteY2" fmla="*/ 104241 h 996416"/>
                    <a:gd name="connsiteX3" fmla="*/ 1626723 w 4027650"/>
                    <a:gd name="connsiteY3" fmla="*/ 94081 h 996416"/>
                    <a:gd name="connsiteX4" fmla="*/ 62083 w 4027650"/>
                    <a:gd name="connsiteY4" fmla="*/ 896721 h 996416"/>
                    <a:gd name="connsiteX0" fmla="*/ 0 w 3965567"/>
                    <a:gd name="connsiteY0" fmla="*/ 896721 h 996416"/>
                    <a:gd name="connsiteX1" fmla="*/ 3901440 w 3965567"/>
                    <a:gd name="connsiteY1" fmla="*/ 896721 h 996416"/>
                    <a:gd name="connsiteX2" fmla="*/ 2367280 w 3965567"/>
                    <a:gd name="connsiteY2" fmla="*/ 104241 h 996416"/>
                    <a:gd name="connsiteX3" fmla="*/ 1564640 w 3965567"/>
                    <a:gd name="connsiteY3" fmla="*/ 94081 h 996416"/>
                    <a:gd name="connsiteX4" fmla="*/ 0 w 3965567"/>
                    <a:gd name="connsiteY4" fmla="*/ 896721 h 996416"/>
                    <a:gd name="connsiteX0" fmla="*/ 0 w 3965567"/>
                    <a:gd name="connsiteY0" fmla="*/ 896721 h 950301"/>
                    <a:gd name="connsiteX1" fmla="*/ 3901440 w 3965567"/>
                    <a:gd name="connsiteY1" fmla="*/ 896721 h 950301"/>
                    <a:gd name="connsiteX2" fmla="*/ 2367280 w 3965567"/>
                    <a:gd name="connsiteY2" fmla="*/ 104241 h 950301"/>
                    <a:gd name="connsiteX3" fmla="*/ 1564640 w 3965567"/>
                    <a:gd name="connsiteY3" fmla="*/ 94081 h 950301"/>
                    <a:gd name="connsiteX4" fmla="*/ 0 w 3965567"/>
                    <a:gd name="connsiteY4" fmla="*/ 896721 h 950301"/>
                    <a:gd name="connsiteX0" fmla="*/ 0 w 3965567"/>
                    <a:gd name="connsiteY0" fmla="*/ 896721 h 896721"/>
                    <a:gd name="connsiteX1" fmla="*/ 3901440 w 3965567"/>
                    <a:gd name="connsiteY1" fmla="*/ 896721 h 896721"/>
                    <a:gd name="connsiteX2" fmla="*/ 2367280 w 3965567"/>
                    <a:gd name="connsiteY2" fmla="*/ 104241 h 896721"/>
                    <a:gd name="connsiteX3" fmla="*/ 1564640 w 3965567"/>
                    <a:gd name="connsiteY3" fmla="*/ 94081 h 896721"/>
                    <a:gd name="connsiteX4" fmla="*/ 0 w 3965567"/>
                    <a:gd name="connsiteY4" fmla="*/ 896721 h 896721"/>
                    <a:gd name="connsiteX0" fmla="*/ 0 w 3901440"/>
                    <a:gd name="connsiteY0" fmla="*/ 896721 h 896721"/>
                    <a:gd name="connsiteX1" fmla="*/ 3901440 w 3901440"/>
                    <a:gd name="connsiteY1" fmla="*/ 896721 h 896721"/>
                    <a:gd name="connsiteX2" fmla="*/ 2367280 w 3901440"/>
                    <a:gd name="connsiteY2" fmla="*/ 104241 h 896721"/>
                    <a:gd name="connsiteX3" fmla="*/ 1564640 w 3901440"/>
                    <a:gd name="connsiteY3" fmla="*/ 94081 h 896721"/>
                    <a:gd name="connsiteX4" fmla="*/ 0 w 3901440"/>
                    <a:gd name="connsiteY4" fmla="*/ 896721 h 896721"/>
                    <a:gd name="connsiteX0" fmla="*/ 0 w 3901440"/>
                    <a:gd name="connsiteY0" fmla="*/ 855581 h 855581"/>
                    <a:gd name="connsiteX1" fmla="*/ 3901440 w 3901440"/>
                    <a:gd name="connsiteY1" fmla="*/ 855581 h 855581"/>
                    <a:gd name="connsiteX2" fmla="*/ 2367280 w 3901440"/>
                    <a:gd name="connsiteY2" fmla="*/ 63101 h 855581"/>
                    <a:gd name="connsiteX3" fmla="*/ 1564640 w 3901440"/>
                    <a:gd name="connsiteY3" fmla="*/ 52941 h 855581"/>
                    <a:gd name="connsiteX4" fmla="*/ 0 w 3901440"/>
                    <a:gd name="connsiteY4" fmla="*/ 855581 h 855581"/>
                    <a:gd name="connsiteX0" fmla="*/ 0 w 3901440"/>
                    <a:gd name="connsiteY0" fmla="*/ 824257 h 824257"/>
                    <a:gd name="connsiteX1" fmla="*/ 3901440 w 3901440"/>
                    <a:gd name="connsiteY1" fmla="*/ 824257 h 824257"/>
                    <a:gd name="connsiteX2" fmla="*/ 2367280 w 3901440"/>
                    <a:gd name="connsiteY2" fmla="*/ 31777 h 824257"/>
                    <a:gd name="connsiteX3" fmla="*/ 1509776 w 3901440"/>
                    <a:gd name="connsiteY3" fmla="*/ 64289 h 824257"/>
                    <a:gd name="connsiteX4" fmla="*/ 0 w 3901440"/>
                    <a:gd name="connsiteY4" fmla="*/ 824257 h 824257"/>
                    <a:gd name="connsiteX0" fmla="*/ 0 w 3901440"/>
                    <a:gd name="connsiteY0" fmla="*/ 792480 h 792480"/>
                    <a:gd name="connsiteX1" fmla="*/ 3901440 w 3901440"/>
                    <a:gd name="connsiteY1" fmla="*/ 792480 h 792480"/>
                    <a:gd name="connsiteX2" fmla="*/ 2367280 w 3901440"/>
                    <a:gd name="connsiteY2" fmla="*/ 0 h 792480"/>
                    <a:gd name="connsiteX3" fmla="*/ 1509776 w 3901440"/>
                    <a:gd name="connsiteY3" fmla="*/ 32512 h 792480"/>
                    <a:gd name="connsiteX4" fmla="*/ 0 w 3901440"/>
                    <a:gd name="connsiteY4" fmla="*/ 792480 h 792480"/>
                    <a:gd name="connsiteX0" fmla="*/ 0 w 3901440"/>
                    <a:gd name="connsiteY0" fmla="*/ 759968 h 759968"/>
                    <a:gd name="connsiteX1" fmla="*/ 3901440 w 3901440"/>
                    <a:gd name="connsiteY1" fmla="*/ 759968 h 759968"/>
                    <a:gd name="connsiteX2" fmla="*/ 2373376 w 3901440"/>
                    <a:gd name="connsiteY2" fmla="*/ 4064 h 759968"/>
                    <a:gd name="connsiteX3" fmla="*/ 1509776 w 3901440"/>
                    <a:gd name="connsiteY3" fmla="*/ 0 h 759968"/>
                    <a:gd name="connsiteX4" fmla="*/ 0 w 3901440"/>
                    <a:gd name="connsiteY4" fmla="*/ 759968 h 759968"/>
                    <a:gd name="connsiteX0" fmla="*/ 0 w 3901440"/>
                    <a:gd name="connsiteY0" fmla="*/ 771144 h 771144"/>
                    <a:gd name="connsiteX1" fmla="*/ 3901440 w 3901440"/>
                    <a:gd name="connsiteY1" fmla="*/ 771144 h 771144"/>
                    <a:gd name="connsiteX2" fmla="*/ 2382901 w 3901440"/>
                    <a:gd name="connsiteY2" fmla="*/ 0 h 771144"/>
                    <a:gd name="connsiteX3" fmla="*/ 1509776 w 3901440"/>
                    <a:gd name="connsiteY3" fmla="*/ 11176 h 771144"/>
                    <a:gd name="connsiteX4" fmla="*/ 0 w 3901440"/>
                    <a:gd name="connsiteY4" fmla="*/ 771144 h 771144"/>
                    <a:gd name="connsiteX0" fmla="*/ 0 w 3901440"/>
                    <a:gd name="connsiteY0" fmla="*/ 771144 h 771144"/>
                    <a:gd name="connsiteX1" fmla="*/ 3901440 w 3901440"/>
                    <a:gd name="connsiteY1" fmla="*/ 771144 h 771144"/>
                    <a:gd name="connsiteX2" fmla="*/ 2382901 w 3901440"/>
                    <a:gd name="connsiteY2" fmla="*/ 0 h 771144"/>
                    <a:gd name="connsiteX3" fmla="*/ 1509776 w 3901440"/>
                    <a:gd name="connsiteY3" fmla="*/ 11176 h 771144"/>
                    <a:gd name="connsiteX4" fmla="*/ 0 w 3901440"/>
                    <a:gd name="connsiteY4" fmla="*/ 771144 h 771144"/>
                    <a:gd name="connsiteX0" fmla="*/ 0 w 3901440"/>
                    <a:gd name="connsiteY0" fmla="*/ 771144 h 771144"/>
                    <a:gd name="connsiteX1" fmla="*/ 3901440 w 3901440"/>
                    <a:gd name="connsiteY1" fmla="*/ 771144 h 771144"/>
                    <a:gd name="connsiteX2" fmla="*/ 2382901 w 3901440"/>
                    <a:gd name="connsiteY2" fmla="*/ 0 h 771144"/>
                    <a:gd name="connsiteX3" fmla="*/ 1509776 w 3901440"/>
                    <a:gd name="connsiteY3" fmla="*/ 11176 h 771144"/>
                    <a:gd name="connsiteX4" fmla="*/ 0 w 3901440"/>
                    <a:gd name="connsiteY4" fmla="*/ 771144 h 771144"/>
                    <a:gd name="connsiteX0" fmla="*/ 0 w 3901440"/>
                    <a:gd name="connsiteY0" fmla="*/ 775208 h 775208"/>
                    <a:gd name="connsiteX1" fmla="*/ 3901440 w 3901440"/>
                    <a:gd name="connsiteY1" fmla="*/ 775208 h 775208"/>
                    <a:gd name="connsiteX2" fmla="*/ 2382901 w 3901440"/>
                    <a:gd name="connsiteY2" fmla="*/ 4064 h 775208"/>
                    <a:gd name="connsiteX3" fmla="*/ 1526921 w 3901440"/>
                    <a:gd name="connsiteY3" fmla="*/ 0 h 775208"/>
                    <a:gd name="connsiteX4" fmla="*/ 0 w 3901440"/>
                    <a:gd name="connsiteY4" fmla="*/ 775208 h 775208"/>
                    <a:gd name="connsiteX0" fmla="*/ 0 w 3901440"/>
                    <a:gd name="connsiteY0" fmla="*/ 776187 h 776187"/>
                    <a:gd name="connsiteX1" fmla="*/ 3901440 w 3901440"/>
                    <a:gd name="connsiteY1" fmla="*/ 776187 h 776187"/>
                    <a:gd name="connsiteX2" fmla="*/ 2382901 w 3901440"/>
                    <a:gd name="connsiteY2" fmla="*/ 5043 h 776187"/>
                    <a:gd name="connsiteX3" fmla="*/ 1526921 w 3901440"/>
                    <a:gd name="connsiteY3" fmla="*/ 979 h 776187"/>
                    <a:gd name="connsiteX4" fmla="*/ 0 w 3901440"/>
                    <a:gd name="connsiteY4" fmla="*/ 776187 h 776187"/>
                    <a:gd name="connsiteX0" fmla="*/ 0 w 3901440"/>
                    <a:gd name="connsiteY0" fmla="*/ 778709 h 778709"/>
                    <a:gd name="connsiteX1" fmla="*/ 3901440 w 3901440"/>
                    <a:gd name="connsiteY1" fmla="*/ 778709 h 778709"/>
                    <a:gd name="connsiteX2" fmla="*/ 2382901 w 3901440"/>
                    <a:gd name="connsiteY2" fmla="*/ 7565 h 778709"/>
                    <a:gd name="connsiteX3" fmla="*/ 1526921 w 3901440"/>
                    <a:gd name="connsiteY3" fmla="*/ 3501 h 778709"/>
                    <a:gd name="connsiteX4" fmla="*/ 0 w 3901440"/>
                    <a:gd name="connsiteY4" fmla="*/ 778709 h 778709"/>
                    <a:gd name="connsiteX0" fmla="*/ 0 w 3901440"/>
                    <a:gd name="connsiteY0" fmla="*/ 785816 h 785816"/>
                    <a:gd name="connsiteX1" fmla="*/ 3901440 w 3901440"/>
                    <a:gd name="connsiteY1" fmla="*/ 785816 h 785816"/>
                    <a:gd name="connsiteX2" fmla="*/ 2386711 w 3901440"/>
                    <a:gd name="connsiteY2" fmla="*/ 3242 h 785816"/>
                    <a:gd name="connsiteX3" fmla="*/ 1526921 w 3901440"/>
                    <a:gd name="connsiteY3" fmla="*/ 10608 h 785816"/>
                    <a:gd name="connsiteX4" fmla="*/ 0 w 3901440"/>
                    <a:gd name="connsiteY4" fmla="*/ 785816 h 785816"/>
                    <a:gd name="connsiteX0" fmla="*/ 0 w 3901440"/>
                    <a:gd name="connsiteY0" fmla="*/ 782574 h 782574"/>
                    <a:gd name="connsiteX1" fmla="*/ 3901440 w 3901440"/>
                    <a:gd name="connsiteY1" fmla="*/ 782574 h 782574"/>
                    <a:gd name="connsiteX2" fmla="*/ 2386711 w 3901440"/>
                    <a:gd name="connsiteY2" fmla="*/ 0 h 782574"/>
                    <a:gd name="connsiteX3" fmla="*/ 1526921 w 3901440"/>
                    <a:gd name="connsiteY3" fmla="*/ 7366 h 782574"/>
                    <a:gd name="connsiteX4" fmla="*/ 0 w 3901440"/>
                    <a:gd name="connsiteY4" fmla="*/ 782574 h 782574"/>
                    <a:gd name="connsiteX0" fmla="*/ 0 w 3901440"/>
                    <a:gd name="connsiteY0" fmla="*/ 782828 h 782828"/>
                    <a:gd name="connsiteX1" fmla="*/ 3901440 w 3901440"/>
                    <a:gd name="connsiteY1" fmla="*/ 782828 h 782828"/>
                    <a:gd name="connsiteX2" fmla="*/ 2386711 w 3901440"/>
                    <a:gd name="connsiteY2" fmla="*/ 254 h 782828"/>
                    <a:gd name="connsiteX3" fmla="*/ 1536446 w 3901440"/>
                    <a:gd name="connsiteY3" fmla="*/ 0 h 782828"/>
                    <a:gd name="connsiteX4" fmla="*/ 0 w 3901440"/>
                    <a:gd name="connsiteY4" fmla="*/ 782828 h 782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01440" h="782828">
                      <a:moveTo>
                        <a:pt x="0" y="782828"/>
                      </a:moveTo>
                      <a:cubicBezTo>
                        <a:pt x="675979" y="758105"/>
                        <a:pt x="3330109" y="750316"/>
                        <a:pt x="3901440" y="782828"/>
                      </a:cubicBezTo>
                      <a:cubicBezTo>
                        <a:pt x="3601043" y="376428"/>
                        <a:pt x="2806658" y="95927"/>
                        <a:pt x="2386711" y="254"/>
                      </a:cubicBezTo>
                      <a:lnTo>
                        <a:pt x="1536446" y="0"/>
                      </a:lnTo>
                      <a:cubicBezTo>
                        <a:pt x="1116499" y="79587"/>
                        <a:pt x="378629" y="283295"/>
                        <a:pt x="0" y="782828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39" name="Freihandform 338"/>
                <p:cNvSpPr/>
                <p:nvPr/>
              </p:nvSpPr>
              <p:spPr>
                <a:xfrm>
                  <a:off x="3562802" y="2551009"/>
                  <a:ext cx="172133" cy="102102"/>
                </a:xfrm>
                <a:custGeom>
                  <a:avLst/>
                  <a:gdLst>
                    <a:gd name="connsiteX0" fmla="*/ 0 w 698500"/>
                    <a:gd name="connsiteY0" fmla="*/ 0 h 457287"/>
                    <a:gd name="connsiteX1" fmla="*/ 353060 w 698500"/>
                    <a:gd name="connsiteY1" fmla="*/ 457200 h 457287"/>
                    <a:gd name="connsiteX2" fmla="*/ 698500 w 698500"/>
                    <a:gd name="connsiteY2" fmla="*/ 30480 h 457287"/>
                    <a:gd name="connsiteX0" fmla="*/ 544 w 699044"/>
                    <a:gd name="connsiteY0" fmla="*/ 0 h 457287"/>
                    <a:gd name="connsiteX1" fmla="*/ 353604 w 699044"/>
                    <a:gd name="connsiteY1" fmla="*/ 457200 h 457287"/>
                    <a:gd name="connsiteX2" fmla="*/ 699044 w 699044"/>
                    <a:gd name="connsiteY2" fmla="*/ 30480 h 457287"/>
                    <a:gd name="connsiteX0" fmla="*/ 544 w 699118"/>
                    <a:gd name="connsiteY0" fmla="*/ 0 h 458082"/>
                    <a:gd name="connsiteX1" fmla="*/ 353604 w 699118"/>
                    <a:gd name="connsiteY1" fmla="*/ 457200 h 458082"/>
                    <a:gd name="connsiteX2" fmla="*/ 699044 w 699118"/>
                    <a:gd name="connsiteY2" fmla="*/ 30480 h 458082"/>
                    <a:gd name="connsiteX0" fmla="*/ 544 w 699118"/>
                    <a:gd name="connsiteY0" fmla="*/ 0 h 457200"/>
                    <a:gd name="connsiteX1" fmla="*/ 353604 w 699118"/>
                    <a:gd name="connsiteY1" fmla="*/ 457200 h 457200"/>
                    <a:gd name="connsiteX2" fmla="*/ 699044 w 699118"/>
                    <a:gd name="connsiteY2" fmla="*/ 30480 h 457200"/>
                    <a:gd name="connsiteX0" fmla="*/ 426 w 699000"/>
                    <a:gd name="connsiteY0" fmla="*/ 0 h 457200"/>
                    <a:gd name="connsiteX1" fmla="*/ 353486 w 699000"/>
                    <a:gd name="connsiteY1" fmla="*/ 457200 h 457200"/>
                    <a:gd name="connsiteX2" fmla="*/ 698926 w 699000"/>
                    <a:gd name="connsiteY2" fmla="*/ 30480 h 457200"/>
                    <a:gd name="connsiteX0" fmla="*/ 426 w 699000"/>
                    <a:gd name="connsiteY0" fmla="*/ 0 h 457200"/>
                    <a:gd name="connsiteX1" fmla="*/ 353486 w 699000"/>
                    <a:gd name="connsiteY1" fmla="*/ 457200 h 457200"/>
                    <a:gd name="connsiteX2" fmla="*/ 698926 w 699000"/>
                    <a:gd name="connsiteY2" fmla="*/ 30480 h 457200"/>
                    <a:gd name="connsiteX0" fmla="*/ 426 w 698926"/>
                    <a:gd name="connsiteY0" fmla="*/ 0 h 457200"/>
                    <a:gd name="connsiteX1" fmla="*/ 353486 w 698926"/>
                    <a:gd name="connsiteY1" fmla="*/ 457200 h 457200"/>
                    <a:gd name="connsiteX2" fmla="*/ 698926 w 698926"/>
                    <a:gd name="connsiteY2" fmla="*/ 30480 h 45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98926" h="457200">
                      <a:moveTo>
                        <a:pt x="426" y="0"/>
                      </a:moveTo>
                      <a:cubicBezTo>
                        <a:pt x="-13333" y="335280"/>
                        <a:pt x="310729" y="264160"/>
                        <a:pt x="353486" y="457200"/>
                      </a:cubicBezTo>
                      <a:cubicBezTo>
                        <a:pt x="469903" y="238760"/>
                        <a:pt x="668234" y="345440"/>
                        <a:pt x="698926" y="30480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40" name="Rechteck 339"/>
                <p:cNvSpPr/>
                <p:nvPr/>
              </p:nvSpPr>
              <p:spPr>
                <a:xfrm>
                  <a:off x="3559048" y="2316175"/>
                  <a:ext cx="192151" cy="5241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326" name="Gruppieren 325"/>
              <p:cNvGrpSpPr/>
              <p:nvPr/>
            </p:nvGrpSpPr>
            <p:grpSpPr>
              <a:xfrm>
                <a:off x="7076346" y="1672723"/>
                <a:ext cx="960855" cy="336936"/>
                <a:chOff x="3171308" y="2316175"/>
                <a:chExt cx="960855" cy="336936"/>
              </a:xfrm>
            </p:grpSpPr>
            <p:sp>
              <p:nvSpPr>
                <p:cNvPr id="335" name="Freihandform 334"/>
                <p:cNvSpPr/>
                <p:nvPr/>
              </p:nvSpPr>
              <p:spPr>
                <a:xfrm>
                  <a:off x="3171308" y="2371083"/>
                  <a:ext cx="960855" cy="174821"/>
                </a:xfrm>
                <a:custGeom>
                  <a:avLst/>
                  <a:gdLst>
                    <a:gd name="connsiteX0" fmla="*/ 62083 w 4027650"/>
                    <a:gd name="connsiteY0" fmla="*/ 896721 h 996416"/>
                    <a:gd name="connsiteX1" fmla="*/ 3963523 w 4027650"/>
                    <a:gd name="connsiteY1" fmla="*/ 896721 h 996416"/>
                    <a:gd name="connsiteX2" fmla="*/ 2429363 w 4027650"/>
                    <a:gd name="connsiteY2" fmla="*/ 104241 h 996416"/>
                    <a:gd name="connsiteX3" fmla="*/ 1626723 w 4027650"/>
                    <a:gd name="connsiteY3" fmla="*/ 94081 h 996416"/>
                    <a:gd name="connsiteX4" fmla="*/ 62083 w 4027650"/>
                    <a:gd name="connsiteY4" fmla="*/ 896721 h 996416"/>
                    <a:gd name="connsiteX0" fmla="*/ 0 w 3965567"/>
                    <a:gd name="connsiteY0" fmla="*/ 896721 h 996416"/>
                    <a:gd name="connsiteX1" fmla="*/ 3901440 w 3965567"/>
                    <a:gd name="connsiteY1" fmla="*/ 896721 h 996416"/>
                    <a:gd name="connsiteX2" fmla="*/ 2367280 w 3965567"/>
                    <a:gd name="connsiteY2" fmla="*/ 104241 h 996416"/>
                    <a:gd name="connsiteX3" fmla="*/ 1564640 w 3965567"/>
                    <a:gd name="connsiteY3" fmla="*/ 94081 h 996416"/>
                    <a:gd name="connsiteX4" fmla="*/ 0 w 3965567"/>
                    <a:gd name="connsiteY4" fmla="*/ 896721 h 996416"/>
                    <a:gd name="connsiteX0" fmla="*/ 0 w 3965567"/>
                    <a:gd name="connsiteY0" fmla="*/ 896721 h 950301"/>
                    <a:gd name="connsiteX1" fmla="*/ 3901440 w 3965567"/>
                    <a:gd name="connsiteY1" fmla="*/ 896721 h 950301"/>
                    <a:gd name="connsiteX2" fmla="*/ 2367280 w 3965567"/>
                    <a:gd name="connsiteY2" fmla="*/ 104241 h 950301"/>
                    <a:gd name="connsiteX3" fmla="*/ 1564640 w 3965567"/>
                    <a:gd name="connsiteY3" fmla="*/ 94081 h 950301"/>
                    <a:gd name="connsiteX4" fmla="*/ 0 w 3965567"/>
                    <a:gd name="connsiteY4" fmla="*/ 896721 h 950301"/>
                    <a:gd name="connsiteX0" fmla="*/ 0 w 3965567"/>
                    <a:gd name="connsiteY0" fmla="*/ 896721 h 896721"/>
                    <a:gd name="connsiteX1" fmla="*/ 3901440 w 3965567"/>
                    <a:gd name="connsiteY1" fmla="*/ 896721 h 896721"/>
                    <a:gd name="connsiteX2" fmla="*/ 2367280 w 3965567"/>
                    <a:gd name="connsiteY2" fmla="*/ 104241 h 896721"/>
                    <a:gd name="connsiteX3" fmla="*/ 1564640 w 3965567"/>
                    <a:gd name="connsiteY3" fmla="*/ 94081 h 896721"/>
                    <a:gd name="connsiteX4" fmla="*/ 0 w 3965567"/>
                    <a:gd name="connsiteY4" fmla="*/ 896721 h 896721"/>
                    <a:gd name="connsiteX0" fmla="*/ 0 w 3901440"/>
                    <a:gd name="connsiteY0" fmla="*/ 896721 h 896721"/>
                    <a:gd name="connsiteX1" fmla="*/ 3901440 w 3901440"/>
                    <a:gd name="connsiteY1" fmla="*/ 896721 h 896721"/>
                    <a:gd name="connsiteX2" fmla="*/ 2367280 w 3901440"/>
                    <a:gd name="connsiteY2" fmla="*/ 104241 h 896721"/>
                    <a:gd name="connsiteX3" fmla="*/ 1564640 w 3901440"/>
                    <a:gd name="connsiteY3" fmla="*/ 94081 h 896721"/>
                    <a:gd name="connsiteX4" fmla="*/ 0 w 3901440"/>
                    <a:gd name="connsiteY4" fmla="*/ 896721 h 896721"/>
                    <a:gd name="connsiteX0" fmla="*/ 0 w 3901440"/>
                    <a:gd name="connsiteY0" fmla="*/ 855581 h 855581"/>
                    <a:gd name="connsiteX1" fmla="*/ 3901440 w 3901440"/>
                    <a:gd name="connsiteY1" fmla="*/ 855581 h 855581"/>
                    <a:gd name="connsiteX2" fmla="*/ 2367280 w 3901440"/>
                    <a:gd name="connsiteY2" fmla="*/ 63101 h 855581"/>
                    <a:gd name="connsiteX3" fmla="*/ 1564640 w 3901440"/>
                    <a:gd name="connsiteY3" fmla="*/ 52941 h 855581"/>
                    <a:gd name="connsiteX4" fmla="*/ 0 w 3901440"/>
                    <a:gd name="connsiteY4" fmla="*/ 855581 h 855581"/>
                    <a:gd name="connsiteX0" fmla="*/ 0 w 3901440"/>
                    <a:gd name="connsiteY0" fmla="*/ 824257 h 824257"/>
                    <a:gd name="connsiteX1" fmla="*/ 3901440 w 3901440"/>
                    <a:gd name="connsiteY1" fmla="*/ 824257 h 824257"/>
                    <a:gd name="connsiteX2" fmla="*/ 2367280 w 3901440"/>
                    <a:gd name="connsiteY2" fmla="*/ 31777 h 824257"/>
                    <a:gd name="connsiteX3" fmla="*/ 1509776 w 3901440"/>
                    <a:gd name="connsiteY3" fmla="*/ 64289 h 824257"/>
                    <a:gd name="connsiteX4" fmla="*/ 0 w 3901440"/>
                    <a:gd name="connsiteY4" fmla="*/ 824257 h 824257"/>
                    <a:gd name="connsiteX0" fmla="*/ 0 w 3901440"/>
                    <a:gd name="connsiteY0" fmla="*/ 792480 h 792480"/>
                    <a:gd name="connsiteX1" fmla="*/ 3901440 w 3901440"/>
                    <a:gd name="connsiteY1" fmla="*/ 792480 h 792480"/>
                    <a:gd name="connsiteX2" fmla="*/ 2367280 w 3901440"/>
                    <a:gd name="connsiteY2" fmla="*/ 0 h 792480"/>
                    <a:gd name="connsiteX3" fmla="*/ 1509776 w 3901440"/>
                    <a:gd name="connsiteY3" fmla="*/ 32512 h 792480"/>
                    <a:gd name="connsiteX4" fmla="*/ 0 w 3901440"/>
                    <a:gd name="connsiteY4" fmla="*/ 792480 h 792480"/>
                    <a:gd name="connsiteX0" fmla="*/ 0 w 3901440"/>
                    <a:gd name="connsiteY0" fmla="*/ 759968 h 759968"/>
                    <a:gd name="connsiteX1" fmla="*/ 3901440 w 3901440"/>
                    <a:gd name="connsiteY1" fmla="*/ 759968 h 759968"/>
                    <a:gd name="connsiteX2" fmla="*/ 2373376 w 3901440"/>
                    <a:gd name="connsiteY2" fmla="*/ 4064 h 759968"/>
                    <a:gd name="connsiteX3" fmla="*/ 1509776 w 3901440"/>
                    <a:gd name="connsiteY3" fmla="*/ 0 h 759968"/>
                    <a:gd name="connsiteX4" fmla="*/ 0 w 3901440"/>
                    <a:gd name="connsiteY4" fmla="*/ 759968 h 759968"/>
                    <a:gd name="connsiteX0" fmla="*/ 0 w 3901440"/>
                    <a:gd name="connsiteY0" fmla="*/ 771144 h 771144"/>
                    <a:gd name="connsiteX1" fmla="*/ 3901440 w 3901440"/>
                    <a:gd name="connsiteY1" fmla="*/ 771144 h 771144"/>
                    <a:gd name="connsiteX2" fmla="*/ 2382901 w 3901440"/>
                    <a:gd name="connsiteY2" fmla="*/ 0 h 771144"/>
                    <a:gd name="connsiteX3" fmla="*/ 1509776 w 3901440"/>
                    <a:gd name="connsiteY3" fmla="*/ 11176 h 771144"/>
                    <a:gd name="connsiteX4" fmla="*/ 0 w 3901440"/>
                    <a:gd name="connsiteY4" fmla="*/ 771144 h 771144"/>
                    <a:gd name="connsiteX0" fmla="*/ 0 w 3901440"/>
                    <a:gd name="connsiteY0" fmla="*/ 771144 h 771144"/>
                    <a:gd name="connsiteX1" fmla="*/ 3901440 w 3901440"/>
                    <a:gd name="connsiteY1" fmla="*/ 771144 h 771144"/>
                    <a:gd name="connsiteX2" fmla="*/ 2382901 w 3901440"/>
                    <a:gd name="connsiteY2" fmla="*/ 0 h 771144"/>
                    <a:gd name="connsiteX3" fmla="*/ 1509776 w 3901440"/>
                    <a:gd name="connsiteY3" fmla="*/ 11176 h 771144"/>
                    <a:gd name="connsiteX4" fmla="*/ 0 w 3901440"/>
                    <a:gd name="connsiteY4" fmla="*/ 771144 h 771144"/>
                    <a:gd name="connsiteX0" fmla="*/ 0 w 3901440"/>
                    <a:gd name="connsiteY0" fmla="*/ 771144 h 771144"/>
                    <a:gd name="connsiteX1" fmla="*/ 3901440 w 3901440"/>
                    <a:gd name="connsiteY1" fmla="*/ 771144 h 771144"/>
                    <a:gd name="connsiteX2" fmla="*/ 2382901 w 3901440"/>
                    <a:gd name="connsiteY2" fmla="*/ 0 h 771144"/>
                    <a:gd name="connsiteX3" fmla="*/ 1509776 w 3901440"/>
                    <a:gd name="connsiteY3" fmla="*/ 11176 h 771144"/>
                    <a:gd name="connsiteX4" fmla="*/ 0 w 3901440"/>
                    <a:gd name="connsiteY4" fmla="*/ 771144 h 771144"/>
                    <a:gd name="connsiteX0" fmla="*/ 0 w 3901440"/>
                    <a:gd name="connsiteY0" fmla="*/ 775208 h 775208"/>
                    <a:gd name="connsiteX1" fmla="*/ 3901440 w 3901440"/>
                    <a:gd name="connsiteY1" fmla="*/ 775208 h 775208"/>
                    <a:gd name="connsiteX2" fmla="*/ 2382901 w 3901440"/>
                    <a:gd name="connsiteY2" fmla="*/ 4064 h 775208"/>
                    <a:gd name="connsiteX3" fmla="*/ 1526921 w 3901440"/>
                    <a:gd name="connsiteY3" fmla="*/ 0 h 775208"/>
                    <a:gd name="connsiteX4" fmla="*/ 0 w 3901440"/>
                    <a:gd name="connsiteY4" fmla="*/ 775208 h 775208"/>
                    <a:gd name="connsiteX0" fmla="*/ 0 w 3901440"/>
                    <a:gd name="connsiteY0" fmla="*/ 776187 h 776187"/>
                    <a:gd name="connsiteX1" fmla="*/ 3901440 w 3901440"/>
                    <a:gd name="connsiteY1" fmla="*/ 776187 h 776187"/>
                    <a:gd name="connsiteX2" fmla="*/ 2382901 w 3901440"/>
                    <a:gd name="connsiteY2" fmla="*/ 5043 h 776187"/>
                    <a:gd name="connsiteX3" fmla="*/ 1526921 w 3901440"/>
                    <a:gd name="connsiteY3" fmla="*/ 979 h 776187"/>
                    <a:gd name="connsiteX4" fmla="*/ 0 w 3901440"/>
                    <a:gd name="connsiteY4" fmla="*/ 776187 h 776187"/>
                    <a:gd name="connsiteX0" fmla="*/ 0 w 3901440"/>
                    <a:gd name="connsiteY0" fmla="*/ 778709 h 778709"/>
                    <a:gd name="connsiteX1" fmla="*/ 3901440 w 3901440"/>
                    <a:gd name="connsiteY1" fmla="*/ 778709 h 778709"/>
                    <a:gd name="connsiteX2" fmla="*/ 2382901 w 3901440"/>
                    <a:gd name="connsiteY2" fmla="*/ 7565 h 778709"/>
                    <a:gd name="connsiteX3" fmla="*/ 1526921 w 3901440"/>
                    <a:gd name="connsiteY3" fmla="*/ 3501 h 778709"/>
                    <a:gd name="connsiteX4" fmla="*/ 0 w 3901440"/>
                    <a:gd name="connsiteY4" fmla="*/ 778709 h 778709"/>
                    <a:gd name="connsiteX0" fmla="*/ 0 w 3901440"/>
                    <a:gd name="connsiteY0" fmla="*/ 785816 h 785816"/>
                    <a:gd name="connsiteX1" fmla="*/ 3901440 w 3901440"/>
                    <a:gd name="connsiteY1" fmla="*/ 785816 h 785816"/>
                    <a:gd name="connsiteX2" fmla="*/ 2386711 w 3901440"/>
                    <a:gd name="connsiteY2" fmla="*/ 3242 h 785816"/>
                    <a:gd name="connsiteX3" fmla="*/ 1526921 w 3901440"/>
                    <a:gd name="connsiteY3" fmla="*/ 10608 h 785816"/>
                    <a:gd name="connsiteX4" fmla="*/ 0 w 3901440"/>
                    <a:gd name="connsiteY4" fmla="*/ 785816 h 785816"/>
                    <a:gd name="connsiteX0" fmla="*/ 0 w 3901440"/>
                    <a:gd name="connsiteY0" fmla="*/ 782574 h 782574"/>
                    <a:gd name="connsiteX1" fmla="*/ 3901440 w 3901440"/>
                    <a:gd name="connsiteY1" fmla="*/ 782574 h 782574"/>
                    <a:gd name="connsiteX2" fmla="*/ 2386711 w 3901440"/>
                    <a:gd name="connsiteY2" fmla="*/ 0 h 782574"/>
                    <a:gd name="connsiteX3" fmla="*/ 1526921 w 3901440"/>
                    <a:gd name="connsiteY3" fmla="*/ 7366 h 782574"/>
                    <a:gd name="connsiteX4" fmla="*/ 0 w 3901440"/>
                    <a:gd name="connsiteY4" fmla="*/ 782574 h 782574"/>
                    <a:gd name="connsiteX0" fmla="*/ 0 w 3901440"/>
                    <a:gd name="connsiteY0" fmla="*/ 782828 h 782828"/>
                    <a:gd name="connsiteX1" fmla="*/ 3901440 w 3901440"/>
                    <a:gd name="connsiteY1" fmla="*/ 782828 h 782828"/>
                    <a:gd name="connsiteX2" fmla="*/ 2386711 w 3901440"/>
                    <a:gd name="connsiteY2" fmla="*/ 254 h 782828"/>
                    <a:gd name="connsiteX3" fmla="*/ 1536446 w 3901440"/>
                    <a:gd name="connsiteY3" fmla="*/ 0 h 782828"/>
                    <a:gd name="connsiteX4" fmla="*/ 0 w 3901440"/>
                    <a:gd name="connsiteY4" fmla="*/ 782828 h 782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01440" h="782828">
                      <a:moveTo>
                        <a:pt x="0" y="782828"/>
                      </a:moveTo>
                      <a:cubicBezTo>
                        <a:pt x="675979" y="758105"/>
                        <a:pt x="3330109" y="750316"/>
                        <a:pt x="3901440" y="782828"/>
                      </a:cubicBezTo>
                      <a:cubicBezTo>
                        <a:pt x="3601043" y="376428"/>
                        <a:pt x="2806658" y="95927"/>
                        <a:pt x="2386711" y="254"/>
                      </a:cubicBezTo>
                      <a:lnTo>
                        <a:pt x="1536446" y="0"/>
                      </a:lnTo>
                      <a:cubicBezTo>
                        <a:pt x="1116499" y="79587"/>
                        <a:pt x="378629" y="283295"/>
                        <a:pt x="0" y="782828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36" name="Freihandform 335"/>
                <p:cNvSpPr/>
                <p:nvPr/>
              </p:nvSpPr>
              <p:spPr>
                <a:xfrm>
                  <a:off x="3562802" y="2551009"/>
                  <a:ext cx="172133" cy="102102"/>
                </a:xfrm>
                <a:custGeom>
                  <a:avLst/>
                  <a:gdLst>
                    <a:gd name="connsiteX0" fmla="*/ 0 w 698500"/>
                    <a:gd name="connsiteY0" fmla="*/ 0 h 457287"/>
                    <a:gd name="connsiteX1" fmla="*/ 353060 w 698500"/>
                    <a:gd name="connsiteY1" fmla="*/ 457200 h 457287"/>
                    <a:gd name="connsiteX2" fmla="*/ 698500 w 698500"/>
                    <a:gd name="connsiteY2" fmla="*/ 30480 h 457287"/>
                    <a:gd name="connsiteX0" fmla="*/ 544 w 699044"/>
                    <a:gd name="connsiteY0" fmla="*/ 0 h 457287"/>
                    <a:gd name="connsiteX1" fmla="*/ 353604 w 699044"/>
                    <a:gd name="connsiteY1" fmla="*/ 457200 h 457287"/>
                    <a:gd name="connsiteX2" fmla="*/ 699044 w 699044"/>
                    <a:gd name="connsiteY2" fmla="*/ 30480 h 457287"/>
                    <a:gd name="connsiteX0" fmla="*/ 544 w 699118"/>
                    <a:gd name="connsiteY0" fmla="*/ 0 h 458082"/>
                    <a:gd name="connsiteX1" fmla="*/ 353604 w 699118"/>
                    <a:gd name="connsiteY1" fmla="*/ 457200 h 458082"/>
                    <a:gd name="connsiteX2" fmla="*/ 699044 w 699118"/>
                    <a:gd name="connsiteY2" fmla="*/ 30480 h 458082"/>
                    <a:gd name="connsiteX0" fmla="*/ 544 w 699118"/>
                    <a:gd name="connsiteY0" fmla="*/ 0 h 457200"/>
                    <a:gd name="connsiteX1" fmla="*/ 353604 w 699118"/>
                    <a:gd name="connsiteY1" fmla="*/ 457200 h 457200"/>
                    <a:gd name="connsiteX2" fmla="*/ 699044 w 699118"/>
                    <a:gd name="connsiteY2" fmla="*/ 30480 h 457200"/>
                    <a:gd name="connsiteX0" fmla="*/ 426 w 699000"/>
                    <a:gd name="connsiteY0" fmla="*/ 0 h 457200"/>
                    <a:gd name="connsiteX1" fmla="*/ 353486 w 699000"/>
                    <a:gd name="connsiteY1" fmla="*/ 457200 h 457200"/>
                    <a:gd name="connsiteX2" fmla="*/ 698926 w 699000"/>
                    <a:gd name="connsiteY2" fmla="*/ 30480 h 457200"/>
                    <a:gd name="connsiteX0" fmla="*/ 426 w 699000"/>
                    <a:gd name="connsiteY0" fmla="*/ 0 h 457200"/>
                    <a:gd name="connsiteX1" fmla="*/ 353486 w 699000"/>
                    <a:gd name="connsiteY1" fmla="*/ 457200 h 457200"/>
                    <a:gd name="connsiteX2" fmla="*/ 698926 w 699000"/>
                    <a:gd name="connsiteY2" fmla="*/ 30480 h 457200"/>
                    <a:gd name="connsiteX0" fmla="*/ 426 w 698926"/>
                    <a:gd name="connsiteY0" fmla="*/ 0 h 457200"/>
                    <a:gd name="connsiteX1" fmla="*/ 353486 w 698926"/>
                    <a:gd name="connsiteY1" fmla="*/ 457200 h 457200"/>
                    <a:gd name="connsiteX2" fmla="*/ 698926 w 698926"/>
                    <a:gd name="connsiteY2" fmla="*/ 30480 h 45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98926" h="457200">
                      <a:moveTo>
                        <a:pt x="426" y="0"/>
                      </a:moveTo>
                      <a:cubicBezTo>
                        <a:pt x="-13333" y="335280"/>
                        <a:pt x="310729" y="264160"/>
                        <a:pt x="353486" y="457200"/>
                      </a:cubicBezTo>
                      <a:cubicBezTo>
                        <a:pt x="469903" y="238760"/>
                        <a:pt x="668234" y="345440"/>
                        <a:pt x="698926" y="30480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37" name="Rechteck 336"/>
                <p:cNvSpPr/>
                <p:nvPr/>
              </p:nvSpPr>
              <p:spPr>
                <a:xfrm>
                  <a:off x="3559048" y="2316175"/>
                  <a:ext cx="192151" cy="5241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327" name="Gruppieren 326"/>
              <p:cNvGrpSpPr/>
              <p:nvPr/>
            </p:nvGrpSpPr>
            <p:grpSpPr>
              <a:xfrm>
                <a:off x="6503231" y="1548367"/>
                <a:ext cx="960855" cy="336936"/>
                <a:chOff x="3171308" y="2316175"/>
                <a:chExt cx="960855" cy="336936"/>
              </a:xfrm>
            </p:grpSpPr>
            <p:sp>
              <p:nvSpPr>
                <p:cNvPr id="332" name="Freihandform 331"/>
                <p:cNvSpPr/>
                <p:nvPr/>
              </p:nvSpPr>
              <p:spPr>
                <a:xfrm>
                  <a:off x="3171308" y="2371083"/>
                  <a:ext cx="960855" cy="174821"/>
                </a:xfrm>
                <a:custGeom>
                  <a:avLst/>
                  <a:gdLst>
                    <a:gd name="connsiteX0" fmla="*/ 62083 w 4027650"/>
                    <a:gd name="connsiteY0" fmla="*/ 896721 h 996416"/>
                    <a:gd name="connsiteX1" fmla="*/ 3963523 w 4027650"/>
                    <a:gd name="connsiteY1" fmla="*/ 896721 h 996416"/>
                    <a:gd name="connsiteX2" fmla="*/ 2429363 w 4027650"/>
                    <a:gd name="connsiteY2" fmla="*/ 104241 h 996416"/>
                    <a:gd name="connsiteX3" fmla="*/ 1626723 w 4027650"/>
                    <a:gd name="connsiteY3" fmla="*/ 94081 h 996416"/>
                    <a:gd name="connsiteX4" fmla="*/ 62083 w 4027650"/>
                    <a:gd name="connsiteY4" fmla="*/ 896721 h 996416"/>
                    <a:gd name="connsiteX0" fmla="*/ 0 w 3965567"/>
                    <a:gd name="connsiteY0" fmla="*/ 896721 h 996416"/>
                    <a:gd name="connsiteX1" fmla="*/ 3901440 w 3965567"/>
                    <a:gd name="connsiteY1" fmla="*/ 896721 h 996416"/>
                    <a:gd name="connsiteX2" fmla="*/ 2367280 w 3965567"/>
                    <a:gd name="connsiteY2" fmla="*/ 104241 h 996416"/>
                    <a:gd name="connsiteX3" fmla="*/ 1564640 w 3965567"/>
                    <a:gd name="connsiteY3" fmla="*/ 94081 h 996416"/>
                    <a:gd name="connsiteX4" fmla="*/ 0 w 3965567"/>
                    <a:gd name="connsiteY4" fmla="*/ 896721 h 996416"/>
                    <a:gd name="connsiteX0" fmla="*/ 0 w 3965567"/>
                    <a:gd name="connsiteY0" fmla="*/ 896721 h 950301"/>
                    <a:gd name="connsiteX1" fmla="*/ 3901440 w 3965567"/>
                    <a:gd name="connsiteY1" fmla="*/ 896721 h 950301"/>
                    <a:gd name="connsiteX2" fmla="*/ 2367280 w 3965567"/>
                    <a:gd name="connsiteY2" fmla="*/ 104241 h 950301"/>
                    <a:gd name="connsiteX3" fmla="*/ 1564640 w 3965567"/>
                    <a:gd name="connsiteY3" fmla="*/ 94081 h 950301"/>
                    <a:gd name="connsiteX4" fmla="*/ 0 w 3965567"/>
                    <a:gd name="connsiteY4" fmla="*/ 896721 h 950301"/>
                    <a:gd name="connsiteX0" fmla="*/ 0 w 3965567"/>
                    <a:gd name="connsiteY0" fmla="*/ 896721 h 896721"/>
                    <a:gd name="connsiteX1" fmla="*/ 3901440 w 3965567"/>
                    <a:gd name="connsiteY1" fmla="*/ 896721 h 896721"/>
                    <a:gd name="connsiteX2" fmla="*/ 2367280 w 3965567"/>
                    <a:gd name="connsiteY2" fmla="*/ 104241 h 896721"/>
                    <a:gd name="connsiteX3" fmla="*/ 1564640 w 3965567"/>
                    <a:gd name="connsiteY3" fmla="*/ 94081 h 896721"/>
                    <a:gd name="connsiteX4" fmla="*/ 0 w 3965567"/>
                    <a:gd name="connsiteY4" fmla="*/ 896721 h 896721"/>
                    <a:gd name="connsiteX0" fmla="*/ 0 w 3901440"/>
                    <a:gd name="connsiteY0" fmla="*/ 896721 h 896721"/>
                    <a:gd name="connsiteX1" fmla="*/ 3901440 w 3901440"/>
                    <a:gd name="connsiteY1" fmla="*/ 896721 h 896721"/>
                    <a:gd name="connsiteX2" fmla="*/ 2367280 w 3901440"/>
                    <a:gd name="connsiteY2" fmla="*/ 104241 h 896721"/>
                    <a:gd name="connsiteX3" fmla="*/ 1564640 w 3901440"/>
                    <a:gd name="connsiteY3" fmla="*/ 94081 h 896721"/>
                    <a:gd name="connsiteX4" fmla="*/ 0 w 3901440"/>
                    <a:gd name="connsiteY4" fmla="*/ 896721 h 896721"/>
                    <a:gd name="connsiteX0" fmla="*/ 0 w 3901440"/>
                    <a:gd name="connsiteY0" fmla="*/ 855581 h 855581"/>
                    <a:gd name="connsiteX1" fmla="*/ 3901440 w 3901440"/>
                    <a:gd name="connsiteY1" fmla="*/ 855581 h 855581"/>
                    <a:gd name="connsiteX2" fmla="*/ 2367280 w 3901440"/>
                    <a:gd name="connsiteY2" fmla="*/ 63101 h 855581"/>
                    <a:gd name="connsiteX3" fmla="*/ 1564640 w 3901440"/>
                    <a:gd name="connsiteY3" fmla="*/ 52941 h 855581"/>
                    <a:gd name="connsiteX4" fmla="*/ 0 w 3901440"/>
                    <a:gd name="connsiteY4" fmla="*/ 855581 h 855581"/>
                    <a:gd name="connsiteX0" fmla="*/ 0 w 3901440"/>
                    <a:gd name="connsiteY0" fmla="*/ 824257 h 824257"/>
                    <a:gd name="connsiteX1" fmla="*/ 3901440 w 3901440"/>
                    <a:gd name="connsiteY1" fmla="*/ 824257 h 824257"/>
                    <a:gd name="connsiteX2" fmla="*/ 2367280 w 3901440"/>
                    <a:gd name="connsiteY2" fmla="*/ 31777 h 824257"/>
                    <a:gd name="connsiteX3" fmla="*/ 1509776 w 3901440"/>
                    <a:gd name="connsiteY3" fmla="*/ 64289 h 824257"/>
                    <a:gd name="connsiteX4" fmla="*/ 0 w 3901440"/>
                    <a:gd name="connsiteY4" fmla="*/ 824257 h 824257"/>
                    <a:gd name="connsiteX0" fmla="*/ 0 w 3901440"/>
                    <a:gd name="connsiteY0" fmla="*/ 792480 h 792480"/>
                    <a:gd name="connsiteX1" fmla="*/ 3901440 w 3901440"/>
                    <a:gd name="connsiteY1" fmla="*/ 792480 h 792480"/>
                    <a:gd name="connsiteX2" fmla="*/ 2367280 w 3901440"/>
                    <a:gd name="connsiteY2" fmla="*/ 0 h 792480"/>
                    <a:gd name="connsiteX3" fmla="*/ 1509776 w 3901440"/>
                    <a:gd name="connsiteY3" fmla="*/ 32512 h 792480"/>
                    <a:gd name="connsiteX4" fmla="*/ 0 w 3901440"/>
                    <a:gd name="connsiteY4" fmla="*/ 792480 h 792480"/>
                    <a:gd name="connsiteX0" fmla="*/ 0 w 3901440"/>
                    <a:gd name="connsiteY0" fmla="*/ 759968 h 759968"/>
                    <a:gd name="connsiteX1" fmla="*/ 3901440 w 3901440"/>
                    <a:gd name="connsiteY1" fmla="*/ 759968 h 759968"/>
                    <a:gd name="connsiteX2" fmla="*/ 2373376 w 3901440"/>
                    <a:gd name="connsiteY2" fmla="*/ 4064 h 759968"/>
                    <a:gd name="connsiteX3" fmla="*/ 1509776 w 3901440"/>
                    <a:gd name="connsiteY3" fmla="*/ 0 h 759968"/>
                    <a:gd name="connsiteX4" fmla="*/ 0 w 3901440"/>
                    <a:gd name="connsiteY4" fmla="*/ 759968 h 759968"/>
                    <a:gd name="connsiteX0" fmla="*/ 0 w 3901440"/>
                    <a:gd name="connsiteY0" fmla="*/ 771144 h 771144"/>
                    <a:gd name="connsiteX1" fmla="*/ 3901440 w 3901440"/>
                    <a:gd name="connsiteY1" fmla="*/ 771144 h 771144"/>
                    <a:gd name="connsiteX2" fmla="*/ 2382901 w 3901440"/>
                    <a:gd name="connsiteY2" fmla="*/ 0 h 771144"/>
                    <a:gd name="connsiteX3" fmla="*/ 1509776 w 3901440"/>
                    <a:gd name="connsiteY3" fmla="*/ 11176 h 771144"/>
                    <a:gd name="connsiteX4" fmla="*/ 0 w 3901440"/>
                    <a:gd name="connsiteY4" fmla="*/ 771144 h 771144"/>
                    <a:gd name="connsiteX0" fmla="*/ 0 w 3901440"/>
                    <a:gd name="connsiteY0" fmla="*/ 771144 h 771144"/>
                    <a:gd name="connsiteX1" fmla="*/ 3901440 w 3901440"/>
                    <a:gd name="connsiteY1" fmla="*/ 771144 h 771144"/>
                    <a:gd name="connsiteX2" fmla="*/ 2382901 w 3901440"/>
                    <a:gd name="connsiteY2" fmla="*/ 0 h 771144"/>
                    <a:gd name="connsiteX3" fmla="*/ 1509776 w 3901440"/>
                    <a:gd name="connsiteY3" fmla="*/ 11176 h 771144"/>
                    <a:gd name="connsiteX4" fmla="*/ 0 w 3901440"/>
                    <a:gd name="connsiteY4" fmla="*/ 771144 h 771144"/>
                    <a:gd name="connsiteX0" fmla="*/ 0 w 3901440"/>
                    <a:gd name="connsiteY0" fmla="*/ 771144 h 771144"/>
                    <a:gd name="connsiteX1" fmla="*/ 3901440 w 3901440"/>
                    <a:gd name="connsiteY1" fmla="*/ 771144 h 771144"/>
                    <a:gd name="connsiteX2" fmla="*/ 2382901 w 3901440"/>
                    <a:gd name="connsiteY2" fmla="*/ 0 h 771144"/>
                    <a:gd name="connsiteX3" fmla="*/ 1509776 w 3901440"/>
                    <a:gd name="connsiteY3" fmla="*/ 11176 h 771144"/>
                    <a:gd name="connsiteX4" fmla="*/ 0 w 3901440"/>
                    <a:gd name="connsiteY4" fmla="*/ 771144 h 771144"/>
                    <a:gd name="connsiteX0" fmla="*/ 0 w 3901440"/>
                    <a:gd name="connsiteY0" fmla="*/ 775208 h 775208"/>
                    <a:gd name="connsiteX1" fmla="*/ 3901440 w 3901440"/>
                    <a:gd name="connsiteY1" fmla="*/ 775208 h 775208"/>
                    <a:gd name="connsiteX2" fmla="*/ 2382901 w 3901440"/>
                    <a:gd name="connsiteY2" fmla="*/ 4064 h 775208"/>
                    <a:gd name="connsiteX3" fmla="*/ 1526921 w 3901440"/>
                    <a:gd name="connsiteY3" fmla="*/ 0 h 775208"/>
                    <a:gd name="connsiteX4" fmla="*/ 0 w 3901440"/>
                    <a:gd name="connsiteY4" fmla="*/ 775208 h 775208"/>
                    <a:gd name="connsiteX0" fmla="*/ 0 w 3901440"/>
                    <a:gd name="connsiteY0" fmla="*/ 776187 h 776187"/>
                    <a:gd name="connsiteX1" fmla="*/ 3901440 w 3901440"/>
                    <a:gd name="connsiteY1" fmla="*/ 776187 h 776187"/>
                    <a:gd name="connsiteX2" fmla="*/ 2382901 w 3901440"/>
                    <a:gd name="connsiteY2" fmla="*/ 5043 h 776187"/>
                    <a:gd name="connsiteX3" fmla="*/ 1526921 w 3901440"/>
                    <a:gd name="connsiteY3" fmla="*/ 979 h 776187"/>
                    <a:gd name="connsiteX4" fmla="*/ 0 w 3901440"/>
                    <a:gd name="connsiteY4" fmla="*/ 776187 h 776187"/>
                    <a:gd name="connsiteX0" fmla="*/ 0 w 3901440"/>
                    <a:gd name="connsiteY0" fmla="*/ 778709 h 778709"/>
                    <a:gd name="connsiteX1" fmla="*/ 3901440 w 3901440"/>
                    <a:gd name="connsiteY1" fmla="*/ 778709 h 778709"/>
                    <a:gd name="connsiteX2" fmla="*/ 2382901 w 3901440"/>
                    <a:gd name="connsiteY2" fmla="*/ 7565 h 778709"/>
                    <a:gd name="connsiteX3" fmla="*/ 1526921 w 3901440"/>
                    <a:gd name="connsiteY3" fmla="*/ 3501 h 778709"/>
                    <a:gd name="connsiteX4" fmla="*/ 0 w 3901440"/>
                    <a:gd name="connsiteY4" fmla="*/ 778709 h 778709"/>
                    <a:gd name="connsiteX0" fmla="*/ 0 w 3901440"/>
                    <a:gd name="connsiteY0" fmla="*/ 785816 h 785816"/>
                    <a:gd name="connsiteX1" fmla="*/ 3901440 w 3901440"/>
                    <a:gd name="connsiteY1" fmla="*/ 785816 h 785816"/>
                    <a:gd name="connsiteX2" fmla="*/ 2386711 w 3901440"/>
                    <a:gd name="connsiteY2" fmla="*/ 3242 h 785816"/>
                    <a:gd name="connsiteX3" fmla="*/ 1526921 w 3901440"/>
                    <a:gd name="connsiteY3" fmla="*/ 10608 h 785816"/>
                    <a:gd name="connsiteX4" fmla="*/ 0 w 3901440"/>
                    <a:gd name="connsiteY4" fmla="*/ 785816 h 785816"/>
                    <a:gd name="connsiteX0" fmla="*/ 0 w 3901440"/>
                    <a:gd name="connsiteY0" fmla="*/ 782574 h 782574"/>
                    <a:gd name="connsiteX1" fmla="*/ 3901440 w 3901440"/>
                    <a:gd name="connsiteY1" fmla="*/ 782574 h 782574"/>
                    <a:gd name="connsiteX2" fmla="*/ 2386711 w 3901440"/>
                    <a:gd name="connsiteY2" fmla="*/ 0 h 782574"/>
                    <a:gd name="connsiteX3" fmla="*/ 1526921 w 3901440"/>
                    <a:gd name="connsiteY3" fmla="*/ 7366 h 782574"/>
                    <a:gd name="connsiteX4" fmla="*/ 0 w 3901440"/>
                    <a:gd name="connsiteY4" fmla="*/ 782574 h 782574"/>
                    <a:gd name="connsiteX0" fmla="*/ 0 w 3901440"/>
                    <a:gd name="connsiteY0" fmla="*/ 782828 h 782828"/>
                    <a:gd name="connsiteX1" fmla="*/ 3901440 w 3901440"/>
                    <a:gd name="connsiteY1" fmla="*/ 782828 h 782828"/>
                    <a:gd name="connsiteX2" fmla="*/ 2386711 w 3901440"/>
                    <a:gd name="connsiteY2" fmla="*/ 254 h 782828"/>
                    <a:gd name="connsiteX3" fmla="*/ 1536446 w 3901440"/>
                    <a:gd name="connsiteY3" fmla="*/ 0 h 782828"/>
                    <a:gd name="connsiteX4" fmla="*/ 0 w 3901440"/>
                    <a:gd name="connsiteY4" fmla="*/ 782828 h 782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01440" h="782828">
                      <a:moveTo>
                        <a:pt x="0" y="782828"/>
                      </a:moveTo>
                      <a:cubicBezTo>
                        <a:pt x="675979" y="758105"/>
                        <a:pt x="3330109" y="750316"/>
                        <a:pt x="3901440" y="782828"/>
                      </a:cubicBezTo>
                      <a:cubicBezTo>
                        <a:pt x="3601043" y="376428"/>
                        <a:pt x="2806658" y="95927"/>
                        <a:pt x="2386711" y="254"/>
                      </a:cubicBezTo>
                      <a:lnTo>
                        <a:pt x="1536446" y="0"/>
                      </a:lnTo>
                      <a:cubicBezTo>
                        <a:pt x="1116499" y="79587"/>
                        <a:pt x="378629" y="283295"/>
                        <a:pt x="0" y="782828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33" name="Freihandform 332"/>
                <p:cNvSpPr/>
                <p:nvPr/>
              </p:nvSpPr>
              <p:spPr>
                <a:xfrm>
                  <a:off x="3562802" y="2551009"/>
                  <a:ext cx="172133" cy="102102"/>
                </a:xfrm>
                <a:custGeom>
                  <a:avLst/>
                  <a:gdLst>
                    <a:gd name="connsiteX0" fmla="*/ 0 w 698500"/>
                    <a:gd name="connsiteY0" fmla="*/ 0 h 457287"/>
                    <a:gd name="connsiteX1" fmla="*/ 353060 w 698500"/>
                    <a:gd name="connsiteY1" fmla="*/ 457200 h 457287"/>
                    <a:gd name="connsiteX2" fmla="*/ 698500 w 698500"/>
                    <a:gd name="connsiteY2" fmla="*/ 30480 h 457287"/>
                    <a:gd name="connsiteX0" fmla="*/ 544 w 699044"/>
                    <a:gd name="connsiteY0" fmla="*/ 0 h 457287"/>
                    <a:gd name="connsiteX1" fmla="*/ 353604 w 699044"/>
                    <a:gd name="connsiteY1" fmla="*/ 457200 h 457287"/>
                    <a:gd name="connsiteX2" fmla="*/ 699044 w 699044"/>
                    <a:gd name="connsiteY2" fmla="*/ 30480 h 457287"/>
                    <a:gd name="connsiteX0" fmla="*/ 544 w 699118"/>
                    <a:gd name="connsiteY0" fmla="*/ 0 h 458082"/>
                    <a:gd name="connsiteX1" fmla="*/ 353604 w 699118"/>
                    <a:gd name="connsiteY1" fmla="*/ 457200 h 458082"/>
                    <a:gd name="connsiteX2" fmla="*/ 699044 w 699118"/>
                    <a:gd name="connsiteY2" fmla="*/ 30480 h 458082"/>
                    <a:gd name="connsiteX0" fmla="*/ 544 w 699118"/>
                    <a:gd name="connsiteY0" fmla="*/ 0 h 457200"/>
                    <a:gd name="connsiteX1" fmla="*/ 353604 w 699118"/>
                    <a:gd name="connsiteY1" fmla="*/ 457200 h 457200"/>
                    <a:gd name="connsiteX2" fmla="*/ 699044 w 699118"/>
                    <a:gd name="connsiteY2" fmla="*/ 30480 h 457200"/>
                    <a:gd name="connsiteX0" fmla="*/ 426 w 699000"/>
                    <a:gd name="connsiteY0" fmla="*/ 0 h 457200"/>
                    <a:gd name="connsiteX1" fmla="*/ 353486 w 699000"/>
                    <a:gd name="connsiteY1" fmla="*/ 457200 h 457200"/>
                    <a:gd name="connsiteX2" fmla="*/ 698926 w 699000"/>
                    <a:gd name="connsiteY2" fmla="*/ 30480 h 457200"/>
                    <a:gd name="connsiteX0" fmla="*/ 426 w 699000"/>
                    <a:gd name="connsiteY0" fmla="*/ 0 h 457200"/>
                    <a:gd name="connsiteX1" fmla="*/ 353486 w 699000"/>
                    <a:gd name="connsiteY1" fmla="*/ 457200 h 457200"/>
                    <a:gd name="connsiteX2" fmla="*/ 698926 w 699000"/>
                    <a:gd name="connsiteY2" fmla="*/ 30480 h 457200"/>
                    <a:gd name="connsiteX0" fmla="*/ 426 w 698926"/>
                    <a:gd name="connsiteY0" fmla="*/ 0 h 457200"/>
                    <a:gd name="connsiteX1" fmla="*/ 353486 w 698926"/>
                    <a:gd name="connsiteY1" fmla="*/ 457200 h 457200"/>
                    <a:gd name="connsiteX2" fmla="*/ 698926 w 698926"/>
                    <a:gd name="connsiteY2" fmla="*/ 30480 h 45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98926" h="457200">
                      <a:moveTo>
                        <a:pt x="426" y="0"/>
                      </a:moveTo>
                      <a:cubicBezTo>
                        <a:pt x="-13333" y="335280"/>
                        <a:pt x="310729" y="264160"/>
                        <a:pt x="353486" y="457200"/>
                      </a:cubicBezTo>
                      <a:cubicBezTo>
                        <a:pt x="469903" y="238760"/>
                        <a:pt x="668234" y="345440"/>
                        <a:pt x="698926" y="30480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34" name="Rechteck 333"/>
                <p:cNvSpPr/>
                <p:nvPr/>
              </p:nvSpPr>
              <p:spPr>
                <a:xfrm>
                  <a:off x="3559048" y="2316175"/>
                  <a:ext cx="192151" cy="5241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328" name="Gruppieren 327"/>
              <p:cNvGrpSpPr/>
              <p:nvPr/>
            </p:nvGrpSpPr>
            <p:grpSpPr>
              <a:xfrm>
                <a:off x="5930116" y="1424011"/>
                <a:ext cx="960855" cy="336936"/>
                <a:chOff x="3171308" y="2316175"/>
                <a:chExt cx="960855" cy="336936"/>
              </a:xfrm>
            </p:grpSpPr>
            <p:sp>
              <p:nvSpPr>
                <p:cNvPr id="329" name="Freihandform 328"/>
                <p:cNvSpPr/>
                <p:nvPr/>
              </p:nvSpPr>
              <p:spPr>
                <a:xfrm>
                  <a:off x="3171308" y="2371083"/>
                  <a:ext cx="960855" cy="174821"/>
                </a:xfrm>
                <a:custGeom>
                  <a:avLst/>
                  <a:gdLst>
                    <a:gd name="connsiteX0" fmla="*/ 62083 w 4027650"/>
                    <a:gd name="connsiteY0" fmla="*/ 896721 h 996416"/>
                    <a:gd name="connsiteX1" fmla="*/ 3963523 w 4027650"/>
                    <a:gd name="connsiteY1" fmla="*/ 896721 h 996416"/>
                    <a:gd name="connsiteX2" fmla="*/ 2429363 w 4027650"/>
                    <a:gd name="connsiteY2" fmla="*/ 104241 h 996416"/>
                    <a:gd name="connsiteX3" fmla="*/ 1626723 w 4027650"/>
                    <a:gd name="connsiteY3" fmla="*/ 94081 h 996416"/>
                    <a:gd name="connsiteX4" fmla="*/ 62083 w 4027650"/>
                    <a:gd name="connsiteY4" fmla="*/ 896721 h 996416"/>
                    <a:gd name="connsiteX0" fmla="*/ 0 w 3965567"/>
                    <a:gd name="connsiteY0" fmla="*/ 896721 h 996416"/>
                    <a:gd name="connsiteX1" fmla="*/ 3901440 w 3965567"/>
                    <a:gd name="connsiteY1" fmla="*/ 896721 h 996416"/>
                    <a:gd name="connsiteX2" fmla="*/ 2367280 w 3965567"/>
                    <a:gd name="connsiteY2" fmla="*/ 104241 h 996416"/>
                    <a:gd name="connsiteX3" fmla="*/ 1564640 w 3965567"/>
                    <a:gd name="connsiteY3" fmla="*/ 94081 h 996416"/>
                    <a:gd name="connsiteX4" fmla="*/ 0 w 3965567"/>
                    <a:gd name="connsiteY4" fmla="*/ 896721 h 996416"/>
                    <a:gd name="connsiteX0" fmla="*/ 0 w 3965567"/>
                    <a:gd name="connsiteY0" fmla="*/ 896721 h 950301"/>
                    <a:gd name="connsiteX1" fmla="*/ 3901440 w 3965567"/>
                    <a:gd name="connsiteY1" fmla="*/ 896721 h 950301"/>
                    <a:gd name="connsiteX2" fmla="*/ 2367280 w 3965567"/>
                    <a:gd name="connsiteY2" fmla="*/ 104241 h 950301"/>
                    <a:gd name="connsiteX3" fmla="*/ 1564640 w 3965567"/>
                    <a:gd name="connsiteY3" fmla="*/ 94081 h 950301"/>
                    <a:gd name="connsiteX4" fmla="*/ 0 w 3965567"/>
                    <a:gd name="connsiteY4" fmla="*/ 896721 h 950301"/>
                    <a:gd name="connsiteX0" fmla="*/ 0 w 3965567"/>
                    <a:gd name="connsiteY0" fmla="*/ 896721 h 896721"/>
                    <a:gd name="connsiteX1" fmla="*/ 3901440 w 3965567"/>
                    <a:gd name="connsiteY1" fmla="*/ 896721 h 896721"/>
                    <a:gd name="connsiteX2" fmla="*/ 2367280 w 3965567"/>
                    <a:gd name="connsiteY2" fmla="*/ 104241 h 896721"/>
                    <a:gd name="connsiteX3" fmla="*/ 1564640 w 3965567"/>
                    <a:gd name="connsiteY3" fmla="*/ 94081 h 896721"/>
                    <a:gd name="connsiteX4" fmla="*/ 0 w 3965567"/>
                    <a:gd name="connsiteY4" fmla="*/ 896721 h 896721"/>
                    <a:gd name="connsiteX0" fmla="*/ 0 w 3901440"/>
                    <a:gd name="connsiteY0" fmla="*/ 896721 h 896721"/>
                    <a:gd name="connsiteX1" fmla="*/ 3901440 w 3901440"/>
                    <a:gd name="connsiteY1" fmla="*/ 896721 h 896721"/>
                    <a:gd name="connsiteX2" fmla="*/ 2367280 w 3901440"/>
                    <a:gd name="connsiteY2" fmla="*/ 104241 h 896721"/>
                    <a:gd name="connsiteX3" fmla="*/ 1564640 w 3901440"/>
                    <a:gd name="connsiteY3" fmla="*/ 94081 h 896721"/>
                    <a:gd name="connsiteX4" fmla="*/ 0 w 3901440"/>
                    <a:gd name="connsiteY4" fmla="*/ 896721 h 896721"/>
                    <a:gd name="connsiteX0" fmla="*/ 0 w 3901440"/>
                    <a:gd name="connsiteY0" fmla="*/ 855581 h 855581"/>
                    <a:gd name="connsiteX1" fmla="*/ 3901440 w 3901440"/>
                    <a:gd name="connsiteY1" fmla="*/ 855581 h 855581"/>
                    <a:gd name="connsiteX2" fmla="*/ 2367280 w 3901440"/>
                    <a:gd name="connsiteY2" fmla="*/ 63101 h 855581"/>
                    <a:gd name="connsiteX3" fmla="*/ 1564640 w 3901440"/>
                    <a:gd name="connsiteY3" fmla="*/ 52941 h 855581"/>
                    <a:gd name="connsiteX4" fmla="*/ 0 w 3901440"/>
                    <a:gd name="connsiteY4" fmla="*/ 855581 h 855581"/>
                    <a:gd name="connsiteX0" fmla="*/ 0 w 3901440"/>
                    <a:gd name="connsiteY0" fmla="*/ 824257 h 824257"/>
                    <a:gd name="connsiteX1" fmla="*/ 3901440 w 3901440"/>
                    <a:gd name="connsiteY1" fmla="*/ 824257 h 824257"/>
                    <a:gd name="connsiteX2" fmla="*/ 2367280 w 3901440"/>
                    <a:gd name="connsiteY2" fmla="*/ 31777 h 824257"/>
                    <a:gd name="connsiteX3" fmla="*/ 1509776 w 3901440"/>
                    <a:gd name="connsiteY3" fmla="*/ 64289 h 824257"/>
                    <a:gd name="connsiteX4" fmla="*/ 0 w 3901440"/>
                    <a:gd name="connsiteY4" fmla="*/ 824257 h 824257"/>
                    <a:gd name="connsiteX0" fmla="*/ 0 w 3901440"/>
                    <a:gd name="connsiteY0" fmla="*/ 792480 h 792480"/>
                    <a:gd name="connsiteX1" fmla="*/ 3901440 w 3901440"/>
                    <a:gd name="connsiteY1" fmla="*/ 792480 h 792480"/>
                    <a:gd name="connsiteX2" fmla="*/ 2367280 w 3901440"/>
                    <a:gd name="connsiteY2" fmla="*/ 0 h 792480"/>
                    <a:gd name="connsiteX3" fmla="*/ 1509776 w 3901440"/>
                    <a:gd name="connsiteY3" fmla="*/ 32512 h 792480"/>
                    <a:gd name="connsiteX4" fmla="*/ 0 w 3901440"/>
                    <a:gd name="connsiteY4" fmla="*/ 792480 h 792480"/>
                    <a:gd name="connsiteX0" fmla="*/ 0 w 3901440"/>
                    <a:gd name="connsiteY0" fmla="*/ 759968 h 759968"/>
                    <a:gd name="connsiteX1" fmla="*/ 3901440 w 3901440"/>
                    <a:gd name="connsiteY1" fmla="*/ 759968 h 759968"/>
                    <a:gd name="connsiteX2" fmla="*/ 2373376 w 3901440"/>
                    <a:gd name="connsiteY2" fmla="*/ 4064 h 759968"/>
                    <a:gd name="connsiteX3" fmla="*/ 1509776 w 3901440"/>
                    <a:gd name="connsiteY3" fmla="*/ 0 h 759968"/>
                    <a:gd name="connsiteX4" fmla="*/ 0 w 3901440"/>
                    <a:gd name="connsiteY4" fmla="*/ 759968 h 759968"/>
                    <a:gd name="connsiteX0" fmla="*/ 0 w 3901440"/>
                    <a:gd name="connsiteY0" fmla="*/ 771144 h 771144"/>
                    <a:gd name="connsiteX1" fmla="*/ 3901440 w 3901440"/>
                    <a:gd name="connsiteY1" fmla="*/ 771144 h 771144"/>
                    <a:gd name="connsiteX2" fmla="*/ 2382901 w 3901440"/>
                    <a:gd name="connsiteY2" fmla="*/ 0 h 771144"/>
                    <a:gd name="connsiteX3" fmla="*/ 1509776 w 3901440"/>
                    <a:gd name="connsiteY3" fmla="*/ 11176 h 771144"/>
                    <a:gd name="connsiteX4" fmla="*/ 0 w 3901440"/>
                    <a:gd name="connsiteY4" fmla="*/ 771144 h 771144"/>
                    <a:gd name="connsiteX0" fmla="*/ 0 w 3901440"/>
                    <a:gd name="connsiteY0" fmla="*/ 771144 h 771144"/>
                    <a:gd name="connsiteX1" fmla="*/ 3901440 w 3901440"/>
                    <a:gd name="connsiteY1" fmla="*/ 771144 h 771144"/>
                    <a:gd name="connsiteX2" fmla="*/ 2382901 w 3901440"/>
                    <a:gd name="connsiteY2" fmla="*/ 0 h 771144"/>
                    <a:gd name="connsiteX3" fmla="*/ 1509776 w 3901440"/>
                    <a:gd name="connsiteY3" fmla="*/ 11176 h 771144"/>
                    <a:gd name="connsiteX4" fmla="*/ 0 w 3901440"/>
                    <a:gd name="connsiteY4" fmla="*/ 771144 h 771144"/>
                    <a:gd name="connsiteX0" fmla="*/ 0 w 3901440"/>
                    <a:gd name="connsiteY0" fmla="*/ 771144 h 771144"/>
                    <a:gd name="connsiteX1" fmla="*/ 3901440 w 3901440"/>
                    <a:gd name="connsiteY1" fmla="*/ 771144 h 771144"/>
                    <a:gd name="connsiteX2" fmla="*/ 2382901 w 3901440"/>
                    <a:gd name="connsiteY2" fmla="*/ 0 h 771144"/>
                    <a:gd name="connsiteX3" fmla="*/ 1509776 w 3901440"/>
                    <a:gd name="connsiteY3" fmla="*/ 11176 h 771144"/>
                    <a:gd name="connsiteX4" fmla="*/ 0 w 3901440"/>
                    <a:gd name="connsiteY4" fmla="*/ 771144 h 771144"/>
                    <a:gd name="connsiteX0" fmla="*/ 0 w 3901440"/>
                    <a:gd name="connsiteY0" fmla="*/ 775208 h 775208"/>
                    <a:gd name="connsiteX1" fmla="*/ 3901440 w 3901440"/>
                    <a:gd name="connsiteY1" fmla="*/ 775208 h 775208"/>
                    <a:gd name="connsiteX2" fmla="*/ 2382901 w 3901440"/>
                    <a:gd name="connsiteY2" fmla="*/ 4064 h 775208"/>
                    <a:gd name="connsiteX3" fmla="*/ 1526921 w 3901440"/>
                    <a:gd name="connsiteY3" fmla="*/ 0 h 775208"/>
                    <a:gd name="connsiteX4" fmla="*/ 0 w 3901440"/>
                    <a:gd name="connsiteY4" fmla="*/ 775208 h 775208"/>
                    <a:gd name="connsiteX0" fmla="*/ 0 w 3901440"/>
                    <a:gd name="connsiteY0" fmla="*/ 776187 h 776187"/>
                    <a:gd name="connsiteX1" fmla="*/ 3901440 w 3901440"/>
                    <a:gd name="connsiteY1" fmla="*/ 776187 h 776187"/>
                    <a:gd name="connsiteX2" fmla="*/ 2382901 w 3901440"/>
                    <a:gd name="connsiteY2" fmla="*/ 5043 h 776187"/>
                    <a:gd name="connsiteX3" fmla="*/ 1526921 w 3901440"/>
                    <a:gd name="connsiteY3" fmla="*/ 979 h 776187"/>
                    <a:gd name="connsiteX4" fmla="*/ 0 w 3901440"/>
                    <a:gd name="connsiteY4" fmla="*/ 776187 h 776187"/>
                    <a:gd name="connsiteX0" fmla="*/ 0 w 3901440"/>
                    <a:gd name="connsiteY0" fmla="*/ 778709 h 778709"/>
                    <a:gd name="connsiteX1" fmla="*/ 3901440 w 3901440"/>
                    <a:gd name="connsiteY1" fmla="*/ 778709 h 778709"/>
                    <a:gd name="connsiteX2" fmla="*/ 2382901 w 3901440"/>
                    <a:gd name="connsiteY2" fmla="*/ 7565 h 778709"/>
                    <a:gd name="connsiteX3" fmla="*/ 1526921 w 3901440"/>
                    <a:gd name="connsiteY3" fmla="*/ 3501 h 778709"/>
                    <a:gd name="connsiteX4" fmla="*/ 0 w 3901440"/>
                    <a:gd name="connsiteY4" fmla="*/ 778709 h 778709"/>
                    <a:gd name="connsiteX0" fmla="*/ 0 w 3901440"/>
                    <a:gd name="connsiteY0" fmla="*/ 785816 h 785816"/>
                    <a:gd name="connsiteX1" fmla="*/ 3901440 w 3901440"/>
                    <a:gd name="connsiteY1" fmla="*/ 785816 h 785816"/>
                    <a:gd name="connsiteX2" fmla="*/ 2386711 w 3901440"/>
                    <a:gd name="connsiteY2" fmla="*/ 3242 h 785816"/>
                    <a:gd name="connsiteX3" fmla="*/ 1526921 w 3901440"/>
                    <a:gd name="connsiteY3" fmla="*/ 10608 h 785816"/>
                    <a:gd name="connsiteX4" fmla="*/ 0 w 3901440"/>
                    <a:gd name="connsiteY4" fmla="*/ 785816 h 785816"/>
                    <a:gd name="connsiteX0" fmla="*/ 0 w 3901440"/>
                    <a:gd name="connsiteY0" fmla="*/ 782574 h 782574"/>
                    <a:gd name="connsiteX1" fmla="*/ 3901440 w 3901440"/>
                    <a:gd name="connsiteY1" fmla="*/ 782574 h 782574"/>
                    <a:gd name="connsiteX2" fmla="*/ 2386711 w 3901440"/>
                    <a:gd name="connsiteY2" fmla="*/ 0 h 782574"/>
                    <a:gd name="connsiteX3" fmla="*/ 1526921 w 3901440"/>
                    <a:gd name="connsiteY3" fmla="*/ 7366 h 782574"/>
                    <a:gd name="connsiteX4" fmla="*/ 0 w 3901440"/>
                    <a:gd name="connsiteY4" fmla="*/ 782574 h 782574"/>
                    <a:gd name="connsiteX0" fmla="*/ 0 w 3901440"/>
                    <a:gd name="connsiteY0" fmla="*/ 782828 h 782828"/>
                    <a:gd name="connsiteX1" fmla="*/ 3901440 w 3901440"/>
                    <a:gd name="connsiteY1" fmla="*/ 782828 h 782828"/>
                    <a:gd name="connsiteX2" fmla="*/ 2386711 w 3901440"/>
                    <a:gd name="connsiteY2" fmla="*/ 254 h 782828"/>
                    <a:gd name="connsiteX3" fmla="*/ 1536446 w 3901440"/>
                    <a:gd name="connsiteY3" fmla="*/ 0 h 782828"/>
                    <a:gd name="connsiteX4" fmla="*/ 0 w 3901440"/>
                    <a:gd name="connsiteY4" fmla="*/ 782828 h 782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01440" h="782828">
                      <a:moveTo>
                        <a:pt x="0" y="782828"/>
                      </a:moveTo>
                      <a:cubicBezTo>
                        <a:pt x="675979" y="758105"/>
                        <a:pt x="3330109" y="750316"/>
                        <a:pt x="3901440" y="782828"/>
                      </a:cubicBezTo>
                      <a:cubicBezTo>
                        <a:pt x="3601043" y="376428"/>
                        <a:pt x="2806658" y="95927"/>
                        <a:pt x="2386711" y="254"/>
                      </a:cubicBezTo>
                      <a:lnTo>
                        <a:pt x="1536446" y="0"/>
                      </a:lnTo>
                      <a:cubicBezTo>
                        <a:pt x="1116499" y="79587"/>
                        <a:pt x="378629" y="283295"/>
                        <a:pt x="0" y="782828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30" name="Freihandform 329"/>
                <p:cNvSpPr/>
                <p:nvPr/>
              </p:nvSpPr>
              <p:spPr>
                <a:xfrm>
                  <a:off x="3562802" y="2551009"/>
                  <a:ext cx="172133" cy="102102"/>
                </a:xfrm>
                <a:custGeom>
                  <a:avLst/>
                  <a:gdLst>
                    <a:gd name="connsiteX0" fmla="*/ 0 w 698500"/>
                    <a:gd name="connsiteY0" fmla="*/ 0 h 457287"/>
                    <a:gd name="connsiteX1" fmla="*/ 353060 w 698500"/>
                    <a:gd name="connsiteY1" fmla="*/ 457200 h 457287"/>
                    <a:gd name="connsiteX2" fmla="*/ 698500 w 698500"/>
                    <a:gd name="connsiteY2" fmla="*/ 30480 h 457287"/>
                    <a:gd name="connsiteX0" fmla="*/ 544 w 699044"/>
                    <a:gd name="connsiteY0" fmla="*/ 0 h 457287"/>
                    <a:gd name="connsiteX1" fmla="*/ 353604 w 699044"/>
                    <a:gd name="connsiteY1" fmla="*/ 457200 h 457287"/>
                    <a:gd name="connsiteX2" fmla="*/ 699044 w 699044"/>
                    <a:gd name="connsiteY2" fmla="*/ 30480 h 457287"/>
                    <a:gd name="connsiteX0" fmla="*/ 544 w 699118"/>
                    <a:gd name="connsiteY0" fmla="*/ 0 h 458082"/>
                    <a:gd name="connsiteX1" fmla="*/ 353604 w 699118"/>
                    <a:gd name="connsiteY1" fmla="*/ 457200 h 458082"/>
                    <a:gd name="connsiteX2" fmla="*/ 699044 w 699118"/>
                    <a:gd name="connsiteY2" fmla="*/ 30480 h 458082"/>
                    <a:gd name="connsiteX0" fmla="*/ 544 w 699118"/>
                    <a:gd name="connsiteY0" fmla="*/ 0 h 457200"/>
                    <a:gd name="connsiteX1" fmla="*/ 353604 w 699118"/>
                    <a:gd name="connsiteY1" fmla="*/ 457200 h 457200"/>
                    <a:gd name="connsiteX2" fmla="*/ 699044 w 699118"/>
                    <a:gd name="connsiteY2" fmla="*/ 30480 h 457200"/>
                    <a:gd name="connsiteX0" fmla="*/ 426 w 699000"/>
                    <a:gd name="connsiteY0" fmla="*/ 0 h 457200"/>
                    <a:gd name="connsiteX1" fmla="*/ 353486 w 699000"/>
                    <a:gd name="connsiteY1" fmla="*/ 457200 h 457200"/>
                    <a:gd name="connsiteX2" fmla="*/ 698926 w 699000"/>
                    <a:gd name="connsiteY2" fmla="*/ 30480 h 457200"/>
                    <a:gd name="connsiteX0" fmla="*/ 426 w 699000"/>
                    <a:gd name="connsiteY0" fmla="*/ 0 h 457200"/>
                    <a:gd name="connsiteX1" fmla="*/ 353486 w 699000"/>
                    <a:gd name="connsiteY1" fmla="*/ 457200 h 457200"/>
                    <a:gd name="connsiteX2" fmla="*/ 698926 w 699000"/>
                    <a:gd name="connsiteY2" fmla="*/ 30480 h 457200"/>
                    <a:gd name="connsiteX0" fmla="*/ 426 w 698926"/>
                    <a:gd name="connsiteY0" fmla="*/ 0 h 457200"/>
                    <a:gd name="connsiteX1" fmla="*/ 353486 w 698926"/>
                    <a:gd name="connsiteY1" fmla="*/ 457200 h 457200"/>
                    <a:gd name="connsiteX2" fmla="*/ 698926 w 698926"/>
                    <a:gd name="connsiteY2" fmla="*/ 30480 h 45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98926" h="457200">
                      <a:moveTo>
                        <a:pt x="426" y="0"/>
                      </a:moveTo>
                      <a:cubicBezTo>
                        <a:pt x="-13333" y="335280"/>
                        <a:pt x="310729" y="264160"/>
                        <a:pt x="353486" y="457200"/>
                      </a:cubicBezTo>
                      <a:cubicBezTo>
                        <a:pt x="469903" y="238760"/>
                        <a:pt x="668234" y="345440"/>
                        <a:pt x="698926" y="30480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31" name="Rechteck 330"/>
                <p:cNvSpPr/>
                <p:nvPr/>
              </p:nvSpPr>
              <p:spPr>
                <a:xfrm>
                  <a:off x="3559048" y="2316175"/>
                  <a:ext cx="192151" cy="5241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273" name="Gruppieren 272"/>
            <p:cNvGrpSpPr/>
            <p:nvPr/>
          </p:nvGrpSpPr>
          <p:grpSpPr>
            <a:xfrm>
              <a:off x="6959603" y="1401031"/>
              <a:ext cx="3297897" cy="1041940"/>
              <a:chOff x="5930116" y="1424011"/>
              <a:chExt cx="3826430" cy="958716"/>
            </a:xfrm>
          </p:grpSpPr>
          <p:grpSp>
            <p:nvGrpSpPr>
              <p:cNvPr id="299" name="Gruppieren 298"/>
              <p:cNvGrpSpPr/>
              <p:nvPr/>
            </p:nvGrpSpPr>
            <p:grpSpPr>
              <a:xfrm>
                <a:off x="8795691" y="2045791"/>
                <a:ext cx="960855" cy="336936"/>
                <a:chOff x="3171308" y="2316175"/>
                <a:chExt cx="960855" cy="336936"/>
              </a:xfrm>
            </p:grpSpPr>
            <p:sp>
              <p:nvSpPr>
                <p:cNvPr id="320" name="Freihandform 319"/>
                <p:cNvSpPr/>
                <p:nvPr/>
              </p:nvSpPr>
              <p:spPr>
                <a:xfrm>
                  <a:off x="3171308" y="2371083"/>
                  <a:ext cx="960855" cy="174821"/>
                </a:xfrm>
                <a:custGeom>
                  <a:avLst/>
                  <a:gdLst>
                    <a:gd name="connsiteX0" fmla="*/ 62083 w 4027650"/>
                    <a:gd name="connsiteY0" fmla="*/ 896721 h 996416"/>
                    <a:gd name="connsiteX1" fmla="*/ 3963523 w 4027650"/>
                    <a:gd name="connsiteY1" fmla="*/ 896721 h 996416"/>
                    <a:gd name="connsiteX2" fmla="*/ 2429363 w 4027650"/>
                    <a:gd name="connsiteY2" fmla="*/ 104241 h 996416"/>
                    <a:gd name="connsiteX3" fmla="*/ 1626723 w 4027650"/>
                    <a:gd name="connsiteY3" fmla="*/ 94081 h 996416"/>
                    <a:gd name="connsiteX4" fmla="*/ 62083 w 4027650"/>
                    <a:gd name="connsiteY4" fmla="*/ 896721 h 996416"/>
                    <a:gd name="connsiteX0" fmla="*/ 0 w 3965567"/>
                    <a:gd name="connsiteY0" fmla="*/ 896721 h 996416"/>
                    <a:gd name="connsiteX1" fmla="*/ 3901440 w 3965567"/>
                    <a:gd name="connsiteY1" fmla="*/ 896721 h 996416"/>
                    <a:gd name="connsiteX2" fmla="*/ 2367280 w 3965567"/>
                    <a:gd name="connsiteY2" fmla="*/ 104241 h 996416"/>
                    <a:gd name="connsiteX3" fmla="*/ 1564640 w 3965567"/>
                    <a:gd name="connsiteY3" fmla="*/ 94081 h 996416"/>
                    <a:gd name="connsiteX4" fmla="*/ 0 w 3965567"/>
                    <a:gd name="connsiteY4" fmla="*/ 896721 h 996416"/>
                    <a:gd name="connsiteX0" fmla="*/ 0 w 3965567"/>
                    <a:gd name="connsiteY0" fmla="*/ 896721 h 950301"/>
                    <a:gd name="connsiteX1" fmla="*/ 3901440 w 3965567"/>
                    <a:gd name="connsiteY1" fmla="*/ 896721 h 950301"/>
                    <a:gd name="connsiteX2" fmla="*/ 2367280 w 3965567"/>
                    <a:gd name="connsiteY2" fmla="*/ 104241 h 950301"/>
                    <a:gd name="connsiteX3" fmla="*/ 1564640 w 3965567"/>
                    <a:gd name="connsiteY3" fmla="*/ 94081 h 950301"/>
                    <a:gd name="connsiteX4" fmla="*/ 0 w 3965567"/>
                    <a:gd name="connsiteY4" fmla="*/ 896721 h 950301"/>
                    <a:gd name="connsiteX0" fmla="*/ 0 w 3965567"/>
                    <a:gd name="connsiteY0" fmla="*/ 896721 h 896721"/>
                    <a:gd name="connsiteX1" fmla="*/ 3901440 w 3965567"/>
                    <a:gd name="connsiteY1" fmla="*/ 896721 h 896721"/>
                    <a:gd name="connsiteX2" fmla="*/ 2367280 w 3965567"/>
                    <a:gd name="connsiteY2" fmla="*/ 104241 h 896721"/>
                    <a:gd name="connsiteX3" fmla="*/ 1564640 w 3965567"/>
                    <a:gd name="connsiteY3" fmla="*/ 94081 h 896721"/>
                    <a:gd name="connsiteX4" fmla="*/ 0 w 3965567"/>
                    <a:gd name="connsiteY4" fmla="*/ 896721 h 896721"/>
                    <a:gd name="connsiteX0" fmla="*/ 0 w 3901440"/>
                    <a:gd name="connsiteY0" fmla="*/ 896721 h 896721"/>
                    <a:gd name="connsiteX1" fmla="*/ 3901440 w 3901440"/>
                    <a:gd name="connsiteY1" fmla="*/ 896721 h 896721"/>
                    <a:gd name="connsiteX2" fmla="*/ 2367280 w 3901440"/>
                    <a:gd name="connsiteY2" fmla="*/ 104241 h 896721"/>
                    <a:gd name="connsiteX3" fmla="*/ 1564640 w 3901440"/>
                    <a:gd name="connsiteY3" fmla="*/ 94081 h 896721"/>
                    <a:gd name="connsiteX4" fmla="*/ 0 w 3901440"/>
                    <a:gd name="connsiteY4" fmla="*/ 896721 h 896721"/>
                    <a:gd name="connsiteX0" fmla="*/ 0 w 3901440"/>
                    <a:gd name="connsiteY0" fmla="*/ 855581 h 855581"/>
                    <a:gd name="connsiteX1" fmla="*/ 3901440 w 3901440"/>
                    <a:gd name="connsiteY1" fmla="*/ 855581 h 855581"/>
                    <a:gd name="connsiteX2" fmla="*/ 2367280 w 3901440"/>
                    <a:gd name="connsiteY2" fmla="*/ 63101 h 855581"/>
                    <a:gd name="connsiteX3" fmla="*/ 1564640 w 3901440"/>
                    <a:gd name="connsiteY3" fmla="*/ 52941 h 855581"/>
                    <a:gd name="connsiteX4" fmla="*/ 0 w 3901440"/>
                    <a:gd name="connsiteY4" fmla="*/ 855581 h 855581"/>
                    <a:gd name="connsiteX0" fmla="*/ 0 w 3901440"/>
                    <a:gd name="connsiteY0" fmla="*/ 824257 h 824257"/>
                    <a:gd name="connsiteX1" fmla="*/ 3901440 w 3901440"/>
                    <a:gd name="connsiteY1" fmla="*/ 824257 h 824257"/>
                    <a:gd name="connsiteX2" fmla="*/ 2367280 w 3901440"/>
                    <a:gd name="connsiteY2" fmla="*/ 31777 h 824257"/>
                    <a:gd name="connsiteX3" fmla="*/ 1509776 w 3901440"/>
                    <a:gd name="connsiteY3" fmla="*/ 64289 h 824257"/>
                    <a:gd name="connsiteX4" fmla="*/ 0 w 3901440"/>
                    <a:gd name="connsiteY4" fmla="*/ 824257 h 824257"/>
                    <a:gd name="connsiteX0" fmla="*/ 0 w 3901440"/>
                    <a:gd name="connsiteY0" fmla="*/ 792480 h 792480"/>
                    <a:gd name="connsiteX1" fmla="*/ 3901440 w 3901440"/>
                    <a:gd name="connsiteY1" fmla="*/ 792480 h 792480"/>
                    <a:gd name="connsiteX2" fmla="*/ 2367280 w 3901440"/>
                    <a:gd name="connsiteY2" fmla="*/ 0 h 792480"/>
                    <a:gd name="connsiteX3" fmla="*/ 1509776 w 3901440"/>
                    <a:gd name="connsiteY3" fmla="*/ 32512 h 792480"/>
                    <a:gd name="connsiteX4" fmla="*/ 0 w 3901440"/>
                    <a:gd name="connsiteY4" fmla="*/ 792480 h 792480"/>
                    <a:gd name="connsiteX0" fmla="*/ 0 w 3901440"/>
                    <a:gd name="connsiteY0" fmla="*/ 759968 h 759968"/>
                    <a:gd name="connsiteX1" fmla="*/ 3901440 w 3901440"/>
                    <a:gd name="connsiteY1" fmla="*/ 759968 h 759968"/>
                    <a:gd name="connsiteX2" fmla="*/ 2373376 w 3901440"/>
                    <a:gd name="connsiteY2" fmla="*/ 4064 h 759968"/>
                    <a:gd name="connsiteX3" fmla="*/ 1509776 w 3901440"/>
                    <a:gd name="connsiteY3" fmla="*/ 0 h 759968"/>
                    <a:gd name="connsiteX4" fmla="*/ 0 w 3901440"/>
                    <a:gd name="connsiteY4" fmla="*/ 759968 h 759968"/>
                    <a:gd name="connsiteX0" fmla="*/ 0 w 3901440"/>
                    <a:gd name="connsiteY0" fmla="*/ 771144 h 771144"/>
                    <a:gd name="connsiteX1" fmla="*/ 3901440 w 3901440"/>
                    <a:gd name="connsiteY1" fmla="*/ 771144 h 771144"/>
                    <a:gd name="connsiteX2" fmla="*/ 2382901 w 3901440"/>
                    <a:gd name="connsiteY2" fmla="*/ 0 h 771144"/>
                    <a:gd name="connsiteX3" fmla="*/ 1509776 w 3901440"/>
                    <a:gd name="connsiteY3" fmla="*/ 11176 h 771144"/>
                    <a:gd name="connsiteX4" fmla="*/ 0 w 3901440"/>
                    <a:gd name="connsiteY4" fmla="*/ 771144 h 771144"/>
                    <a:gd name="connsiteX0" fmla="*/ 0 w 3901440"/>
                    <a:gd name="connsiteY0" fmla="*/ 771144 h 771144"/>
                    <a:gd name="connsiteX1" fmla="*/ 3901440 w 3901440"/>
                    <a:gd name="connsiteY1" fmla="*/ 771144 h 771144"/>
                    <a:gd name="connsiteX2" fmla="*/ 2382901 w 3901440"/>
                    <a:gd name="connsiteY2" fmla="*/ 0 h 771144"/>
                    <a:gd name="connsiteX3" fmla="*/ 1509776 w 3901440"/>
                    <a:gd name="connsiteY3" fmla="*/ 11176 h 771144"/>
                    <a:gd name="connsiteX4" fmla="*/ 0 w 3901440"/>
                    <a:gd name="connsiteY4" fmla="*/ 771144 h 771144"/>
                    <a:gd name="connsiteX0" fmla="*/ 0 w 3901440"/>
                    <a:gd name="connsiteY0" fmla="*/ 771144 h 771144"/>
                    <a:gd name="connsiteX1" fmla="*/ 3901440 w 3901440"/>
                    <a:gd name="connsiteY1" fmla="*/ 771144 h 771144"/>
                    <a:gd name="connsiteX2" fmla="*/ 2382901 w 3901440"/>
                    <a:gd name="connsiteY2" fmla="*/ 0 h 771144"/>
                    <a:gd name="connsiteX3" fmla="*/ 1509776 w 3901440"/>
                    <a:gd name="connsiteY3" fmla="*/ 11176 h 771144"/>
                    <a:gd name="connsiteX4" fmla="*/ 0 w 3901440"/>
                    <a:gd name="connsiteY4" fmla="*/ 771144 h 771144"/>
                    <a:gd name="connsiteX0" fmla="*/ 0 w 3901440"/>
                    <a:gd name="connsiteY0" fmla="*/ 775208 h 775208"/>
                    <a:gd name="connsiteX1" fmla="*/ 3901440 w 3901440"/>
                    <a:gd name="connsiteY1" fmla="*/ 775208 h 775208"/>
                    <a:gd name="connsiteX2" fmla="*/ 2382901 w 3901440"/>
                    <a:gd name="connsiteY2" fmla="*/ 4064 h 775208"/>
                    <a:gd name="connsiteX3" fmla="*/ 1526921 w 3901440"/>
                    <a:gd name="connsiteY3" fmla="*/ 0 h 775208"/>
                    <a:gd name="connsiteX4" fmla="*/ 0 w 3901440"/>
                    <a:gd name="connsiteY4" fmla="*/ 775208 h 775208"/>
                    <a:gd name="connsiteX0" fmla="*/ 0 w 3901440"/>
                    <a:gd name="connsiteY0" fmla="*/ 776187 h 776187"/>
                    <a:gd name="connsiteX1" fmla="*/ 3901440 w 3901440"/>
                    <a:gd name="connsiteY1" fmla="*/ 776187 h 776187"/>
                    <a:gd name="connsiteX2" fmla="*/ 2382901 w 3901440"/>
                    <a:gd name="connsiteY2" fmla="*/ 5043 h 776187"/>
                    <a:gd name="connsiteX3" fmla="*/ 1526921 w 3901440"/>
                    <a:gd name="connsiteY3" fmla="*/ 979 h 776187"/>
                    <a:gd name="connsiteX4" fmla="*/ 0 w 3901440"/>
                    <a:gd name="connsiteY4" fmla="*/ 776187 h 776187"/>
                    <a:gd name="connsiteX0" fmla="*/ 0 w 3901440"/>
                    <a:gd name="connsiteY0" fmla="*/ 778709 h 778709"/>
                    <a:gd name="connsiteX1" fmla="*/ 3901440 w 3901440"/>
                    <a:gd name="connsiteY1" fmla="*/ 778709 h 778709"/>
                    <a:gd name="connsiteX2" fmla="*/ 2382901 w 3901440"/>
                    <a:gd name="connsiteY2" fmla="*/ 7565 h 778709"/>
                    <a:gd name="connsiteX3" fmla="*/ 1526921 w 3901440"/>
                    <a:gd name="connsiteY3" fmla="*/ 3501 h 778709"/>
                    <a:gd name="connsiteX4" fmla="*/ 0 w 3901440"/>
                    <a:gd name="connsiteY4" fmla="*/ 778709 h 778709"/>
                    <a:gd name="connsiteX0" fmla="*/ 0 w 3901440"/>
                    <a:gd name="connsiteY0" fmla="*/ 785816 h 785816"/>
                    <a:gd name="connsiteX1" fmla="*/ 3901440 w 3901440"/>
                    <a:gd name="connsiteY1" fmla="*/ 785816 h 785816"/>
                    <a:gd name="connsiteX2" fmla="*/ 2386711 w 3901440"/>
                    <a:gd name="connsiteY2" fmla="*/ 3242 h 785816"/>
                    <a:gd name="connsiteX3" fmla="*/ 1526921 w 3901440"/>
                    <a:gd name="connsiteY3" fmla="*/ 10608 h 785816"/>
                    <a:gd name="connsiteX4" fmla="*/ 0 w 3901440"/>
                    <a:gd name="connsiteY4" fmla="*/ 785816 h 785816"/>
                    <a:gd name="connsiteX0" fmla="*/ 0 w 3901440"/>
                    <a:gd name="connsiteY0" fmla="*/ 782574 h 782574"/>
                    <a:gd name="connsiteX1" fmla="*/ 3901440 w 3901440"/>
                    <a:gd name="connsiteY1" fmla="*/ 782574 h 782574"/>
                    <a:gd name="connsiteX2" fmla="*/ 2386711 w 3901440"/>
                    <a:gd name="connsiteY2" fmla="*/ 0 h 782574"/>
                    <a:gd name="connsiteX3" fmla="*/ 1526921 w 3901440"/>
                    <a:gd name="connsiteY3" fmla="*/ 7366 h 782574"/>
                    <a:gd name="connsiteX4" fmla="*/ 0 w 3901440"/>
                    <a:gd name="connsiteY4" fmla="*/ 782574 h 782574"/>
                    <a:gd name="connsiteX0" fmla="*/ 0 w 3901440"/>
                    <a:gd name="connsiteY0" fmla="*/ 782828 h 782828"/>
                    <a:gd name="connsiteX1" fmla="*/ 3901440 w 3901440"/>
                    <a:gd name="connsiteY1" fmla="*/ 782828 h 782828"/>
                    <a:gd name="connsiteX2" fmla="*/ 2386711 w 3901440"/>
                    <a:gd name="connsiteY2" fmla="*/ 254 h 782828"/>
                    <a:gd name="connsiteX3" fmla="*/ 1536446 w 3901440"/>
                    <a:gd name="connsiteY3" fmla="*/ 0 h 782828"/>
                    <a:gd name="connsiteX4" fmla="*/ 0 w 3901440"/>
                    <a:gd name="connsiteY4" fmla="*/ 782828 h 782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01440" h="782828">
                      <a:moveTo>
                        <a:pt x="0" y="782828"/>
                      </a:moveTo>
                      <a:cubicBezTo>
                        <a:pt x="675979" y="758105"/>
                        <a:pt x="3330109" y="750316"/>
                        <a:pt x="3901440" y="782828"/>
                      </a:cubicBezTo>
                      <a:cubicBezTo>
                        <a:pt x="3601043" y="376428"/>
                        <a:pt x="2806658" y="95927"/>
                        <a:pt x="2386711" y="254"/>
                      </a:cubicBezTo>
                      <a:lnTo>
                        <a:pt x="1536446" y="0"/>
                      </a:lnTo>
                      <a:cubicBezTo>
                        <a:pt x="1116499" y="79587"/>
                        <a:pt x="378629" y="283295"/>
                        <a:pt x="0" y="782828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21" name="Freihandform 320"/>
                <p:cNvSpPr/>
                <p:nvPr/>
              </p:nvSpPr>
              <p:spPr>
                <a:xfrm>
                  <a:off x="3562802" y="2551009"/>
                  <a:ext cx="172133" cy="102102"/>
                </a:xfrm>
                <a:custGeom>
                  <a:avLst/>
                  <a:gdLst>
                    <a:gd name="connsiteX0" fmla="*/ 0 w 698500"/>
                    <a:gd name="connsiteY0" fmla="*/ 0 h 457287"/>
                    <a:gd name="connsiteX1" fmla="*/ 353060 w 698500"/>
                    <a:gd name="connsiteY1" fmla="*/ 457200 h 457287"/>
                    <a:gd name="connsiteX2" fmla="*/ 698500 w 698500"/>
                    <a:gd name="connsiteY2" fmla="*/ 30480 h 457287"/>
                    <a:gd name="connsiteX0" fmla="*/ 544 w 699044"/>
                    <a:gd name="connsiteY0" fmla="*/ 0 h 457287"/>
                    <a:gd name="connsiteX1" fmla="*/ 353604 w 699044"/>
                    <a:gd name="connsiteY1" fmla="*/ 457200 h 457287"/>
                    <a:gd name="connsiteX2" fmla="*/ 699044 w 699044"/>
                    <a:gd name="connsiteY2" fmla="*/ 30480 h 457287"/>
                    <a:gd name="connsiteX0" fmla="*/ 544 w 699118"/>
                    <a:gd name="connsiteY0" fmla="*/ 0 h 458082"/>
                    <a:gd name="connsiteX1" fmla="*/ 353604 w 699118"/>
                    <a:gd name="connsiteY1" fmla="*/ 457200 h 458082"/>
                    <a:gd name="connsiteX2" fmla="*/ 699044 w 699118"/>
                    <a:gd name="connsiteY2" fmla="*/ 30480 h 458082"/>
                    <a:gd name="connsiteX0" fmla="*/ 544 w 699118"/>
                    <a:gd name="connsiteY0" fmla="*/ 0 h 457200"/>
                    <a:gd name="connsiteX1" fmla="*/ 353604 w 699118"/>
                    <a:gd name="connsiteY1" fmla="*/ 457200 h 457200"/>
                    <a:gd name="connsiteX2" fmla="*/ 699044 w 699118"/>
                    <a:gd name="connsiteY2" fmla="*/ 30480 h 457200"/>
                    <a:gd name="connsiteX0" fmla="*/ 426 w 699000"/>
                    <a:gd name="connsiteY0" fmla="*/ 0 h 457200"/>
                    <a:gd name="connsiteX1" fmla="*/ 353486 w 699000"/>
                    <a:gd name="connsiteY1" fmla="*/ 457200 h 457200"/>
                    <a:gd name="connsiteX2" fmla="*/ 698926 w 699000"/>
                    <a:gd name="connsiteY2" fmla="*/ 30480 h 457200"/>
                    <a:gd name="connsiteX0" fmla="*/ 426 w 699000"/>
                    <a:gd name="connsiteY0" fmla="*/ 0 h 457200"/>
                    <a:gd name="connsiteX1" fmla="*/ 353486 w 699000"/>
                    <a:gd name="connsiteY1" fmla="*/ 457200 h 457200"/>
                    <a:gd name="connsiteX2" fmla="*/ 698926 w 699000"/>
                    <a:gd name="connsiteY2" fmla="*/ 30480 h 457200"/>
                    <a:gd name="connsiteX0" fmla="*/ 426 w 698926"/>
                    <a:gd name="connsiteY0" fmla="*/ 0 h 457200"/>
                    <a:gd name="connsiteX1" fmla="*/ 353486 w 698926"/>
                    <a:gd name="connsiteY1" fmla="*/ 457200 h 457200"/>
                    <a:gd name="connsiteX2" fmla="*/ 698926 w 698926"/>
                    <a:gd name="connsiteY2" fmla="*/ 30480 h 45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98926" h="457200">
                      <a:moveTo>
                        <a:pt x="426" y="0"/>
                      </a:moveTo>
                      <a:cubicBezTo>
                        <a:pt x="-13333" y="335280"/>
                        <a:pt x="310729" y="264160"/>
                        <a:pt x="353486" y="457200"/>
                      </a:cubicBezTo>
                      <a:cubicBezTo>
                        <a:pt x="469903" y="238760"/>
                        <a:pt x="668234" y="345440"/>
                        <a:pt x="698926" y="30480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22" name="Rechteck 321"/>
                <p:cNvSpPr/>
                <p:nvPr/>
              </p:nvSpPr>
              <p:spPr>
                <a:xfrm>
                  <a:off x="3559048" y="2316175"/>
                  <a:ext cx="192151" cy="5241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300" name="Gruppieren 299"/>
              <p:cNvGrpSpPr/>
              <p:nvPr/>
            </p:nvGrpSpPr>
            <p:grpSpPr>
              <a:xfrm>
                <a:off x="8222576" y="1921435"/>
                <a:ext cx="960855" cy="336936"/>
                <a:chOff x="3171308" y="2316175"/>
                <a:chExt cx="960855" cy="336936"/>
              </a:xfrm>
            </p:grpSpPr>
            <p:sp>
              <p:nvSpPr>
                <p:cNvPr id="317" name="Freihandform 316"/>
                <p:cNvSpPr/>
                <p:nvPr/>
              </p:nvSpPr>
              <p:spPr>
                <a:xfrm>
                  <a:off x="3171308" y="2371083"/>
                  <a:ext cx="960855" cy="174821"/>
                </a:xfrm>
                <a:custGeom>
                  <a:avLst/>
                  <a:gdLst>
                    <a:gd name="connsiteX0" fmla="*/ 62083 w 4027650"/>
                    <a:gd name="connsiteY0" fmla="*/ 896721 h 996416"/>
                    <a:gd name="connsiteX1" fmla="*/ 3963523 w 4027650"/>
                    <a:gd name="connsiteY1" fmla="*/ 896721 h 996416"/>
                    <a:gd name="connsiteX2" fmla="*/ 2429363 w 4027650"/>
                    <a:gd name="connsiteY2" fmla="*/ 104241 h 996416"/>
                    <a:gd name="connsiteX3" fmla="*/ 1626723 w 4027650"/>
                    <a:gd name="connsiteY3" fmla="*/ 94081 h 996416"/>
                    <a:gd name="connsiteX4" fmla="*/ 62083 w 4027650"/>
                    <a:gd name="connsiteY4" fmla="*/ 896721 h 996416"/>
                    <a:gd name="connsiteX0" fmla="*/ 0 w 3965567"/>
                    <a:gd name="connsiteY0" fmla="*/ 896721 h 996416"/>
                    <a:gd name="connsiteX1" fmla="*/ 3901440 w 3965567"/>
                    <a:gd name="connsiteY1" fmla="*/ 896721 h 996416"/>
                    <a:gd name="connsiteX2" fmla="*/ 2367280 w 3965567"/>
                    <a:gd name="connsiteY2" fmla="*/ 104241 h 996416"/>
                    <a:gd name="connsiteX3" fmla="*/ 1564640 w 3965567"/>
                    <a:gd name="connsiteY3" fmla="*/ 94081 h 996416"/>
                    <a:gd name="connsiteX4" fmla="*/ 0 w 3965567"/>
                    <a:gd name="connsiteY4" fmla="*/ 896721 h 996416"/>
                    <a:gd name="connsiteX0" fmla="*/ 0 w 3965567"/>
                    <a:gd name="connsiteY0" fmla="*/ 896721 h 950301"/>
                    <a:gd name="connsiteX1" fmla="*/ 3901440 w 3965567"/>
                    <a:gd name="connsiteY1" fmla="*/ 896721 h 950301"/>
                    <a:gd name="connsiteX2" fmla="*/ 2367280 w 3965567"/>
                    <a:gd name="connsiteY2" fmla="*/ 104241 h 950301"/>
                    <a:gd name="connsiteX3" fmla="*/ 1564640 w 3965567"/>
                    <a:gd name="connsiteY3" fmla="*/ 94081 h 950301"/>
                    <a:gd name="connsiteX4" fmla="*/ 0 w 3965567"/>
                    <a:gd name="connsiteY4" fmla="*/ 896721 h 950301"/>
                    <a:gd name="connsiteX0" fmla="*/ 0 w 3965567"/>
                    <a:gd name="connsiteY0" fmla="*/ 896721 h 896721"/>
                    <a:gd name="connsiteX1" fmla="*/ 3901440 w 3965567"/>
                    <a:gd name="connsiteY1" fmla="*/ 896721 h 896721"/>
                    <a:gd name="connsiteX2" fmla="*/ 2367280 w 3965567"/>
                    <a:gd name="connsiteY2" fmla="*/ 104241 h 896721"/>
                    <a:gd name="connsiteX3" fmla="*/ 1564640 w 3965567"/>
                    <a:gd name="connsiteY3" fmla="*/ 94081 h 896721"/>
                    <a:gd name="connsiteX4" fmla="*/ 0 w 3965567"/>
                    <a:gd name="connsiteY4" fmla="*/ 896721 h 896721"/>
                    <a:gd name="connsiteX0" fmla="*/ 0 w 3901440"/>
                    <a:gd name="connsiteY0" fmla="*/ 896721 h 896721"/>
                    <a:gd name="connsiteX1" fmla="*/ 3901440 w 3901440"/>
                    <a:gd name="connsiteY1" fmla="*/ 896721 h 896721"/>
                    <a:gd name="connsiteX2" fmla="*/ 2367280 w 3901440"/>
                    <a:gd name="connsiteY2" fmla="*/ 104241 h 896721"/>
                    <a:gd name="connsiteX3" fmla="*/ 1564640 w 3901440"/>
                    <a:gd name="connsiteY3" fmla="*/ 94081 h 896721"/>
                    <a:gd name="connsiteX4" fmla="*/ 0 w 3901440"/>
                    <a:gd name="connsiteY4" fmla="*/ 896721 h 896721"/>
                    <a:gd name="connsiteX0" fmla="*/ 0 w 3901440"/>
                    <a:gd name="connsiteY0" fmla="*/ 855581 h 855581"/>
                    <a:gd name="connsiteX1" fmla="*/ 3901440 w 3901440"/>
                    <a:gd name="connsiteY1" fmla="*/ 855581 h 855581"/>
                    <a:gd name="connsiteX2" fmla="*/ 2367280 w 3901440"/>
                    <a:gd name="connsiteY2" fmla="*/ 63101 h 855581"/>
                    <a:gd name="connsiteX3" fmla="*/ 1564640 w 3901440"/>
                    <a:gd name="connsiteY3" fmla="*/ 52941 h 855581"/>
                    <a:gd name="connsiteX4" fmla="*/ 0 w 3901440"/>
                    <a:gd name="connsiteY4" fmla="*/ 855581 h 855581"/>
                    <a:gd name="connsiteX0" fmla="*/ 0 w 3901440"/>
                    <a:gd name="connsiteY0" fmla="*/ 824257 h 824257"/>
                    <a:gd name="connsiteX1" fmla="*/ 3901440 w 3901440"/>
                    <a:gd name="connsiteY1" fmla="*/ 824257 h 824257"/>
                    <a:gd name="connsiteX2" fmla="*/ 2367280 w 3901440"/>
                    <a:gd name="connsiteY2" fmla="*/ 31777 h 824257"/>
                    <a:gd name="connsiteX3" fmla="*/ 1509776 w 3901440"/>
                    <a:gd name="connsiteY3" fmla="*/ 64289 h 824257"/>
                    <a:gd name="connsiteX4" fmla="*/ 0 w 3901440"/>
                    <a:gd name="connsiteY4" fmla="*/ 824257 h 824257"/>
                    <a:gd name="connsiteX0" fmla="*/ 0 w 3901440"/>
                    <a:gd name="connsiteY0" fmla="*/ 792480 h 792480"/>
                    <a:gd name="connsiteX1" fmla="*/ 3901440 w 3901440"/>
                    <a:gd name="connsiteY1" fmla="*/ 792480 h 792480"/>
                    <a:gd name="connsiteX2" fmla="*/ 2367280 w 3901440"/>
                    <a:gd name="connsiteY2" fmla="*/ 0 h 792480"/>
                    <a:gd name="connsiteX3" fmla="*/ 1509776 w 3901440"/>
                    <a:gd name="connsiteY3" fmla="*/ 32512 h 792480"/>
                    <a:gd name="connsiteX4" fmla="*/ 0 w 3901440"/>
                    <a:gd name="connsiteY4" fmla="*/ 792480 h 792480"/>
                    <a:gd name="connsiteX0" fmla="*/ 0 w 3901440"/>
                    <a:gd name="connsiteY0" fmla="*/ 759968 h 759968"/>
                    <a:gd name="connsiteX1" fmla="*/ 3901440 w 3901440"/>
                    <a:gd name="connsiteY1" fmla="*/ 759968 h 759968"/>
                    <a:gd name="connsiteX2" fmla="*/ 2373376 w 3901440"/>
                    <a:gd name="connsiteY2" fmla="*/ 4064 h 759968"/>
                    <a:gd name="connsiteX3" fmla="*/ 1509776 w 3901440"/>
                    <a:gd name="connsiteY3" fmla="*/ 0 h 759968"/>
                    <a:gd name="connsiteX4" fmla="*/ 0 w 3901440"/>
                    <a:gd name="connsiteY4" fmla="*/ 759968 h 759968"/>
                    <a:gd name="connsiteX0" fmla="*/ 0 w 3901440"/>
                    <a:gd name="connsiteY0" fmla="*/ 771144 h 771144"/>
                    <a:gd name="connsiteX1" fmla="*/ 3901440 w 3901440"/>
                    <a:gd name="connsiteY1" fmla="*/ 771144 h 771144"/>
                    <a:gd name="connsiteX2" fmla="*/ 2382901 w 3901440"/>
                    <a:gd name="connsiteY2" fmla="*/ 0 h 771144"/>
                    <a:gd name="connsiteX3" fmla="*/ 1509776 w 3901440"/>
                    <a:gd name="connsiteY3" fmla="*/ 11176 h 771144"/>
                    <a:gd name="connsiteX4" fmla="*/ 0 w 3901440"/>
                    <a:gd name="connsiteY4" fmla="*/ 771144 h 771144"/>
                    <a:gd name="connsiteX0" fmla="*/ 0 w 3901440"/>
                    <a:gd name="connsiteY0" fmla="*/ 771144 h 771144"/>
                    <a:gd name="connsiteX1" fmla="*/ 3901440 w 3901440"/>
                    <a:gd name="connsiteY1" fmla="*/ 771144 h 771144"/>
                    <a:gd name="connsiteX2" fmla="*/ 2382901 w 3901440"/>
                    <a:gd name="connsiteY2" fmla="*/ 0 h 771144"/>
                    <a:gd name="connsiteX3" fmla="*/ 1509776 w 3901440"/>
                    <a:gd name="connsiteY3" fmla="*/ 11176 h 771144"/>
                    <a:gd name="connsiteX4" fmla="*/ 0 w 3901440"/>
                    <a:gd name="connsiteY4" fmla="*/ 771144 h 771144"/>
                    <a:gd name="connsiteX0" fmla="*/ 0 w 3901440"/>
                    <a:gd name="connsiteY0" fmla="*/ 771144 h 771144"/>
                    <a:gd name="connsiteX1" fmla="*/ 3901440 w 3901440"/>
                    <a:gd name="connsiteY1" fmla="*/ 771144 h 771144"/>
                    <a:gd name="connsiteX2" fmla="*/ 2382901 w 3901440"/>
                    <a:gd name="connsiteY2" fmla="*/ 0 h 771144"/>
                    <a:gd name="connsiteX3" fmla="*/ 1509776 w 3901440"/>
                    <a:gd name="connsiteY3" fmla="*/ 11176 h 771144"/>
                    <a:gd name="connsiteX4" fmla="*/ 0 w 3901440"/>
                    <a:gd name="connsiteY4" fmla="*/ 771144 h 771144"/>
                    <a:gd name="connsiteX0" fmla="*/ 0 w 3901440"/>
                    <a:gd name="connsiteY0" fmla="*/ 775208 h 775208"/>
                    <a:gd name="connsiteX1" fmla="*/ 3901440 w 3901440"/>
                    <a:gd name="connsiteY1" fmla="*/ 775208 h 775208"/>
                    <a:gd name="connsiteX2" fmla="*/ 2382901 w 3901440"/>
                    <a:gd name="connsiteY2" fmla="*/ 4064 h 775208"/>
                    <a:gd name="connsiteX3" fmla="*/ 1526921 w 3901440"/>
                    <a:gd name="connsiteY3" fmla="*/ 0 h 775208"/>
                    <a:gd name="connsiteX4" fmla="*/ 0 w 3901440"/>
                    <a:gd name="connsiteY4" fmla="*/ 775208 h 775208"/>
                    <a:gd name="connsiteX0" fmla="*/ 0 w 3901440"/>
                    <a:gd name="connsiteY0" fmla="*/ 776187 h 776187"/>
                    <a:gd name="connsiteX1" fmla="*/ 3901440 w 3901440"/>
                    <a:gd name="connsiteY1" fmla="*/ 776187 h 776187"/>
                    <a:gd name="connsiteX2" fmla="*/ 2382901 w 3901440"/>
                    <a:gd name="connsiteY2" fmla="*/ 5043 h 776187"/>
                    <a:gd name="connsiteX3" fmla="*/ 1526921 w 3901440"/>
                    <a:gd name="connsiteY3" fmla="*/ 979 h 776187"/>
                    <a:gd name="connsiteX4" fmla="*/ 0 w 3901440"/>
                    <a:gd name="connsiteY4" fmla="*/ 776187 h 776187"/>
                    <a:gd name="connsiteX0" fmla="*/ 0 w 3901440"/>
                    <a:gd name="connsiteY0" fmla="*/ 778709 h 778709"/>
                    <a:gd name="connsiteX1" fmla="*/ 3901440 w 3901440"/>
                    <a:gd name="connsiteY1" fmla="*/ 778709 h 778709"/>
                    <a:gd name="connsiteX2" fmla="*/ 2382901 w 3901440"/>
                    <a:gd name="connsiteY2" fmla="*/ 7565 h 778709"/>
                    <a:gd name="connsiteX3" fmla="*/ 1526921 w 3901440"/>
                    <a:gd name="connsiteY3" fmla="*/ 3501 h 778709"/>
                    <a:gd name="connsiteX4" fmla="*/ 0 w 3901440"/>
                    <a:gd name="connsiteY4" fmla="*/ 778709 h 778709"/>
                    <a:gd name="connsiteX0" fmla="*/ 0 w 3901440"/>
                    <a:gd name="connsiteY0" fmla="*/ 785816 h 785816"/>
                    <a:gd name="connsiteX1" fmla="*/ 3901440 w 3901440"/>
                    <a:gd name="connsiteY1" fmla="*/ 785816 h 785816"/>
                    <a:gd name="connsiteX2" fmla="*/ 2386711 w 3901440"/>
                    <a:gd name="connsiteY2" fmla="*/ 3242 h 785816"/>
                    <a:gd name="connsiteX3" fmla="*/ 1526921 w 3901440"/>
                    <a:gd name="connsiteY3" fmla="*/ 10608 h 785816"/>
                    <a:gd name="connsiteX4" fmla="*/ 0 w 3901440"/>
                    <a:gd name="connsiteY4" fmla="*/ 785816 h 785816"/>
                    <a:gd name="connsiteX0" fmla="*/ 0 w 3901440"/>
                    <a:gd name="connsiteY0" fmla="*/ 782574 h 782574"/>
                    <a:gd name="connsiteX1" fmla="*/ 3901440 w 3901440"/>
                    <a:gd name="connsiteY1" fmla="*/ 782574 h 782574"/>
                    <a:gd name="connsiteX2" fmla="*/ 2386711 w 3901440"/>
                    <a:gd name="connsiteY2" fmla="*/ 0 h 782574"/>
                    <a:gd name="connsiteX3" fmla="*/ 1526921 w 3901440"/>
                    <a:gd name="connsiteY3" fmla="*/ 7366 h 782574"/>
                    <a:gd name="connsiteX4" fmla="*/ 0 w 3901440"/>
                    <a:gd name="connsiteY4" fmla="*/ 782574 h 782574"/>
                    <a:gd name="connsiteX0" fmla="*/ 0 w 3901440"/>
                    <a:gd name="connsiteY0" fmla="*/ 782828 h 782828"/>
                    <a:gd name="connsiteX1" fmla="*/ 3901440 w 3901440"/>
                    <a:gd name="connsiteY1" fmla="*/ 782828 h 782828"/>
                    <a:gd name="connsiteX2" fmla="*/ 2386711 w 3901440"/>
                    <a:gd name="connsiteY2" fmla="*/ 254 h 782828"/>
                    <a:gd name="connsiteX3" fmla="*/ 1536446 w 3901440"/>
                    <a:gd name="connsiteY3" fmla="*/ 0 h 782828"/>
                    <a:gd name="connsiteX4" fmla="*/ 0 w 3901440"/>
                    <a:gd name="connsiteY4" fmla="*/ 782828 h 782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01440" h="782828">
                      <a:moveTo>
                        <a:pt x="0" y="782828"/>
                      </a:moveTo>
                      <a:cubicBezTo>
                        <a:pt x="675979" y="758105"/>
                        <a:pt x="3330109" y="750316"/>
                        <a:pt x="3901440" y="782828"/>
                      </a:cubicBezTo>
                      <a:cubicBezTo>
                        <a:pt x="3601043" y="376428"/>
                        <a:pt x="2806658" y="95927"/>
                        <a:pt x="2386711" y="254"/>
                      </a:cubicBezTo>
                      <a:lnTo>
                        <a:pt x="1536446" y="0"/>
                      </a:lnTo>
                      <a:cubicBezTo>
                        <a:pt x="1116499" y="79587"/>
                        <a:pt x="378629" y="283295"/>
                        <a:pt x="0" y="782828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18" name="Freihandform 317"/>
                <p:cNvSpPr/>
                <p:nvPr/>
              </p:nvSpPr>
              <p:spPr>
                <a:xfrm>
                  <a:off x="3562802" y="2551009"/>
                  <a:ext cx="172133" cy="102102"/>
                </a:xfrm>
                <a:custGeom>
                  <a:avLst/>
                  <a:gdLst>
                    <a:gd name="connsiteX0" fmla="*/ 0 w 698500"/>
                    <a:gd name="connsiteY0" fmla="*/ 0 h 457287"/>
                    <a:gd name="connsiteX1" fmla="*/ 353060 w 698500"/>
                    <a:gd name="connsiteY1" fmla="*/ 457200 h 457287"/>
                    <a:gd name="connsiteX2" fmla="*/ 698500 w 698500"/>
                    <a:gd name="connsiteY2" fmla="*/ 30480 h 457287"/>
                    <a:gd name="connsiteX0" fmla="*/ 544 w 699044"/>
                    <a:gd name="connsiteY0" fmla="*/ 0 h 457287"/>
                    <a:gd name="connsiteX1" fmla="*/ 353604 w 699044"/>
                    <a:gd name="connsiteY1" fmla="*/ 457200 h 457287"/>
                    <a:gd name="connsiteX2" fmla="*/ 699044 w 699044"/>
                    <a:gd name="connsiteY2" fmla="*/ 30480 h 457287"/>
                    <a:gd name="connsiteX0" fmla="*/ 544 w 699118"/>
                    <a:gd name="connsiteY0" fmla="*/ 0 h 458082"/>
                    <a:gd name="connsiteX1" fmla="*/ 353604 w 699118"/>
                    <a:gd name="connsiteY1" fmla="*/ 457200 h 458082"/>
                    <a:gd name="connsiteX2" fmla="*/ 699044 w 699118"/>
                    <a:gd name="connsiteY2" fmla="*/ 30480 h 458082"/>
                    <a:gd name="connsiteX0" fmla="*/ 544 w 699118"/>
                    <a:gd name="connsiteY0" fmla="*/ 0 h 457200"/>
                    <a:gd name="connsiteX1" fmla="*/ 353604 w 699118"/>
                    <a:gd name="connsiteY1" fmla="*/ 457200 h 457200"/>
                    <a:gd name="connsiteX2" fmla="*/ 699044 w 699118"/>
                    <a:gd name="connsiteY2" fmla="*/ 30480 h 457200"/>
                    <a:gd name="connsiteX0" fmla="*/ 426 w 699000"/>
                    <a:gd name="connsiteY0" fmla="*/ 0 h 457200"/>
                    <a:gd name="connsiteX1" fmla="*/ 353486 w 699000"/>
                    <a:gd name="connsiteY1" fmla="*/ 457200 h 457200"/>
                    <a:gd name="connsiteX2" fmla="*/ 698926 w 699000"/>
                    <a:gd name="connsiteY2" fmla="*/ 30480 h 457200"/>
                    <a:gd name="connsiteX0" fmla="*/ 426 w 699000"/>
                    <a:gd name="connsiteY0" fmla="*/ 0 h 457200"/>
                    <a:gd name="connsiteX1" fmla="*/ 353486 w 699000"/>
                    <a:gd name="connsiteY1" fmla="*/ 457200 h 457200"/>
                    <a:gd name="connsiteX2" fmla="*/ 698926 w 699000"/>
                    <a:gd name="connsiteY2" fmla="*/ 30480 h 457200"/>
                    <a:gd name="connsiteX0" fmla="*/ 426 w 698926"/>
                    <a:gd name="connsiteY0" fmla="*/ 0 h 457200"/>
                    <a:gd name="connsiteX1" fmla="*/ 353486 w 698926"/>
                    <a:gd name="connsiteY1" fmla="*/ 457200 h 457200"/>
                    <a:gd name="connsiteX2" fmla="*/ 698926 w 698926"/>
                    <a:gd name="connsiteY2" fmla="*/ 30480 h 45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98926" h="457200">
                      <a:moveTo>
                        <a:pt x="426" y="0"/>
                      </a:moveTo>
                      <a:cubicBezTo>
                        <a:pt x="-13333" y="335280"/>
                        <a:pt x="310729" y="264160"/>
                        <a:pt x="353486" y="457200"/>
                      </a:cubicBezTo>
                      <a:cubicBezTo>
                        <a:pt x="469903" y="238760"/>
                        <a:pt x="668234" y="345440"/>
                        <a:pt x="698926" y="30480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19" name="Rechteck 318"/>
                <p:cNvSpPr/>
                <p:nvPr/>
              </p:nvSpPr>
              <p:spPr>
                <a:xfrm>
                  <a:off x="3559048" y="2316175"/>
                  <a:ext cx="192151" cy="5241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301" name="Gruppieren 300"/>
              <p:cNvGrpSpPr/>
              <p:nvPr/>
            </p:nvGrpSpPr>
            <p:grpSpPr>
              <a:xfrm>
                <a:off x="7649461" y="1797079"/>
                <a:ext cx="960855" cy="336936"/>
                <a:chOff x="3171308" y="2316175"/>
                <a:chExt cx="960855" cy="336936"/>
              </a:xfrm>
            </p:grpSpPr>
            <p:sp>
              <p:nvSpPr>
                <p:cNvPr id="314" name="Freihandform 313"/>
                <p:cNvSpPr/>
                <p:nvPr/>
              </p:nvSpPr>
              <p:spPr>
                <a:xfrm>
                  <a:off x="3171308" y="2371083"/>
                  <a:ext cx="960855" cy="174821"/>
                </a:xfrm>
                <a:custGeom>
                  <a:avLst/>
                  <a:gdLst>
                    <a:gd name="connsiteX0" fmla="*/ 62083 w 4027650"/>
                    <a:gd name="connsiteY0" fmla="*/ 896721 h 996416"/>
                    <a:gd name="connsiteX1" fmla="*/ 3963523 w 4027650"/>
                    <a:gd name="connsiteY1" fmla="*/ 896721 h 996416"/>
                    <a:gd name="connsiteX2" fmla="*/ 2429363 w 4027650"/>
                    <a:gd name="connsiteY2" fmla="*/ 104241 h 996416"/>
                    <a:gd name="connsiteX3" fmla="*/ 1626723 w 4027650"/>
                    <a:gd name="connsiteY3" fmla="*/ 94081 h 996416"/>
                    <a:gd name="connsiteX4" fmla="*/ 62083 w 4027650"/>
                    <a:gd name="connsiteY4" fmla="*/ 896721 h 996416"/>
                    <a:gd name="connsiteX0" fmla="*/ 0 w 3965567"/>
                    <a:gd name="connsiteY0" fmla="*/ 896721 h 996416"/>
                    <a:gd name="connsiteX1" fmla="*/ 3901440 w 3965567"/>
                    <a:gd name="connsiteY1" fmla="*/ 896721 h 996416"/>
                    <a:gd name="connsiteX2" fmla="*/ 2367280 w 3965567"/>
                    <a:gd name="connsiteY2" fmla="*/ 104241 h 996416"/>
                    <a:gd name="connsiteX3" fmla="*/ 1564640 w 3965567"/>
                    <a:gd name="connsiteY3" fmla="*/ 94081 h 996416"/>
                    <a:gd name="connsiteX4" fmla="*/ 0 w 3965567"/>
                    <a:gd name="connsiteY4" fmla="*/ 896721 h 996416"/>
                    <a:gd name="connsiteX0" fmla="*/ 0 w 3965567"/>
                    <a:gd name="connsiteY0" fmla="*/ 896721 h 950301"/>
                    <a:gd name="connsiteX1" fmla="*/ 3901440 w 3965567"/>
                    <a:gd name="connsiteY1" fmla="*/ 896721 h 950301"/>
                    <a:gd name="connsiteX2" fmla="*/ 2367280 w 3965567"/>
                    <a:gd name="connsiteY2" fmla="*/ 104241 h 950301"/>
                    <a:gd name="connsiteX3" fmla="*/ 1564640 w 3965567"/>
                    <a:gd name="connsiteY3" fmla="*/ 94081 h 950301"/>
                    <a:gd name="connsiteX4" fmla="*/ 0 w 3965567"/>
                    <a:gd name="connsiteY4" fmla="*/ 896721 h 950301"/>
                    <a:gd name="connsiteX0" fmla="*/ 0 w 3965567"/>
                    <a:gd name="connsiteY0" fmla="*/ 896721 h 896721"/>
                    <a:gd name="connsiteX1" fmla="*/ 3901440 w 3965567"/>
                    <a:gd name="connsiteY1" fmla="*/ 896721 h 896721"/>
                    <a:gd name="connsiteX2" fmla="*/ 2367280 w 3965567"/>
                    <a:gd name="connsiteY2" fmla="*/ 104241 h 896721"/>
                    <a:gd name="connsiteX3" fmla="*/ 1564640 w 3965567"/>
                    <a:gd name="connsiteY3" fmla="*/ 94081 h 896721"/>
                    <a:gd name="connsiteX4" fmla="*/ 0 w 3965567"/>
                    <a:gd name="connsiteY4" fmla="*/ 896721 h 896721"/>
                    <a:gd name="connsiteX0" fmla="*/ 0 w 3901440"/>
                    <a:gd name="connsiteY0" fmla="*/ 896721 h 896721"/>
                    <a:gd name="connsiteX1" fmla="*/ 3901440 w 3901440"/>
                    <a:gd name="connsiteY1" fmla="*/ 896721 h 896721"/>
                    <a:gd name="connsiteX2" fmla="*/ 2367280 w 3901440"/>
                    <a:gd name="connsiteY2" fmla="*/ 104241 h 896721"/>
                    <a:gd name="connsiteX3" fmla="*/ 1564640 w 3901440"/>
                    <a:gd name="connsiteY3" fmla="*/ 94081 h 896721"/>
                    <a:gd name="connsiteX4" fmla="*/ 0 w 3901440"/>
                    <a:gd name="connsiteY4" fmla="*/ 896721 h 896721"/>
                    <a:gd name="connsiteX0" fmla="*/ 0 w 3901440"/>
                    <a:gd name="connsiteY0" fmla="*/ 855581 h 855581"/>
                    <a:gd name="connsiteX1" fmla="*/ 3901440 w 3901440"/>
                    <a:gd name="connsiteY1" fmla="*/ 855581 h 855581"/>
                    <a:gd name="connsiteX2" fmla="*/ 2367280 w 3901440"/>
                    <a:gd name="connsiteY2" fmla="*/ 63101 h 855581"/>
                    <a:gd name="connsiteX3" fmla="*/ 1564640 w 3901440"/>
                    <a:gd name="connsiteY3" fmla="*/ 52941 h 855581"/>
                    <a:gd name="connsiteX4" fmla="*/ 0 w 3901440"/>
                    <a:gd name="connsiteY4" fmla="*/ 855581 h 855581"/>
                    <a:gd name="connsiteX0" fmla="*/ 0 w 3901440"/>
                    <a:gd name="connsiteY0" fmla="*/ 824257 h 824257"/>
                    <a:gd name="connsiteX1" fmla="*/ 3901440 w 3901440"/>
                    <a:gd name="connsiteY1" fmla="*/ 824257 h 824257"/>
                    <a:gd name="connsiteX2" fmla="*/ 2367280 w 3901440"/>
                    <a:gd name="connsiteY2" fmla="*/ 31777 h 824257"/>
                    <a:gd name="connsiteX3" fmla="*/ 1509776 w 3901440"/>
                    <a:gd name="connsiteY3" fmla="*/ 64289 h 824257"/>
                    <a:gd name="connsiteX4" fmla="*/ 0 w 3901440"/>
                    <a:gd name="connsiteY4" fmla="*/ 824257 h 824257"/>
                    <a:gd name="connsiteX0" fmla="*/ 0 w 3901440"/>
                    <a:gd name="connsiteY0" fmla="*/ 792480 h 792480"/>
                    <a:gd name="connsiteX1" fmla="*/ 3901440 w 3901440"/>
                    <a:gd name="connsiteY1" fmla="*/ 792480 h 792480"/>
                    <a:gd name="connsiteX2" fmla="*/ 2367280 w 3901440"/>
                    <a:gd name="connsiteY2" fmla="*/ 0 h 792480"/>
                    <a:gd name="connsiteX3" fmla="*/ 1509776 w 3901440"/>
                    <a:gd name="connsiteY3" fmla="*/ 32512 h 792480"/>
                    <a:gd name="connsiteX4" fmla="*/ 0 w 3901440"/>
                    <a:gd name="connsiteY4" fmla="*/ 792480 h 792480"/>
                    <a:gd name="connsiteX0" fmla="*/ 0 w 3901440"/>
                    <a:gd name="connsiteY0" fmla="*/ 759968 h 759968"/>
                    <a:gd name="connsiteX1" fmla="*/ 3901440 w 3901440"/>
                    <a:gd name="connsiteY1" fmla="*/ 759968 h 759968"/>
                    <a:gd name="connsiteX2" fmla="*/ 2373376 w 3901440"/>
                    <a:gd name="connsiteY2" fmla="*/ 4064 h 759968"/>
                    <a:gd name="connsiteX3" fmla="*/ 1509776 w 3901440"/>
                    <a:gd name="connsiteY3" fmla="*/ 0 h 759968"/>
                    <a:gd name="connsiteX4" fmla="*/ 0 w 3901440"/>
                    <a:gd name="connsiteY4" fmla="*/ 759968 h 759968"/>
                    <a:gd name="connsiteX0" fmla="*/ 0 w 3901440"/>
                    <a:gd name="connsiteY0" fmla="*/ 771144 h 771144"/>
                    <a:gd name="connsiteX1" fmla="*/ 3901440 w 3901440"/>
                    <a:gd name="connsiteY1" fmla="*/ 771144 h 771144"/>
                    <a:gd name="connsiteX2" fmla="*/ 2382901 w 3901440"/>
                    <a:gd name="connsiteY2" fmla="*/ 0 h 771144"/>
                    <a:gd name="connsiteX3" fmla="*/ 1509776 w 3901440"/>
                    <a:gd name="connsiteY3" fmla="*/ 11176 h 771144"/>
                    <a:gd name="connsiteX4" fmla="*/ 0 w 3901440"/>
                    <a:gd name="connsiteY4" fmla="*/ 771144 h 771144"/>
                    <a:gd name="connsiteX0" fmla="*/ 0 w 3901440"/>
                    <a:gd name="connsiteY0" fmla="*/ 771144 h 771144"/>
                    <a:gd name="connsiteX1" fmla="*/ 3901440 w 3901440"/>
                    <a:gd name="connsiteY1" fmla="*/ 771144 h 771144"/>
                    <a:gd name="connsiteX2" fmla="*/ 2382901 w 3901440"/>
                    <a:gd name="connsiteY2" fmla="*/ 0 h 771144"/>
                    <a:gd name="connsiteX3" fmla="*/ 1509776 w 3901440"/>
                    <a:gd name="connsiteY3" fmla="*/ 11176 h 771144"/>
                    <a:gd name="connsiteX4" fmla="*/ 0 w 3901440"/>
                    <a:gd name="connsiteY4" fmla="*/ 771144 h 771144"/>
                    <a:gd name="connsiteX0" fmla="*/ 0 w 3901440"/>
                    <a:gd name="connsiteY0" fmla="*/ 771144 h 771144"/>
                    <a:gd name="connsiteX1" fmla="*/ 3901440 w 3901440"/>
                    <a:gd name="connsiteY1" fmla="*/ 771144 h 771144"/>
                    <a:gd name="connsiteX2" fmla="*/ 2382901 w 3901440"/>
                    <a:gd name="connsiteY2" fmla="*/ 0 h 771144"/>
                    <a:gd name="connsiteX3" fmla="*/ 1509776 w 3901440"/>
                    <a:gd name="connsiteY3" fmla="*/ 11176 h 771144"/>
                    <a:gd name="connsiteX4" fmla="*/ 0 w 3901440"/>
                    <a:gd name="connsiteY4" fmla="*/ 771144 h 771144"/>
                    <a:gd name="connsiteX0" fmla="*/ 0 w 3901440"/>
                    <a:gd name="connsiteY0" fmla="*/ 775208 h 775208"/>
                    <a:gd name="connsiteX1" fmla="*/ 3901440 w 3901440"/>
                    <a:gd name="connsiteY1" fmla="*/ 775208 h 775208"/>
                    <a:gd name="connsiteX2" fmla="*/ 2382901 w 3901440"/>
                    <a:gd name="connsiteY2" fmla="*/ 4064 h 775208"/>
                    <a:gd name="connsiteX3" fmla="*/ 1526921 w 3901440"/>
                    <a:gd name="connsiteY3" fmla="*/ 0 h 775208"/>
                    <a:gd name="connsiteX4" fmla="*/ 0 w 3901440"/>
                    <a:gd name="connsiteY4" fmla="*/ 775208 h 775208"/>
                    <a:gd name="connsiteX0" fmla="*/ 0 w 3901440"/>
                    <a:gd name="connsiteY0" fmla="*/ 776187 h 776187"/>
                    <a:gd name="connsiteX1" fmla="*/ 3901440 w 3901440"/>
                    <a:gd name="connsiteY1" fmla="*/ 776187 h 776187"/>
                    <a:gd name="connsiteX2" fmla="*/ 2382901 w 3901440"/>
                    <a:gd name="connsiteY2" fmla="*/ 5043 h 776187"/>
                    <a:gd name="connsiteX3" fmla="*/ 1526921 w 3901440"/>
                    <a:gd name="connsiteY3" fmla="*/ 979 h 776187"/>
                    <a:gd name="connsiteX4" fmla="*/ 0 w 3901440"/>
                    <a:gd name="connsiteY4" fmla="*/ 776187 h 776187"/>
                    <a:gd name="connsiteX0" fmla="*/ 0 w 3901440"/>
                    <a:gd name="connsiteY0" fmla="*/ 778709 h 778709"/>
                    <a:gd name="connsiteX1" fmla="*/ 3901440 w 3901440"/>
                    <a:gd name="connsiteY1" fmla="*/ 778709 h 778709"/>
                    <a:gd name="connsiteX2" fmla="*/ 2382901 w 3901440"/>
                    <a:gd name="connsiteY2" fmla="*/ 7565 h 778709"/>
                    <a:gd name="connsiteX3" fmla="*/ 1526921 w 3901440"/>
                    <a:gd name="connsiteY3" fmla="*/ 3501 h 778709"/>
                    <a:gd name="connsiteX4" fmla="*/ 0 w 3901440"/>
                    <a:gd name="connsiteY4" fmla="*/ 778709 h 778709"/>
                    <a:gd name="connsiteX0" fmla="*/ 0 w 3901440"/>
                    <a:gd name="connsiteY0" fmla="*/ 785816 h 785816"/>
                    <a:gd name="connsiteX1" fmla="*/ 3901440 w 3901440"/>
                    <a:gd name="connsiteY1" fmla="*/ 785816 h 785816"/>
                    <a:gd name="connsiteX2" fmla="*/ 2386711 w 3901440"/>
                    <a:gd name="connsiteY2" fmla="*/ 3242 h 785816"/>
                    <a:gd name="connsiteX3" fmla="*/ 1526921 w 3901440"/>
                    <a:gd name="connsiteY3" fmla="*/ 10608 h 785816"/>
                    <a:gd name="connsiteX4" fmla="*/ 0 w 3901440"/>
                    <a:gd name="connsiteY4" fmla="*/ 785816 h 785816"/>
                    <a:gd name="connsiteX0" fmla="*/ 0 w 3901440"/>
                    <a:gd name="connsiteY0" fmla="*/ 782574 h 782574"/>
                    <a:gd name="connsiteX1" fmla="*/ 3901440 w 3901440"/>
                    <a:gd name="connsiteY1" fmla="*/ 782574 h 782574"/>
                    <a:gd name="connsiteX2" fmla="*/ 2386711 w 3901440"/>
                    <a:gd name="connsiteY2" fmla="*/ 0 h 782574"/>
                    <a:gd name="connsiteX3" fmla="*/ 1526921 w 3901440"/>
                    <a:gd name="connsiteY3" fmla="*/ 7366 h 782574"/>
                    <a:gd name="connsiteX4" fmla="*/ 0 w 3901440"/>
                    <a:gd name="connsiteY4" fmla="*/ 782574 h 782574"/>
                    <a:gd name="connsiteX0" fmla="*/ 0 w 3901440"/>
                    <a:gd name="connsiteY0" fmla="*/ 782828 h 782828"/>
                    <a:gd name="connsiteX1" fmla="*/ 3901440 w 3901440"/>
                    <a:gd name="connsiteY1" fmla="*/ 782828 h 782828"/>
                    <a:gd name="connsiteX2" fmla="*/ 2386711 w 3901440"/>
                    <a:gd name="connsiteY2" fmla="*/ 254 h 782828"/>
                    <a:gd name="connsiteX3" fmla="*/ 1536446 w 3901440"/>
                    <a:gd name="connsiteY3" fmla="*/ 0 h 782828"/>
                    <a:gd name="connsiteX4" fmla="*/ 0 w 3901440"/>
                    <a:gd name="connsiteY4" fmla="*/ 782828 h 782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01440" h="782828">
                      <a:moveTo>
                        <a:pt x="0" y="782828"/>
                      </a:moveTo>
                      <a:cubicBezTo>
                        <a:pt x="675979" y="758105"/>
                        <a:pt x="3330109" y="750316"/>
                        <a:pt x="3901440" y="782828"/>
                      </a:cubicBezTo>
                      <a:cubicBezTo>
                        <a:pt x="3601043" y="376428"/>
                        <a:pt x="2806658" y="95927"/>
                        <a:pt x="2386711" y="254"/>
                      </a:cubicBezTo>
                      <a:lnTo>
                        <a:pt x="1536446" y="0"/>
                      </a:lnTo>
                      <a:cubicBezTo>
                        <a:pt x="1116499" y="79587"/>
                        <a:pt x="378629" y="283295"/>
                        <a:pt x="0" y="782828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15" name="Freihandform 314"/>
                <p:cNvSpPr/>
                <p:nvPr/>
              </p:nvSpPr>
              <p:spPr>
                <a:xfrm>
                  <a:off x="3562802" y="2551009"/>
                  <a:ext cx="172133" cy="102102"/>
                </a:xfrm>
                <a:custGeom>
                  <a:avLst/>
                  <a:gdLst>
                    <a:gd name="connsiteX0" fmla="*/ 0 w 698500"/>
                    <a:gd name="connsiteY0" fmla="*/ 0 h 457287"/>
                    <a:gd name="connsiteX1" fmla="*/ 353060 w 698500"/>
                    <a:gd name="connsiteY1" fmla="*/ 457200 h 457287"/>
                    <a:gd name="connsiteX2" fmla="*/ 698500 w 698500"/>
                    <a:gd name="connsiteY2" fmla="*/ 30480 h 457287"/>
                    <a:gd name="connsiteX0" fmla="*/ 544 w 699044"/>
                    <a:gd name="connsiteY0" fmla="*/ 0 h 457287"/>
                    <a:gd name="connsiteX1" fmla="*/ 353604 w 699044"/>
                    <a:gd name="connsiteY1" fmla="*/ 457200 h 457287"/>
                    <a:gd name="connsiteX2" fmla="*/ 699044 w 699044"/>
                    <a:gd name="connsiteY2" fmla="*/ 30480 h 457287"/>
                    <a:gd name="connsiteX0" fmla="*/ 544 w 699118"/>
                    <a:gd name="connsiteY0" fmla="*/ 0 h 458082"/>
                    <a:gd name="connsiteX1" fmla="*/ 353604 w 699118"/>
                    <a:gd name="connsiteY1" fmla="*/ 457200 h 458082"/>
                    <a:gd name="connsiteX2" fmla="*/ 699044 w 699118"/>
                    <a:gd name="connsiteY2" fmla="*/ 30480 h 458082"/>
                    <a:gd name="connsiteX0" fmla="*/ 544 w 699118"/>
                    <a:gd name="connsiteY0" fmla="*/ 0 h 457200"/>
                    <a:gd name="connsiteX1" fmla="*/ 353604 w 699118"/>
                    <a:gd name="connsiteY1" fmla="*/ 457200 h 457200"/>
                    <a:gd name="connsiteX2" fmla="*/ 699044 w 699118"/>
                    <a:gd name="connsiteY2" fmla="*/ 30480 h 457200"/>
                    <a:gd name="connsiteX0" fmla="*/ 426 w 699000"/>
                    <a:gd name="connsiteY0" fmla="*/ 0 h 457200"/>
                    <a:gd name="connsiteX1" fmla="*/ 353486 w 699000"/>
                    <a:gd name="connsiteY1" fmla="*/ 457200 h 457200"/>
                    <a:gd name="connsiteX2" fmla="*/ 698926 w 699000"/>
                    <a:gd name="connsiteY2" fmla="*/ 30480 h 457200"/>
                    <a:gd name="connsiteX0" fmla="*/ 426 w 699000"/>
                    <a:gd name="connsiteY0" fmla="*/ 0 h 457200"/>
                    <a:gd name="connsiteX1" fmla="*/ 353486 w 699000"/>
                    <a:gd name="connsiteY1" fmla="*/ 457200 h 457200"/>
                    <a:gd name="connsiteX2" fmla="*/ 698926 w 699000"/>
                    <a:gd name="connsiteY2" fmla="*/ 30480 h 457200"/>
                    <a:gd name="connsiteX0" fmla="*/ 426 w 698926"/>
                    <a:gd name="connsiteY0" fmla="*/ 0 h 457200"/>
                    <a:gd name="connsiteX1" fmla="*/ 353486 w 698926"/>
                    <a:gd name="connsiteY1" fmla="*/ 457200 h 457200"/>
                    <a:gd name="connsiteX2" fmla="*/ 698926 w 698926"/>
                    <a:gd name="connsiteY2" fmla="*/ 30480 h 45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98926" h="457200">
                      <a:moveTo>
                        <a:pt x="426" y="0"/>
                      </a:moveTo>
                      <a:cubicBezTo>
                        <a:pt x="-13333" y="335280"/>
                        <a:pt x="310729" y="264160"/>
                        <a:pt x="353486" y="457200"/>
                      </a:cubicBezTo>
                      <a:cubicBezTo>
                        <a:pt x="469903" y="238760"/>
                        <a:pt x="668234" y="345440"/>
                        <a:pt x="698926" y="30480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16" name="Rechteck 315"/>
                <p:cNvSpPr/>
                <p:nvPr/>
              </p:nvSpPr>
              <p:spPr>
                <a:xfrm>
                  <a:off x="3559048" y="2316175"/>
                  <a:ext cx="192151" cy="5241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302" name="Gruppieren 301"/>
              <p:cNvGrpSpPr/>
              <p:nvPr/>
            </p:nvGrpSpPr>
            <p:grpSpPr>
              <a:xfrm>
                <a:off x="7076346" y="1672723"/>
                <a:ext cx="960855" cy="336936"/>
                <a:chOff x="3171308" y="2316175"/>
                <a:chExt cx="960855" cy="336936"/>
              </a:xfrm>
            </p:grpSpPr>
            <p:sp>
              <p:nvSpPr>
                <p:cNvPr id="311" name="Freihandform 310"/>
                <p:cNvSpPr/>
                <p:nvPr/>
              </p:nvSpPr>
              <p:spPr>
                <a:xfrm>
                  <a:off x="3171308" y="2371083"/>
                  <a:ext cx="960855" cy="174821"/>
                </a:xfrm>
                <a:custGeom>
                  <a:avLst/>
                  <a:gdLst>
                    <a:gd name="connsiteX0" fmla="*/ 62083 w 4027650"/>
                    <a:gd name="connsiteY0" fmla="*/ 896721 h 996416"/>
                    <a:gd name="connsiteX1" fmla="*/ 3963523 w 4027650"/>
                    <a:gd name="connsiteY1" fmla="*/ 896721 h 996416"/>
                    <a:gd name="connsiteX2" fmla="*/ 2429363 w 4027650"/>
                    <a:gd name="connsiteY2" fmla="*/ 104241 h 996416"/>
                    <a:gd name="connsiteX3" fmla="*/ 1626723 w 4027650"/>
                    <a:gd name="connsiteY3" fmla="*/ 94081 h 996416"/>
                    <a:gd name="connsiteX4" fmla="*/ 62083 w 4027650"/>
                    <a:gd name="connsiteY4" fmla="*/ 896721 h 996416"/>
                    <a:gd name="connsiteX0" fmla="*/ 0 w 3965567"/>
                    <a:gd name="connsiteY0" fmla="*/ 896721 h 996416"/>
                    <a:gd name="connsiteX1" fmla="*/ 3901440 w 3965567"/>
                    <a:gd name="connsiteY1" fmla="*/ 896721 h 996416"/>
                    <a:gd name="connsiteX2" fmla="*/ 2367280 w 3965567"/>
                    <a:gd name="connsiteY2" fmla="*/ 104241 h 996416"/>
                    <a:gd name="connsiteX3" fmla="*/ 1564640 w 3965567"/>
                    <a:gd name="connsiteY3" fmla="*/ 94081 h 996416"/>
                    <a:gd name="connsiteX4" fmla="*/ 0 w 3965567"/>
                    <a:gd name="connsiteY4" fmla="*/ 896721 h 996416"/>
                    <a:gd name="connsiteX0" fmla="*/ 0 w 3965567"/>
                    <a:gd name="connsiteY0" fmla="*/ 896721 h 950301"/>
                    <a:gd name="connsiteX1" fmla="*/ 3901440 w 3965567"/>
                    <a:gd name="connsiteY1" fmla="*/ 896721 h 950301"/>
                    <a:gd name="connsiteX2" fmla="*/ 2367280 w 3965567"/>
                    <a:gd name="connsiteY2" fmla="*/ 104241 h 950301"/>
                    <a:gd name="connsiteX3" fmla="*/ 1564640 w 3965567"/>
                    <a:gd name="connsiteY3" fmla="*/ 94081 h 950301"/>
                    <a:gd name="connsiteX4" fmla="*/ 0 w 3965567"/>
                    <a:gd name="connsiteY4" fmla="*/ 896721 h 950301"/>
                    <a:gd name="connsiteX0" fmla="*/ 0 w 3965567"/>
                    <a:gd name="connsiteY0" fmla="*/ 896721 h 896721"/>
                    <a:gd name="connsiteX1" fmla="*/ 3901440 w 3965567"/>
                    <a:gd name="connsiteY1" fmla="*/ 896721 h 896721"/>
                    <a:gd name="connsiteX2" fmla="*/ 2367280 w 3965567"/>
                    <a:gd name="connsiteY2" fmla="*/ 104241 h 896721"/>
                    <a:gd name="connsiteX3" fmla="*/ 1564640 w 3965567"/>
                    <a:gd name="connsiteY3" fmla="*/ 94081 h 896721"/>
                    <a:gd name="connsiteX4" fmla="*/ 0 w 3965567"/>
                    <a:gd name="connsiteY4" fmla="*/ 896721 h 896721"/>
                    <a:gd name="connsiteX0" fmla="*/ 0 w 3901440"/>
                    <a:gd name="connsiteY0" fmla="*/ 896721 h 896721"/>
                    <a:gd name="connsiteX1" fmla="*/ 3901440 w 3901440"/>
                    <a:gd name="connsiteY1" fmla="*/ 896721 h 896721"/>
                    <a:gd name="connsiteX2" fmla="*/ 2367280 w 3901440"/>
                    <a:gd name="connsiteY2" fmla="*/ 104241 h 896721"/>
                    <a:gd name="connsiteX3" fmla="*/ 1564640 w 3901440"/>
                    <a:gd name="connsiteY3" fmla="*/ 94081 h 896721"/>
                    <a:gd name="connsiteX4" fmla="*/ 0 w 3901440"/>
                    <a:gd name="connsiteY4" fmla="*/ 896721 h 896721"/>
                    <a:gd name="connsiteX0" fmla="*/ 0 w 3901440"/>
                    <a:gd name="connsiteY0" fmla="*/ 855581 h 855581"/>
                    <a:gd name="connsiteX1" fmla="*/ 3901440 w 3901440"/>
                    <a:gd name="connsiteY1" fmla="*/ 855581 h 855581"/>
                    <a:gd name="connsiteX2" fmla="*/ 2367280 w 3901440"/>
                    <a:gd name="connsiteY2" fmla="*/ 63101 h 855581"/>
                    <a:gd name="connsiteX3" fmla="*/ 1564640 w 3901440"/>
                    <a:gd name="connsiteY3" fmla="*/ 52941 h 855581"/>
                    <a:gd name="connsiteX4" fmla="*/ 0 w 3901440"/>
                    <a:gd name="connsiteY4" fmla="*/ 855581 h 855581"/>
                    <a:gd name="connsiteX0" fmla="*/ 0 w 3901440"/>
                    <a:gd name="connsiteY0" fmla="*/ 824257 h 824257"/>
                    <a:gd name="connsiteX1" fmla="*/ 3901440 w 3901440"/>
                    <a:gd name="connsiteY1" fmla="*/ 824257 h 824257"/>
                    <a:gd name="connsiteX2" fmla="*/ 2367280 w 3901440"/>
                    <a:gd name="connsiteY2" fmla="*/ 31777 h 824257"/>
                    <a:gd name="connsiteX3" fmla="*/ 1509776 w 3901440"/>
                    <a:gd name="connsiteY3" fmla="*/ 64289 h 824257"/>
                    <a:gd name="connsiteX4" fmla="*/ 0 w 3901440"/>
                    <a:gd name="connsiteY4" fmla="*/ 824257 h 824257"/>
                    <a:gd name="connsiteX0" fmla="*/ 0 w 3901440"/>
                    <a:gd name="connsiteY0" fmla="*/ 792480 h 792480"/>
                    <a:gd name="connsiteX1" fmla="*/ 3901440 w 3901440"/>
                    <a:gd name="connsiteY1" fmla="*/ 792480 h 792480"/>
                    <a:gd name="connsiteX2" fmla="*/ 2367280 w 3901440"/>
                    <a:gd name="connsiteY2" fmla="*/ 0 h 792480"/>
                    <a:gd name="connsiteX3" fmla="*/ 1509776 w 3901440"/>
                    <a:gd name="connsiteY3" fmla="*/ 32512 h 792480"/>
                    <a:gd name="connsiteX4" fmla="*/ 0 w 3901440"/>
                    <a:gd name="connsiteY4" fmla="*/ 792480 h 792480"/>
                    <a:gd name="connsiteX0" fmla="*/ 0 w 3901440"/>
                    <a:gd name="connsiteY0" fmla="*/ 759968 h 759968"/>
                    <a:gd name="connsiteX1" fmla="*/ 3901440 w 3901440"/>
                    <a:gd name="connsiteY1" fmla="*/ 759968 h 759968"/>
                    <a:gd name="connsiteX2" fmla="*/ 2373376 w 3901440"/>
                    <a:gd name="connsiteY2" fmla="*/ 4064 h 759968"/>
                    <a:gd name="connsiteX3" fmla="*/ 1509776 w 3901440"/>
                    <a:gd name="connsiteY3" fmla="*/ 0 h 759968"/>
                    <a:gd name="connsiteX4" fmla="*/ 0 w 3901440"/>
                    <a:gd name="connsiteY4" fmla="*/ 759968 h 759968"/>
                    <a:gd name="connsiteX0" fmla="*/ 0 w 3901440"/>
                    <a:gd name="connsiteY0" fmla="*/ 771144 h 771144"/>
                    <a:gd name="connsiteX1" fmla="*/ 3901440 w 3901440"/>
                    <a:gd name="connsiteY1" fmla="*/ 771144 h 771144"/>
                    <a:gd name="connsiteX2" fmla="*/ 2382901 w 3901440"/>
                    <a:gd name="connsiteY2" fmla="*/ 0 h 771144"/>
                    <a:gd name="connsiteX3" fmla="*/ 1509776 w 3901440"/>
                    <a:gd name="connsiteY3" fmla="*/ 11176 h 771144"/>
                    <a:gd name="connsiteX4" fmla="*/ 0 w 3901440"/>
                    <a:gd name="connsiteY4" fmla="*/ 771144 h 771144"/>
                    <a:gd name="connsiteX0" fmla="*/ 0 w 3901440"/>
                    <a:gd name="connsiteY0" fmla="*/ 771144 h 771144"/>
                    <a:gd name="connsiteX1" fmla="*/ 3901440 w 3901440"/>
                    <a:gd name="connsiteY1" fmla="*/ 771144 h 771144"/>
                    <a:gd name="connsiteX2" fmla="*/ 2382901 w 3901440"/>
                    <a:gd name="connsiteY2" fmla="*/ 0 h 771144"/>
                    <a:gd name="connsiteX3" fmla="*/ 1509776 w 3901440"/>
                    <a:gd name="connsiteY3" fmla="*/ 11176 h 771144"/>
                    <a:gd name="connsiteX4" fmla="*/ 0 w 3901440"/>
                    <a:gd name="connsiteY4" fmla="*/ 771144 h 771144"/>
                    <a:gd name="connsiteX0" fmla="*/ 0 w 3901440"/>
                    <a:gd name="connsiteY0" fmla="*/ 771144 h 771144"/>
                    <a:gd name="connsiteX1" fmla="*/ 3901440 w 3901440"/>
                    <a:gd name="connsiteY1" fmla="*/ 771144 h 771144"/>
                    <a:gd name="connsiteX2" fmla="*/ 2382901 w 3901440"/>
                    <a:gd name="connsiteY2" fmla="*/ 0 h 771144"/>
                    <a:gd name="connsiteX3" fmla="*/ 1509776 w 3901440"/>
                    <a:gd name="connsiteY3" fmla="*/ 11176 h 771144"/>
                    <a:gd name="connsiteX4" fmla="*/ 0 w 3901440"/>
                    <a:gd name="connsiteY4" fmla="*/ 771144 h 771144"/>
                    <a:gd name="connsiteX0" fmla="*/ 0 w 3901440"/>
                    <a:gd name="connsiteY0" fmla="*/ 775208 h 775208"/>
                    <a:gd name="connsiteX1" fmla="*/ 3901440 w 3901440"/>
                    <a:gd name="connsiteY1" fmla="*/ 775208 h 775208"/>
                    <a:gd name="connsiteX2" fmla="*/ 2382901 w 3901440"/>
                    <a:gd name="connsiteY2" fmla="*/ 4064 h 775208"/>
                    <a:gd name="connsiteX3" fmla="*/ 1526921 w 3901440"/>
                    <a:gd name="connsiteY3" fmla="*/ 0 h 775208"/>
                    <a:gd name="connsiteX4" fmla="*/ 0 w 3901440"/>
                    <a:gd name="connsiteY4" fmla="*/ 775208 h 775208"/>
                    <a:gd name="connsiteX0" fmla="*/ 0 w 3901440"/>
                    <a:gd name="connsiteY0" fmla="*/ 776187 h 776187"/>
                    <a:gd name="connsiteX1" fmla="*/ 3901440 w 3901440"/>
                    <a:gd name="connsiteY1" fmla="*/ 776187 h 776187"/>
                    <a:gd name="connsiteX2" fmla="*/ 2382901 w 3901440"/>
                    <a:gd name="connsiteY2" fmla="*/ 5043 h 776187"/>
                    <a:gd name="connsiteX3" fmla="*/ 1526921 w 3901440"/>
                    <a:gd name="connsiteY3" fmla="*/ 979 h 776187"/>
                    <a:gd name="connsiteX4" fmla="*/ 0 w 3901440"/>
                    <a:gd name="connsiteY4" fmla="*/ 776187 h 776187"/>
                    <a:gd name="connsiteX0" fmla="*/ 0 w 3901440"/>
                    <a:gd name="connsiteY0" fmla="*/ 778709 h 778709"/>
                    <a:gd name="connsiteX1" fmla="*/ 3901440 w 3901440"/>
                    <a:gd name="connsiteY1" fmla="*/ 778709 h 778709"/>
                    <a:gd name="connsiteX2" fmla="*/ 2382901 w 3901440"/>
                    <a:gd name="connsiteY2" fmla="*/ 7565 h 778709"/>
                    <a:gd name="connsiteX3" fmla="*/ 1526921 w 3901440"/>
                    <a:gd name="connsiteY3" fmla="*/ 3501 h 778709"/>
                    <a:gd name="connsiteX4" fmla="*/ 0 w 3901440"/>
                    <a:gd name="connsiteY4" fmla="*/ 778709 h 778709"/>
                    <a:gd name="connsiteX0" fmla="*/ 0 w 3901440"/>
                    <a:gd name="connsiteY0" fmla="*/ 785816 h 785816"/>
                    <a:gd name="connsiteX1" fmla="*/ 3901440 w 3901440"/>
                    <a:gd name="connsiteY1" fmla="*/ 785816 h 785816"/>
                    <a:gd name="connsiteX2" fmla="*/ 2386711 w 3901440"/>
                    <a:gd name="connsiteY2" fmla="*/ 3242 h 785816"/>
                    <a:gd name="connsiteX3" fmla="*/ 1526921 w 3901440"/>
                    <a:gd name="connsiteY3" fmla="*/ 10608 h 785816"/>
                    <a:gd name="connsiteX4" fmla="*/ 0 w 3901440"/>
                    <a:gd name="connsiteY4" fmla="*/ 785816 h 785816"/>
                    <a:gd name="connsiteX0" fmla="*/ 0 w 3901440"/>
                    <a:gd name="connsiteY0" fmla="*/ 782574 h 782574"/>
                    <a:gd name="connsiteX1" fmla="*/ 3901440 w 3901440"/>
                    <a:gd name="connsiteY1" fmla="*/ 782574 h 782574"/>
                    <a:gd name="connsiteX2" fmla="*/ 2386711 w 3901440"/>
                    <a:gd name="connsiteY2" fmla="*/ 0 h 782574"/>
                    <a:gd name="connsiteX3" fmla="*/ 1526921 w 3901440"/>
                    <a:gd name="connsiteY3" fmla="*/ 7366 h 782574"/>
                    <a:gd name="connsiteX4" fmla="*/ 0 w 3901440"/>
                    <a:gd name="connsiteY4" fmla="*/ 782574 h 782574"/>
                    <a:gd name="connsiteX0" fmla="*/ 0 w 3901440"/>
                    <a:gd name="connsiteY0" fmla="*/ 782828 h 782828"/>
                    <a:gd name="connsiteX1" fmla="*/ 3901440 w 3901440"/>
                    <a:gd name="connsiteY1" fmla="*/ 782828 h 782828"/>
                    <a:gd name="connsiteX2" fmla="*/ 2386711 w 3901440"/>
                    <a:gd name="connsiteY2" fmla="*/ 254 h 782828"/>
                    <a:gd name="connsiteX3" fmla="*/ 1536446 w 3901440"/>
                    <a:gd name="connsiteY3" fmla="*/ 0 h 782828"/>
                    <a:gd name="connsiteX4" fmla="*/ 0 w 3901440"/>
                    <a:gd name="connsiteY4" fmla="*/ 782828 h 782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01440" h="782828">
                      <a:moveTo>
                        <a:pt x="0" y="782828"/>
                      </a:moveTo>
                      <a:cubicBezTo>
                        <a:pt x="675979" y="758105"/>
                        <a:pt x="3330109" y="750316"/>
                        <a:pt x="3901440" y="782828"/>
                      </a:cubicBezTo>
                      <a:cubicBezTo>
                        <a:pt x="3601043" y="376428"/>
                        <a:pt x="2806658" y="95927"/>
                        <a:pt x="2386711" y="254"/>
                      </a:cubicBezTo>
                      <a:lnTo>
                        <a:pt x="1536446" y="0"/>
                      </a:lnTo>
                      <a:cubicBezTo>
                        <a:pt x="1116499" y="79587"/>
                        <a:pt x="378629" y="283295"/>
                        <a:pt x="0" y="782828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12" name="Freihandform 311"/>
                <p:cNvSpPr/>
                <p:nvPr/>
              </p:nvSpPr>
              <p:spPr>
                <a:xfrm>
                  <a:off x="3562802" y="2551009"/>
                  <a:ext cx="172133" cy="102102"/>
                </a:xfrm>
                <a:custGeom>
                  <a:avLst/>
                  <a:gdLst>
                    <a:gd name="connsiteX0" fmla="*/ 0 w 698500"/>
                    <a:gd name="connsiteY0" fmla="*/ 0 h 457287"/>
                    <a:gd name="connsiteX1" fmla="*/ 353060 w 698500"/>
                    <a:gd name="connsiteY1" fmla="*/ 457200 h 457287"/>
                    <a:gd name="connsiteX2" fmla="*/ 698500 w 698500"/>
                    <a:gd name="connsiteY2" fmla="*/ 30480 h 457287"/>
                    <a:gd name="connsiteX0" fmla="*/ 544 w 699044"/>
                    <a:gd name="connsiteY0" fmla="*/ 0 h 457287"/>
                    <a:gd name="connsiteX1" fmla="*/ 353604 w 699044"/>
                    <a:gd name="connsiteY1" fmla="*/ 457200 h 457287"/>
                    <a:gd name="connsiteX2" fmla="*/ 699044 w 699044"/>
                    <a:gd name="connsiteY2" fmla="*/ 30480 h 457287"/>
                    <a:gd name="connsiteX0" fmla="*/ 544 w 699118"/>
                    <a:gd name="connsiteY0" fmla="*/ 0 h 458082"/>
                    <a:gd name="connsiteX1" fmla="*/ 353604 w 699118"/>
                    <a:gd name="connsiteY1" fmla="*/ 457200 h 458082"/>
                    <a:gd name="connsiteX2" fmla="*/ 699044 w 699118"/>
                    <a:gd name="connsiteY2" fmla="*/ 30480 h 458082"/>
                    <a:gd name="connsiteX0" fmla="*/ 544 w 699118"/>
                    <a:gd name="connsiteY0" fmla="*/ 0 h 457200"/>
                    <a:gd name="connsiteX1" fmla="*/ 353604 w 699118"/>
                    <a:gd name="connsiteY1" fmla="*/ 457200 h 457200"/>
                    <a:gd name="connsiteX2" fmla="*/ 699044 w 699118"/>
                    <a:gd name="connsiteY2" fmla="*/ 30480 h 457200"/>
                    <a:gd name="connsiteX0" fmla="*/ 426 w 699000"/>
                    <a:gd name="connsiteY0" fmla="*/ 0 h 457200"/>
                    <a:gd name="connsiteX1" fmla="*/ 353486 w 699000"/>
                    <a:gd name="connsiteY1" fmla="*/ 457200 h 457200"/>
                    <a:gd name="connsiteX2" fmla="*/ 698926 w 699000"/>
                    <a:gd name="connsiteY2" fmla="*/ 30480 h 457200"/>
                    <a:gd name="connsiteX0" fmla="*/ 426 w 699000"/>
                    <a:gd name="connsiteY0" fmla="*/ 0 h 457200"/>
                    <a:gd name="connsiteX1" fmla="*/ 353486 w 699000"/>
                    <a:gd name="connsiteY1" fmla="*/ 457200 h 457200"/>
                    <a:gd name="connsiteX2" fmla="*/ 698926 w 699000"/>
                    <a:gd name="connsiteY2" fmla="*/ 30480 h 457200"/>
                    <a:gd name="connsiteX0" fmla="*/ 426 w 698926"/>
                    <a:gd name="connsiteY0" fmla="*/ 0 h 457200"/>
                    <a:gd name="connsiteX1" fmla="*/ 353486 w 698926"/>
                    <a:gd name="connsiteY1" fmla="*/ 457200 h 457200"/>
                    <a:gd name="connsiteX2" fmla="*/ 698926 w 698926"/>
                    <a:gd name="connsiteY2" fmla="*/ 30480 h 45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98926" h="457200">
                      <a:moveTo>
                        <a:pt x="426" y="0"/>
                      </a:moveTo>
                      <a:cubicBezTo>
                        <a:pt x="-13333" y="335280"/>
                        <a:pt x="310729" y="264160"/>
                        <a:pt x="353486" y="457200"/>
                      </a:cubicBezTo>
                      <a:cubicBezTo>
                        <a:pt x="469903" y="238760"/>
                        <a:pt x="668234" y="345440"/>
                        <a:pt x="698926" y="30480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13" name="Rechteck 312"/>
                <p:cNvSpPr/>
                <p:nvPr/>
              </p:nvSpPr>
              <p:spPr>
                <a:xfrm>
                  <a:off x="3559048" y="2316175"/>
                  <a:ext cx="192151" cy="5241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303" name="Gruppieren 302"/>
              <p:cNvGrpSpPr/>
              <p:nvPr/>
            </p:nvGrpSpPr>
            <p:grpSpPr>
              <a:xfrm>
                <a:off x="6503231" y="1548367"/>
                <a:ext cx="960855" cy="336936"/>
                <a:chOff x="3171308" y="2316175"/>
                <a:chExt cx="960855" cy="336936"/>
              </a:xfrm>
            </p:grpSpPr>
            <p:sp>
              <p:nvSpPr>
                <p:cNvPr id="308" name="Freihandform 307"/>
                <p:cNvSpPr/>
                <p:nvPr/>
              </p:nvSpPr>
              <p:spPr>
                <a:xfrm>
                  <a:off x="3171308" y="2371083"/>
                  <a:ext cx="960855" cy="174821"/>
                </a:xfrm>
                <a:custGeom>
                  <a:avLst/>
                  <a:gdLst>
                    <a:gd name="connsiteX0" fmla="*/ 62083 w 4027650"/>
                    <a:gd name="connsiteY0" fmla="*/ 896721 h 996416"/>
                    <a:gd name="connsiteX1" fmla="*/ 3963523 w 4027650"/>
                    <a:gd name="connsiteY1" fmla="*/ 896721 h 996416"/>
                    <a:gd name="connsiteX2" fmla="*/ 2429363 w 4027650"/>
                    <a:gd name="connsiteY2" fmla="*/ 104241 h 996416"/>
                    <a:gd name="connsiteX3" fmla="*/ 1626723 w 4027650"/>
                    <a:gd name="connsiteY3" fmla="*/ 94081 h 996416"/>
                    <a:gd name="connsiteX4" fmla="*/ 62083 w 4027650"/>
                    <a:gd name="connsiteY4" fmla="*/ 896721 h 996416"/>
                    <a:gd name="connsiteX0" fmla="*/ 0 w 3965567"/>
                    <a:gd name="connsiteY0" fmla="*/ 896721 h 996416"/>
                    <a:gd name="connsiteX1" fmla="*/ 3901440 w 3965567"/>
                    <a:gd name="connsiteY1" fmla="*/ 896721 h 996416"/>
                    <a:gd name="connsiteX2" fmla="*/ 2367280 w 3965567"/>
                    <a:gd name="connsiteY2" fmla="*/ 104241 h 996416"/>
                    <a:gd name="connsiteX3" fmla="*/ 1564640 w 3965567"/>
                    <a:gd name="connsiteY3" fmla="*/ 94081 h 996416"/>
                    <a:gd name="connsiteX4" fmla="*/ 0 w 3965567"/>
                    <a:gd name="connsiteY4" fmla="*/ 896721 h 996416"/>
                    <a:gd name="connsiteX0" fmla="*/ 0 w 3965567"/>
                    <a:gd name="connsiteY0" fmla="*/ 896721 h 950301"/>
                    <a:gd name="connsiteX1" fmla="*/ 3901440 w 3965567"/>
                    <a:gd name="connsiteY1" fmla="*/ 896721 h 950301"/>
                    <a:gd name="connsiteX2" fmla="*/ 2367280 w 3965567"/>
                    <a:gd name="connsiteY2" fmla="*/ 104241 h 950301"/>
                    <a:gd name="connsiteX3" fmla="*/ 1564640 w 3965567"/>
                    <a:gd name="connsiteY3" fmla="*/ 94081 h 950301"/>
                    <a:gd name="connsiteX4" fmla="*/ 0 w 3965567"/>
                    <a:gd name="connsiteY4" fmla="*/ 896721 h 950301"/>
                    <a:gd name="connsiteX0" fmla="*/ 0 w 3965567"/>
                    <a:gd name="connsiteY0" fmla="*/ 896721 h 896721"/>
                    <a:gd name="connsiteX1" fmla="*/ 3901440 w 3965567"/>
                    <a:gd name="connsiteY1" fmla="*/ 896721 h 896721"/>
                    <a:gd name="connsiteX2" fmla="*/ 2367280 w 3965567"/>
                    <a:gd name="connsiteY2" fmla="*/ 104241 h 896721"/>
                    <a:gd name="connsiteX3" fmla="*/ 1564640 w 3965567"/>
                    <a:gd name="connsiteY3" fmla="*/ 94081 h 896721"/>
                    <a:gd name="connsiteX4" fmla="*/ 0 w 3965567"/>
                    <a:gd name="connsiteY4" fmla="*/ 896721 h 896721"/>
                    <a:gd name="connsiteX0" fmla="*/ 0 w 3901440"/>
                    <a:gd name="connsiteY0" fmla="*/ 896721 h 896721"/>
                    <a:gd name="connsiteX1" fmla="*/ 3901440 w 3901440"/>
                    <a:gd name="connsiteY1" fmla="*/ 896721 h 896721"/>
                    <a:gd name="connsiteX2" fmla="*/ 2367280 w 3901440"/>
                    <a:gd name="connsiteY2" fmla="*/ 104241 h 896721"/>
                    <a:gd name="connsiteX3" fmla="*/ 1564640 w 3901440"/>
                    <a:gd name="connsiteY3" fmla="*/ 94081 h 896721"/>
                    <a:gd name="connsiteX4" fmla="*/ 0 w 3901440"/>
                    <a:gd name="connsiteY4" fmla="*/ 896721 h 896721"/>
                    <a:gd name="connsiteX0" fmla="*/ 0 w 3901440"/>
                    <a:gd name="connsiteY0" fmla="*/ 855581 h 855581"/>
                    <a:gd name="connsiteX1" fmla="*/ 3901440 w 3901440"/>
                    <a:gd name="connsiteY1" fmla="*/ 855581 h 855581"/>
                    <a:gd name="connsiteX2" fmla="*/ 2367280 w 3901440"/>
                    <a:gd name="connsiteY2" fmla="*/ 63101 h 855581"/>
                    <a:gd name="connsiteX3" fmla="*/ 1564640 w 3901440"/>
                    <a:gd name="connsiteY3" fmla="*/ 52941 h 855581"/>
                    <a:gd name="connsiteX4" fmla="*/ 0 w 3901440"/>
                    <a:gd name="connsiteY4" fmla="*/ 855581 h 855581"/>
                    <a:gd name="connsiteX0" fmla="*/ 0 w 3901440"/>
                    <a:gd name="connsiteY0" fmla="*/ 824257 h 824257"/>
                    <a:gd name="connsiteX1" fmla="*/ 3901440 w 3901440"/>
                    <a:gd name="connsiteY1" fmla="*/ 824257 h 824257"/>
                    <a:gd name="connsiteX2" fmla="*/ 2367280 w 3901440"/>
                    <a:gd name="connsiteY2" fmla="*/ 31777 h 824257"/>
                    <a:gd name="connsiteX3" fmla="*/ 1509776 w 3901440"/>
                    <a:gd name="connsiteY3" fmla="*/ 64289 h 824257"/>
                    <a:gd name="connsiteX4" fmla="*/ 0 w 3901440"/>
                    <a:gd name="connsiteY4" fmla="*/ 824257 h 824257"/>
                    <a:gd name="connsiteX0" fmla="*/ 0 w 3901440"/>
                    <a:gd name="connsiteY0" fmla="*/ 792480 h 792480"/>
                    <a:gd name="connsiteX1" fmla="*/ 3901440 w 3901440"/>
                    <a:gd name="connsiteY1" fmla="*/ 792480 h 792480"/>
                    <a:gd name="connsiteX2" fmla="*/ 2367280 w 3901440"/>
                    <a:gd name="connsiteY2" fmla="*/ 0 h 792480"/>
                    <a:gd name="connsiteX3" fmla="*/ 1509776 w 3901440"/>
                    <a:gd name="connsiteY3" fmla="*/ 32512 h 792480"/>
                    <a:gd name="connsiteX4" fmla="*/ 0 w 3901440"/>
                    <a:gd name="connsiteY4" fmla="*/ 792480 h 792480"/>
                    <a:gd name="connsiteX0" fmla="*/ 0 w 3901440"/>
                    <a:gd name="connsiteY0" fmla="*/ 759968 h 759968"/>
                    <a:gd name="connsiteX1" fmla="*/ 3901440 w 3901440"/>
                    <a:gd name="connsiteY1" fmla="*/ 759968 h 759968"/>
                    <a:gd name="connsiteX2" fmla="*/ 2373376 w 3901440"/>
                    <a:gd name="connsiteY2" fmla="*/ 4064 h 759968"/>
                    <a:gd name="connsiteX3" fmla="*/ 1509776 w 3901440"/>
                    <a:gd name="connsiteY3" fmla="*/ 0 h 759968"/>
                    <a:gd name="connsiteX4" fmla="*/ 0 w 3901440"/>
                    <a:gd name="connsiteY4" fmla="*/ 759968 h 759968"/>
                    <a:gd name="connsiteX0" fmla="*/ 0 w 3901440"/>
                    <a:gd name="connsiteY0" fmla="*/ 771144 h 771144"/>
                    <a:gd name="connsiteX1" fmla="*/ 3901440 w 3901440"/>
                    <a:gd name="connsiteY1" fmla="*/ 771144 h 771144"/>
                    <a:gd name="connsiteX2" fmla="*/ 2382901 w 3901440"/>
                    <a:gd name="connsiteY2" fmla="*/ 0 h 771144"/>
                    <a:gd name="connsiteX3" fmla="*/ 1509776 w 3901440"/>
                    <a:gd name="connsiteY3" fmla="*/ 11176 h 771144"/>
                    <a:gd name="connsiteX4" fmla="*/ 0 w 3901440"/>
                    <a:gd name="connsiteY4" fmla="*/ 771144 h 771144"/>
                    <a:gd name="connsiteX0" fmla="*/ 0 w 3901440"/>
                    <a:gd name="connsiteY0" fmla="*/ 771144 h 771144"/>
                    <a:gd name="connsiteX1" fmla="*/ 3901440 w 3901440"/>
                    <a:gd name="connsiteY1" fmla="*/ 771144 h 771144"/>
                    <a:gd name="connsiteX2" fmla="*/ 2382901 w 3901440"/>
                    <a:gd name="connsiteY2" fmla="*/ 0 h 771144"/>
                    <a:gd name="connsiteX3" fmla="*/ 1509776 w 3901440"/>
                    <a:gd name="connsiteY3" fmla="*/ 11176 h 771144"/>
                    <a:gd name="connsiteX4" fmla="*/ 0 w 3901440"/>
                    <a:gd name="connsiteY4" fmla="*/ 771144 h 771144"/>
                    <a:gd name="connsiteX0" fmla="*/ 0 w 3901440"/>
                    <a:gd name="connsiteY0" fmla="*/ 771144 h 771144"/>
                    <a:gd name="connsiteX1" fmla="*/ 3901440 w 3901440"/>
                    <a:gd name="connsiteY1" fmla="*/ 771144 h 771144"/>
                    <a:gd name="connsiteX2" fmla="*/ 2382901 w 3901440"/>
                    <a:gd name="connsiteY2" fmla="*/ 0 h 771144"/>
                    <a:gd name="connsiteX3" fmla="*/ 1509776 w 3901440"/>
                    <a:gd name="connsiteY3" fmla="*/ 11176 h 771144"/>
                    <a:gd name="connsiteX4" fmla="*/ 0 w 3901440"/>
                    <a:gd name="connsiteY4" fmla="*/ 771144 h 771144"/>
                    <a:gd name="connsiteX0" fmla="*/ 0 w 3901440"/>
                    <a:gd name="connsiteY0" fmla="*/ 775208 h 775208"/>
                    <a:gd name="connsiteX1" fmla="*/ 3901440 w 3901440"/>
                    <a:gd name="connsiteY1" fmla="*/ 775208 h 775208"/>
                    <a:gd name="connsiteX2" fmla="*/ 2382901 w 3901440"/>
                    <a:gd name="connsiteY2" fmla="*/ 4064 h 775208"/>
                    <a:gd name="connsiteX3" fmla="*/ 1526921 w 3901440"/>
                    <a:gd name="connsiteY3" fmla="*/ 0 h 775208"/>
                    <a:gd name="connsiteX4" fmla="*/ 0 w 3901440"/>
                    <a:gd name="connsiteY4" fmla="*/ 775208 h 775208"/>
                    <a:gd name="connsiteX0" fmla="*/ 0 w 3901440"/>
                    <a:gd name="connsiteY0" fmla="*/ 776187 h 776187"/>
                    <a:gd name="connsiteX1" fmla="*/ 3901440 w 3901440"/>
                    <a:gd name="connsiteY1" fmla="*/ 776187 h 776187"/>
                    <a:gd name="connsiteX2" fmla="*/ 2382901 w 3901440"/>
                    <a:gd name="connsiteY2" fmla="*/ 5043 h 776187"/>
                    <a:gd name="connsiteX3" fmla="*/ 1526921 w 3901440"/>
                    <a:gd name="connsiteY3" fmla="*/ 979 h 776187"/>
                    <a:gd name="connsiteX4" fmla="*/ 0 w 3901440"/>
                    <a:gd name="connsiteY4" fmla="*/ 776187 h 776187"/>
                    <a:gd name="connsiteX0" fmla="*/ 0 w 3901440"/>
                    <a:gd name="connsiteY0" fmla="*/ 778709 h 778709"/>
                    <a:gd name="connsiteX1" fmla="*/ 3901440 w 3901440"/>
                    <a:gd name="connsiteY1" fmla="*/ 778709 h 778709"/>
                    <a:gd name="connsiteX2" fmla="*/ 2382901 w 3901440"/>
                    <a:gd name="connsiteY2" fmla="*/ 7565 h 778709"/>
                    <a:gd name="connsiteX3" fmla="*/ 1526921 w 3901440"/>
                    <a:gd name="connsiteY3" fmla="*/ 3501 h 778709"/>
                    <a:gd name="connsiteX4" fmla="*/ 0 w 3901440"/>
                    <a:gd name="connsiteY4" fmla="*/ 778709 h 778709"/>
                    <a:gd name="connsiteX0" fmla="*/ 0 w 3901440"/>
                    <a:gd name="connsiteY0" fmla="*/ 785816 h 785816"/>
                    <a:gd name="connsiteX1" fmla="*/ 3901440 w 3901440"/>
                    <a:gd name="connsiteY1" fmla="*/ 785816 h 785816"/>
                    <a:gd name="connsiteX2" fmla="*/ 2386711 w 3901440"/>
                    <a:gd name="connsiteY2" fmla="*/ 3242 h 785816"/>
                    <a:gd name="connsiteX3" fmla="*/ 1526921 w 3901440"/>
                    <a:gd name="connsiteY3" fmla="*/ 10608 h 785816"/>
                    <a:gd name="connsiteX4" fmla="*/ 0 w 3901440"/>
                    <a:gd name="connsiteY4" fmla="*/ 785816 h 785816"/>
                    <a:gd name="connsiteX0" fmla="*/ 0 w 3901440"/>
                    <a:gd name="connsiteY0" fmla="*/ 782574 h 782574"/>
                    <a:gd name="connsiteX1" fmla="*/ 3901440 w 3901440"/>
                    <a:gd name="connsiteY1" fmla="*/ 782574 h 782574"/>
                    <a:gd name="connsiteX2" fmla="*/ 2386711 w 3901440"/>
                    <a:gd name="connsiteY2" fmla="*/ 0 h 782574"/>
                    <a:gd name="connsiteX3" fmla="*/ 1526921 w 3901440"/>
                    <a:gd name="connsiteY3" fmla="*/ 7366 h 782574"/>
                    <a:gd name="connsiteX4" fmla="*/ 0 w 3901440"/>
                    <a:gd name="connsiteY4" fmla="*/ 782574 h 782574"/>
                    <a:gd name="connsiteX0" fmla="*/ 0 w 3901440"/>
                    <a:gd name="connsiteY0" fmla="*/ 782828 h 782828"/>
                    <a:gd name="connsiteX1" fmla="*/ 3901440 w 3901440"/>
                    <a:gd name="connsiteY1" fmla="*/ 782828 h 782828"/>
                    <a:gd name="connsiteX2" fmla="*/ 2386711 w 3901440"/>
                    <a:gd name="connsiteY2" fmla="*/ 254 h 782828"/>
                    <a:gd name="connsiteX3" fmla="*/ 1536446 w 3901440"/>
                    <a:gd name="connsiteY3" fmla="*/ 0 h 782828"/>
                    <a:gd name="connsiteX4" fmla="*/ 0 w 3901440"/>
                    <a:gd name="connsiteY4" fmla="*/ 782828 h 782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01440" h="782828">
                      <a:moveTo>
                        <a:pt x="0" y="782828"/>
                      </a:moveTo>
                      <a:cubicBezTo>
                        <a:pt x="675979" y="758105"/>
                        <a:pt x="3330109" y="750316"/>
                        <a:pt x="3901440" y="782828"/>
                      </a:cubicBezTo>
                      <a:cubicBezTo>
                        <a:pt x="3601043" y="376428"/>
                        <a:pt x="2806658" y="95927"/>
                        <a:pt x="2386711" y="254"/>
                      </a:cubicBezTo>
                      <a:lnTo>
                        <a:pt x="1536446" y="0"/>
                      </a:lnTo>
                      <a:cubicBezTo>
                        <a:pt x="1116499" y="79587"/>
                        <a:pt x="378629" y="283295"/>
                        <a:pt x="0" y="782828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09" name="Freihandform 308"/>
                <p:cNvSpPr/>
                <p:nvPr/>
              </p:nvSpPr>
              <p:spPr>
                <a:xfrm>
                  <a:off x="3562802" y="2551009"/>
                  <a:ext cx="172133" cy="102102"/>
                </a:xfrm>
                <a:custGeom>
                  <a:avLst/>
                  <a:gdLst>
                    <a:gd name="connsiteX0" fmla="*/ 0 w 698500"/>
                    <a:gd name="connsiteY0" fmla="*/ 0 h 457287"/>
                    <a:gd name="connsiteX1" fmla="*/ 353060 w 698500"/>
                    <a:gd name="connsiteY1" fmla="*/ 457200 h 457287"/>
                    <a:gd name="connsiteX2" fmla="*/ 698500 w 698500"/>
                    <a:gd name="connsiteY2" fmla="*/ 30480 h 457287"/>
                    <a:gd name="connsiteX0" fmla="*/ 544 w 699044"/>
                    <a:gd name="connsiteY0" fmla="*/ 0 h 457287"/>
                    <a:gd name="connsiteX1" fmla="*/ 353604 w 699044"/>
                    <a:gd name="connsiteY1" fmla="*/ 457200 h 457287"/>
                    <a:gd name="connsiteX2" fmla="*/ 699044 w 699044"/>
                    <a:gd name="connsiteY2" fmla="*/ 30480 h 457287"/>
                    <a:gd name="connsiteX0" fmla="*/ 544 w 699118"/>
                    <a:gd name="connsiteY0" fmla="*/ 0 h 458082"/>
                    <a:gd name="connsiteX1" fmla="*/ 353604 w 699118"/>
                    <a:gd name="connsiteY1" fmla="*/ 457200 h 458082"/>
                    <a:gd name="connsiteX2" fmla="*/ 699044 w 699118"/>
                    <a:gd name="connsiteY2" fmla="*/ 30480 h 458082"/>
                    <a:gd name="connsiteX0" fmla="*/ 544 w 699118"/>
                    <a:gd name="connsiteY0" fmla="*/ 0 h 457200"/>
                    <a:gd name="connsiteX1" fmla="*/ 353604 w 699118"/>
                    <a:gd name="connsiteY1" fmla="*/ 457200 h 457200"/>
                    <a:gd name="connsiteX2" fmla="*/ 699044 w 699118"/>
                    <a:gd name="connsiteY2" fmla="*/ 30480 h 457200"/>
                    <a:gd name="connsiteX0" fmla="*/ 426 w 699000"/>
                    <a:gd name="connsiteY0" fmla="*/ 0 h 457200"/>
                    <a:gd name="connsiteX1" fmla="*/ 353486 w 699000"/>
                    <a:gd name="connsiteY1" fmla="*/ 457200 h 457200"/>
                    <a:gd name="connsiteX2" fmla="*/ 698926 w 699000"/>
                    <a:gd name="connsiteY2" fmla="*/ 30480 h 457200"/>
                    <a:gd name="connsiteX0" fmla="*/ 426 w 699000"/>
                    <a:gd name="connsiteY0" fmla="*/ 0 h 457200"/>
                    <a:gd name="connsiteX1" fmla="*/ 353486 w 699000"/>
                    <a:gd name="connsiteY1" fmla="*/ 457200 h 457200"/>
                    <a:gd name="connsiteX2" fmla="*/ 698926 w 699000"/>
                    <a:gd name="connsiteY2" fmla="*/ 30480 h 457200"/>
                    <a:gd name="connsiteX0" fmla="*/ 426 w 698926"/>
                    <a:gd name="connsiteY0" fmla="*/ 0 h 457200"/>
                    <a:gd name="connsiteX1" fmla="*/ 353486 w 698926"/>
                    <a:gd name="connsiteY1" fmla="*/ 457200 h 457200"/>
                    <a:gd name="connsiteX2" fmla="*/ 698926 w 698926"/>
                    <a:gd name="connsiteY2" fmla="*/ 30480 h 45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98926" h="457200">
                      <a:moveTo>
                        <a:pt x="426" y="0"/>
                      </a:moveTo>
                      <a:cubicBezTo>
                        <a:pt x="-13333" y="335280"/>
                        <a:pt x="310729" y="264160"/>
                        <a:pt x="353486" y="457200"/>
                      </a:cubicBezTo>
                      <a:cubicBezTo>
                        <a:pt x="469903" y="238760"/>
                        <a:pt x="668234" y="345440"/>
                        <a:pt x="698926" y="30480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10" name="Rechteck 309"/>
                <p:cNvSpPr/>
                <p:nvPr/>
              </p:nvSpPr>
              <p:spPr>
                <a:xfrm>
                  <a:off x="3559048" y="2316175"/>
                  <a:ext cx="192151" cy="5241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304" name="Gruppieren 303"/>
              <p:cNvGrpSpPr/>
              <p:nvPr/>
            </p:nvGrpSpPr>
            <p:grpSpPr>
              <a:xfrm>
                <a:off x="5930116" y="1424011"/>
                <a:ext cx="960855" cy="336936"/>
                <a:chOff x="3171308" y="2316175"/>
                <a:chExt cx="960855" cy="336936"/>
              </a:xfrm>
            </p:grpSpPr>
            <p:sp>
              <p:nvSpPr>
                <p:cNvPr id="305" name="Freihandform 304"/>
                <p:cNvSpPr/>
                <p:nvPr/>
              </p:nvSpPr>
              <p:spPr>
                <a:xfrm>
                  <a:off x="3171308" y="2371083"/>
                  <a:ext cx="960855" cy="174821"/>
                </a:xfrm>
                <a:custGeom>
                  <a:avLst/>
                  <a:gdLst>
                    <a:gd name="connsiteX0" fmla="*/ 62083 w 4027650"/>
                    <a:gd name="connsiteY0" fmla="*/ 896721 h 996416"/>
                    <a:gd name="connsiteX1" fmla="*/ 3963523 w 4027650"/>
                    <a:gd name="connsiteY1" fmla="*/ 896721 h 996416"/>
                    <a:gd name="connsiteX2" fmla="*/ 2429363 w 4027650"/>
                    <a:gd name="connsiteY2" fmla="*/ 104241 h 996416"/>
                    <a:gd name="connsiteX3" fmla="*/ 1626723 w 4027650"/>
                    <a:gd name="connsiteY3" fmla="*/ 94081 h 996416"/>
                    <a:gd name="connsiteX4" fmla="*/ 62083 w 4027650"/>
                    <a:gd name="connsiteY4" fmla="*/ 896721 h 996416"/>
                    <a:gd name="connsiteX0" fmla="*/ 0 w 3965567"/>
                    <a:gd name="connsiteY0" fmla="*/ 896721 h 996416"/>
                    <a:gd name="connsiteX1" fmla="*/ 3901440 w 3965567"/>
                    <a:gd name="connsiteY1" fmla="*/ 896721 h 996416"/>
                    <a:gd name="connsiteX2" fmla="*/ 2367280 w 3965567"/>
                    <a:gd name="connsiteY2" fmla="*/ 104241 h 996416"/>
                    <a:gd name="connsiteX3" fmla="*/ 1564640 w 3965567"/>
                    <a:gd name="connsiteY3" fmla="*/ 94081 h 996416"/>
                    <a:gd name="connsiteX4" fmla="*/ 0 w 3965567"/>
                    <a:gd name="connsiteY4" fmla="*/ 896721 h 996416"/>
                    <a:gd name="connsiteX0" fmla="*/ 0 w 3965567"/>
                    <a:gd name="connsiteY0" fmla="*/ 896721 h 950301"/>
                    <a:gd name="connsiteX1" fmla="*/ 3901440 w 3965567"/>
                    <a:gd name="connsiteY1" fmla="*/ 896721 h 950301"/>
                    <a:gd name="connsiteX2" fmla="*/ 2367280 w 3965567"/>
                    <a:gd name="connsiteY2" fmla="*/ 104241 h 950301"/>
                    <a:gd name="connsiteX3" fmla="*/ 1564640 w 3965567"/>
                    <a:gd name="connsiteY3" fmla="*/ 94081 h 950301"/>
                    <a:gd name="connsiteX4" fmla="*/ 0 w 3965567"/>
                    <a:gd name="connsiteY4" fmla="*/ 896721 h 950301"/>
                    <a:gd name="connsiteX0" fmla="*/ 0 w 3965567"/>
                    <a:gd name="connsiteY0" fmla="*/ 896721 h 896721"/>
                    <a:gd name="connsiteX1" fmla="*/ 3901440 w 3965567"/>
                    <a:gd name="connsiteY1" fmla="*/ 896721 h 896721"/>
                    <a:gd name="connsiteX2" fmla="*/ 2367280 w 3965567"/>
                    <a:gd name="connsiteY2" fmla="*/ 104241 h 896721"/>
                    <a:gd name="connsiteX3" fmla="*/ 1564640 w 3965567"/>
                    <a:gd name="connsiteY3" fmla="*/ 94081 h 896721"/>
                    <a:gd name="connsiteX4" fmla="*/ 0 w 3965567"/>
                    <a:gd name="connsiteY4" fmla="*/ 896721 h 896721"/>
                    <a:gd name="connsiteX0" fmla="*/ 0 w 3901440"/>
                    <a:gd name="connsiteY0" fmla="*/ 896721 h 896721"/>
                    <a:gd name="connsiteX1" fmla="*/ 3901440 w 3901440"/>
                    <a:gd name="connsiteY1" fmla="*/ 896721 h 896721"/>
                    <a:gd name="connsiteX2" fmla="*/ 2367280 w 3901440"/>
                    <a:gd name="connsiteY2" fmla="*/ 104241 h 896721"/>
                    <a:gd name="connsiteX3" fmla="*/ 1564640 w 3901440"/>
                    <a:gd name="connsiteY3" fmla="*/ 94081 h 896721"/>
                    <a:gd name="connsiteX4" fmla="*/ 0 w 3901440"/>
                    <a:gd name="connsiteY4" fmla="*/ 896721 h 896721"/>
                    <a:gd name="connsiteX0" fmla="*/ 0 w 3901440"/>
                    <a:gd name="connsiteY0" fmla="*/ 855581 h 855581"/>
                    <a:gd name="connsiteX1" fmla="*/ 3901440 w 3901440"/>
                    <a:gd name="connsiteY1" fmla="*/ 855581 h 855581"/>
                    <a:gd name="connsiteX2" fmla="*/ 2367280 w 3901440"/>
                    <a:gd name="connsiteY2" fmla="*/ 63101 h 855581"/>
                    <a:gd name="connsiteX3" fmla="*/ 1564640 w 3901440"/>
                    <a:gd name="connsiteY3" fmla="*/ 52941 h 855581"/>
                    <a:gd name="connsiteX4" fmla="*/ 0 w 3901440"/>
                    <a:gd name="connsiteY4" fmla="*/ 855581 h 855581"/>
                    <a:gd name="connsiteX0" fmla="*/ 0 w 3901440"/>
                    <a:gd name="connsiteY0" fmla="*/ 824257 h 824257"/>
                    <a:gd name="connsiteX1" fmla="*/ 3901440 w 3901440"/>
                    <a:gd name="connsiteY1" fmla="*/ 824257 h 824257"/>
                    <a:gd name="connsiteX2" fmla="*/ 2367280 w 3901440"/>
                    <a:gd name="connsiteY2" fmla="*/ 31777 h 824257"/>
                    <a:gd name="connsiteX3" fmla="*/ 1509776 w 3901440"/>
                    <a:gd name="connsiteY3" fmla="*/ 64289 h 824257"/>
                    <a:gd name="connsiteX4" fmla="*/ 0 w 3901440"/>
                    <a:gd name="connsiteY4" fmla="*/ 824257 h 824257"/>
                    <a:gd name="connsiteX0" fmla="*/ 0 w 3901440"/>
                    <a:gd name="connsiteY0" fmla="*/ 792480 h 792480"/>
                    <a:gd name="connsiteX1" fmla="*/ 3901440 w 3901440"/>
                    <a:gd name="connsiteY1" fmla="*/ 792480 h 792480"/>
                    <a:gd name="connsiteX2" fmla="*/ 2367280 w 3901440"/>
                    <a:gd name="connsiteY2" fmla="*/ 0 h 792480"/>
                    <a:gd name="connsiteX3" fmla="*/ 1509776 w 3901440"/>
                    <a:gd name="connsiteY3" fmla="*/ 32512 h 792480"/>
                    <a:gd name="connsiteX4" fmla="*/ 0 w 3901440"/>
                    <a:gd name="connsiteY4" fmla="*/ 792480 h 792480"/>
                    <a:gd name="connsiteX0" fmla="*/ 0 w 3901440"/>
                    <a:gd name="connsiteY0" fmla="*/ 759968 h 759968"/>
                    <a:gd name="connsiteX1" fmla="*/ 3901440 w 3901440"/>
                    <a:gd name="connsiteY1" fmla="*/ 759968 h 759968"/>
                    <a:gd name="connsiteX2" fmla="*/ 2373376 w 3901440"/>
                    <a:gd name="connsiteY2" fmla="*/ 4064 h 759968"/>
                    <a:gd name="connsiteX3" fmla="*/ 1509776 w 3901440"/>
                    <a:gd name="connsiteY3" fmla="*/ 0 h 759968"/>
                    <a:gd name="connsiteX4" fmla="*/ 0 w 3901440"/>
                    <a:gd name="connsiteY4" fmla="*/ 759968 h 759968"/>
                    <a:gd name="connsiteX0" fmla="*/ 0 w 3901440"/>
                    <a:gd name="connsiteY0" fmla="*/ 771144 h 771144"/>
                    <a:gd name="connsiteX1" fmla="*/ 3901440 w 3901440"/>
                    <a:gd name="connsiteY1" fmla="*/ 771144 h 771144"/>
                    <a:gd name="connsiteX2" fmla="*/ 2382901 w 3901440"/>
                    <a:gd name="connsiteY2" fmla="*/ 0 h 771144"/>
                    <a:gd name="connsiteX3" fmla="*/ 1509776 w 3901440"/>
                    <a:gd name="connsiteY3" fmla="*/ 11176 h 771144"/>
                    <a:gd name="connsiteX4" fmla="*/ 0 w 3901440"/>
                    <a:gd name="connsiteY4" fmla="*/ 771144 h 771144"/>
                    <a:gd name="connsiteX0" fmla="*/ 0 w 3901440"/>
                    <a:gd name="connsiteY0" fmla="*/ 771144 h 771144"/>
                    <a:gd name="connsiteX1" fmla="*/ 3901440 w 3901440"/>
                    <a:gd name="connsiteY1" fmla="*/ 771144 h 771144"/>
                    <a:gd name="connsiteX2" fmla="*/ 2382901 w 3901440"/>
                    <a:gd name="connsiteY2" fmla="*/ 0 h 771144"/>
                    <a:gd name="connsiteX3" fmla="*/ 1509776 w 3901440"/>
                    <a:gd name="connsiteY3" fmla="*/ 11176 h 771144"/>
                    <a:gd name="connsiteX4" fmla="*/ 0 w 3901440"/>
                    <a:gd name="connsiteY4" fmla="*/ 771144 h 771144"/>
                    <a:gd name="connsiteX0" fmla="*/ 0 w 3901440"/>
                    <a:gd name="connsiteY0" fmla="*/ 771144 h 771144"/>
                    <a:gd name="connsiteX1" fmla="*/ 3901440 w 3901440"/>
                    <a:gd name="connsiteY1" fmla="*/ 771144 h 771144"/>
                    <a:gd name="connsiteX2" fmla="*/ 2382901 w 3901440"/>
                    <a:gd name="connsiteY2" fmla="*/ 0 h 771144"/>
                    <a:gd name="connsiteX3" fmla="*/ 1509776 w 3901440"/>
                    <a:gd name="connsiteY3" fmla="*/ 11176 h 771144"/>
                    <a:gd name="connsiteX4" fmla="*/ 0 w 3901440"/>
                    <a:gd name="connsiteY4" fmla="*/ 771144 h 771144"/>
                    <a:gd name="connsiteX0" fmla="*/ 0 w 3901440"/>
                    <a:gd name="connsiteY0" fmla="*/ 775208 h 775208"/>
                    <a:gd name="connsiteX1" fmla="*/ 3901440 w 3901440"/>
                    <a:gd name="connsiteY1" fmla="*/ 775208 h 775208"/>
                    <a:gd name="connsiteX2" fmla="*/ 2382901 w 3901440"/>
                    <a:gd name="connsiteY2" fmla="*/ 4064 h 775208"/>
                    <a:gd name="connsiteX3" fmla="*/ 1526921 w 3901440"/>
                    <a:gd name="connsiteY3" fmla="*/ 0 h 775208"/>
                    <a:gd name="connsiteX4" fmla="*/ 0 w 3901440"/>
                    <a:gd name="connsiteY4" fmla="*/ 775208 h 775208"/>
                    <a:gd name="connsiteX0" fmla="*/ 0 w 3901440"/>
                    <a:gd name="connsiteY0" fmla="*/ 776187 h 776187"/>
                    <a:gd name="connsiteX1" fmla="*/ 3901440 w 3901440"/>
                    <a:gd name="connsiteY1" fmla="*/ 776187 h 776187"/>
                    <a:gd name="connsiteX2" fmla="*/ 2382901 w 3901440"/>
                    <a:gd name="connsiteY2" fmla="*/ 5043 h 776187"/>
                    <a:gd name="connsiteX3" fmla="*/ 1526921 w 3901440"/>
                    <a:gd name="connsiteY3" fmla="*/ 979 h 776187"/>
                    <a:gd name="connsiteX4" fmla="*/ 0 w 3901440"/>
                    <a:gd name="connsiteY4" fmla="*/ 776187 h 776187"/>
                    <a:gd name="connsiteX0" fmla="*/ 0 w 3901440"/>
                    <a:gd name="connsiteY0" fmla="*/ 778709 h 778709"/>
                    <a:gd name="connsiteX1" fmla="*/ 3901440 w 3901440"/>
                    <a:gd name="connsiteY1" fmla="*/ 778709 h 778709"/>
                    <a:gd name="connsiteX2" fmla="*/ 2382901 w 3901440"/>
                    <a:gd name="connsiteY2" fmla="*/ 7565 h 778709"/>
                    <a:gd name="connsiteX3" fmla="*/ 1526921 w 3901440"/>
                    <a:gd name="connsiteY3" fmla="*/ 3501 h 778709"/>
                    <a:gd name="connsiteX4" fmla="*/ 0 w 3901440"/>
                    <a:gd name="connsiteY4" fmla="*/ 778709 h 778709"/>
                    <a:gd name="connsiteX0" fmla="*/ 0 w 3901440"/>
                    <a:gd name="connsiteY0" fmla="*/ 785816 h 785816"/>
                    <a:gd name="connsiteX1" fmla="*/ 3901440 w 3901440"/>
                    <a:gd name="connsiteY1" fmla="*/ 785816 h 785816"/>
                    <a:gd name="connsiteX2" fmla="*/ 2386711 w 3901440"/>
                    <a:gd name="connsiteY2" fmla="*/ 3242 h 785816"/>
                    <a:gd name="connsiteX3" fmla="*/ 1526921 w 3901440"/>
                    <a:gd name="connsiteY3" fmla="*/ 10608 h 785816"/>
                    <a:gd name="connsiteX4" fmla="*/ 0 w 3901440"/>
                    <a:gd name="connsiteY4" fmla="*/ 785816 h 785816"/>
                    <a:gd name="connsiteX0" fmla="*/ 0 w 3901440"/>
                    <a:gd name="connsiteY0" fmla="*/ 782574 h 782574"/>
                    <a:gd name="connsiteX1" fmla="*/ 3901440 w 3901440"/>
                    <a:gd name="connsiteY1" fmla="*/ 782574 h 782574"/>
                    <a:gd name="connsiteX2" fmla="*/ 2386711 w 3901440"/>
                    <a:gd name="connsiteY2" fmla="*/ 0 h 782574"/>
                    <a:gd name="connsiteX3" fmla="*/ 1526921 w 3901440"/>
                    <a:gd name="connsiteY3" fmla="*/ 7366 h 782574"/>
                    <a:gd name="connsiteX4" fmla="*/ 0 w 3901440"/>
                    <a:gd name="connsiteY4" fmla="*/ 782574 h 782574"/>
                    <a:gd name="connsiteX0" fmla="*/ 0 w 3901440"/>
                    <a:gd name="connsiteY0" fmla="*/ 782828 h 782828"/>
                    <a:gd name="connsiteX1" fmla="*/ 3901440 w 3901440"/>
                    <a:gd name="connsiteY1" fmla="*/ 782828 h 782828"/>
                    <a:gd name="connsiteX2" fmla="*/ 2386711 w 3901440"/>
                    <a:gd name="connsiteY2" fmla="*/ 254 h 782828"/>
                    <a:gd name="connsiteX3" fmla="*/ 1536446 w 3901440"/>
                    <a:gd name="connsiteY3" fmla="*/ 0 h 782828"/>
                    <a:gd name="connsiteX4" fmla="*/ 0 w 3901440"/>
                    <a:gd name="connsiteY4" fmla="*/ 782828 h 782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01440" h="782828">
                      <a:moveTo>
                        <a:pt x="0" y="782828"/>
                      </a:moveTo>
                      <a:cubicBezTo>
                        <a:pt x="675979" y="758105"/>
                        <a:pt x="3330109" y="750316"/>
                        <a:pt x="3901440" y="782828"/>
                      </a:cubicBezTo>
                      <a:cubicBezTo>
                        <a:pt x="3601043" y="376428"/>
                        <a:pt x="2806658" y="95927"/>
                        <a:pt x="2386711" y="254"/>
                      </a:cubicBezTo>
                      <a:lnTo>
                        <a:pt x="1536446" y="0"/>
                      </a:lnTo>
                      <a:cubicBezTo>
                        <a:pt x="1116499" y="79587"/>
                        <a:pt x="378629" y="283295"/>
                        <a:pt x="0" y="782828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06" name="Freihandform 305"/>
                <p:cNvSpPr/>
                <p:nvPr/>
              </p:nvSpPr>
              <p:spPr>
                <a:xfrm>
                  <a:off x="3562802" y="2551009"/>
                  <a:ext cx="172133" cy="102102"/>
                </a:xfrm>
                <a:custGeom>
                  <a:avLst/>
                  <a:gdLst>
                    <a:gd name="connsiteX0" fmla="*/ 0 w 698500"/>
                    <a:gd name="connsiteY0" fmla="*/ 0 h 457287"/>
                    <a:gd name="connsiteX1" fmla="*/ 353060 w 698500"/>
                    <a:gd name="connsiteY1" fmla="*/ 457200 h 457287"/>
                    <a:gd name="connsiteX2" fmla="*/ 698500 w 698500"/>
                    <a:gd name="connsiteY2" fmla="*/ 30480 h 457287"/>
                    <a:gd name="connsiteX0" fmla="*/ 544 w 699044"/>
                    <a:gd name="connsiteY0" fmla="*/ 0 h 457287"/>
                    <a:gd name="connsiteX1" fmla="*/ 353604 w 699044"/>
                    <a:gd name="connsiteY1" fmla="*/ 457200 h 457287"/>
                    <a:gd name="connsiteX2" fmla="*/ 699044 w 699044"/>
                    <a:gd name="connsiteY2" fmla="*/ 30480 h 457287"/>
                    <a:gd name="connsiteX0" fmla="*/ 544 w 699118"/>
                    <a:gd name="connsiteY0" fmla="*/ 0 h 458082"/>
                    <a:gd name="connsiteX1" fmla="*/ 353604 w 699118"/>
                    <a:gd name="connsiteY1" fmla="*/ 457200 h 458082"/>
                    <a:gd name="connsiteX2" fmla="*/ 699044 w 699118"/>
                    <a:gd name="connsiteY2" fmla="*/ 30480 h 458082"/>
                    <a:gd name="connsiteX0" fmla="*/ 544 w 699118"/>
                    <a:gd name="connsiteY0" fmla="*/ 0 h 457200"/>
                    <a:gd name="connsiteX1" fmla="*/ 353604 w 699118"/>
                    <a:gd name="connsiteY1" fmla="*/ 457200 h 457200"/>
                    <a:gd name="connsiteX2" fmla="*/ 699044 w 699118"/>
                    <a:gd name="connsiteY2" fmla="*/ 30480 h 457200"/>
                    <a:gd name="connsiteX0" fmla="*/ 426 w 699000"/>
                    <a:gd name="connsiteY0" fmla="*/ 0 h 457200"/>
                    <a:gd name="connsiteX1" fmla="*/ 353486 w 699000"/>
                    <a:gd name="connsiteY1" fmla="*/ 457200 h 457200"/>
                    <a:gd name="connsiteX2" fmla="*/ 698926 w 699000"/>
                    <a:gd name="connsiteY2" fmla="*/ 30480 h 457200"/>
                    <a:gd name="connsiteX0" fmla="*/ 426 w 699000"/>
                    <a:gd name="connsiteY0" fmla="*/ 0 h 457200"/>
                    <a:gd name="connsiteX1" fmla="*/ 353486 w 699000"/>
                    <a:gd name="connsiteY1" fmla="*/ 457200 h 457200"/>
                    <a:gd name="connsiteX2" fmla="*/ 698926 w 699000"/>
                    <a:gd name="connsiteY2" fmla="*/ 30480 h 457200"/>
                    <a:gd name="connsiteX0" fmla="*/ 426 w 698926"/>
                    <a:gd name="connsiteY0" fmla="*/ 0 h 457200"/>
                    <a:gd name="connsiteX1" fmla="*/ 353486 w 698926"/>
                    <a:gd name="connsiteY1" fmla="*/ 457200 h 457200"/>
                    <a:gd name="connsiteX2" fmla="*/ 698926 w 698926"/>
                    <a:gd name="connsiteY2" fmla="*/ 30480 h 45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98926" h="457200">
                      <a:moveTo>
                        <a:pt x="426" y="0"/>
                      </a:moveTo>
                      <a:cubicBezTo>
                        <a:pt x="-13333" y="335280"/>
                        <a:pt x="310729" y="264160"/>
                        <a:pt x="353486" y="457200"/>
                      </a:cubicBezTo>
                      <a:cubicBezTo>
                        <a:pt x="469903" y="238760"/>
                        <a:pt x="668234" y="345440"/>
                        <a:pt x="698926" y="30480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07" name="Rechteck 306"/>
                <p:cNvSpPr/>
                <p:nvPr/>
              </p:nvSpPr>
              <p:spPr>
                <a:xfrm>
                  <a:off x="3559048" y="2316175"/>
                  <a:ext cx="192151" cy="5241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274" name="Gruppieren 273"/>
            <p:cNvGrpSpPr/>
            <p:nvPr/>
          </p:nvGrpSpPr>
          <p:grpSpPr>
            <a:xfrm>
              <a:off x="5930116" y="1424011"/>
              <a:ext cx="3826430" cy="958716"/>
              <a:chOff x="5930116" y="1424011"/>
              <a:chExt cx="3826430" cy="958716"/>
            </a:xfrm>
          </p:grpSpPr>
          <p:grpSp>
            <p:nvGrpSpPr>
              <p:cNvPr id="275" name="Gruppieren 274"/>
              <p:cNvGrpSpPr/>
              <p:nvPr/>
            </p:nvGrpSpPr>
            <p:grpSpPr>
              <a:xfrm>
                <a:off x="8795691" y="2045791"/>
                <a:ext cx="960855" cy="336936"/>
                <a:chOff x="3171308" y="2316175"/>
                <a:chExt cx="960855" cy="336936"/>
              </a:xfrm>
            </p:grpSpPr>
            <p:sp>
              <p:nvSpPr>
                <p:cNvPr id="296" name="Freihandform 295"/>
                <p:cNvSpPr/>
                <p:nvPr/>
              </p:nvSpPr>
              <p:spPr>
                <a:xfrm>
                  <a:off x="3171308" y="2371083"/>
                  <a:ext cx="960855" cy="174821"/>
                </a:xfrm>
                <a:custGeom>
                  <a:avLst/>
                  <a:gdLst>
                    <a:gd name="connsiteX0" fmla="*/ 62083 w 4027650"/>
                    <a:gd name="connsiteY0" fmla="*/ 896721 h 996416"/>
                    <a:gd name="connsiteX1" fmla="*/ 3963523 w 4027650"/>
                    <a:gd name="connsiteY1" fmla="*/ 896721 h 996416"/>
                    <a:gd name="connsiteX2" fmla="*/ 2429363 w 4027650"/>
                    <a:gd name="connsiteY2" fmla="*/ 104241 h 996416"/>
                    <a:gd name="connsiteX3" fmla="*/ 1626723 w 4027650"/>
                    <a:gd name="connsiteY3" fmla="*/ 94081 h 996416"/>
                    <a:gd name="connsiteX4" fmla="*/ 62083 w 4027650"/>
                    <a:gd name="connsiteY4" fmla="*/ 896721 h 996416"/>
                    <a:gd name="connsiteX0" fmla="*/ 0 w 3965567"/>
                    <a:gd name="connsiteY0" fmla="*/ 896721 h 996416"/>
                    <a:gd name="connsiteX1" fmla="*/ 3901440 w 3965567"/>
                    <a:gd name="connsiteY1" fmla="*/ 896721 h 996416"/>
                    <a:gd name="connsiteX2" fmla="*/ 2367280 w 3965567"/>
                    <a:gd name="connsiteY2" fmla="*/ 104241 h 996416"/>
                    <a:gd name="connsiteX3" fmla="*/ 1564640 w 3965567"/>
                    <a:gd name="connsiteY3" fmla="*/ 94081 h 996416"/>
                    <a:gd name="connsiteX4" fmla="*/ 0 w 3965567"/>
                    <a:gd name="connsiteY4" fmla="*/ 896721 h 996416"/>
                    <a:gd name="connsiteX0" fmla="*/ 0 w 3965567"/>
                    <a:gd name="connsiteY0" fmla="*/ 896721 h 950301"/>
                    <a:gd name="connsiteX1" fmla="*/ 3901440 w 3965567"/>
                    <a:gd name="connsiteY1" fmla="*/ 896721 h 950301"/>
                    <a:gd name="connsiteX2" fmla="*/ 2367280 w 3965567"/>
                    <a:gd name="connsiteY2" fmla="*/ 104241 h 950301"/>
                    <a:gd name="connsiteX3" fmla="*/ 1564640 w 3965567"/>
                    <a:gd name="connsiteY3" fmla="*/ 94081 h 950301"/>
                    <a:gd name="connsiteX4" fmla="*/ 0 w 3965567"/>
                    <a:gd name="connsiteY4" fmla="*/ 896721 h 950301"/>
                    <a:gd name="connsiteX0" fmla="*/ 0 w 3965567"/>
                    <a:gd name="connsiteY0" fmla="*/ 896721 h 896721"/>
                    <a:gd name="connsiteX1" fmla="*/ 3901440 w 3965567"/>
                    <a:gd name="connsiteY1" fmla="*/ 896721 h 896721"/>
                    <a:gd name="connsiteX2" fmla="*/ 2367280 w 3965567"/>
                    <a:gd name="connsiteY2" fmla="*/ 104241 h 896721"/>
                    <a:gd name="connsiteX3" fmla="*/ 1564640 w 3965567"/>
                    <a:gd name="connsiteY3" fmla="*/ 94081 h 896721"/>
                    <a:gd name="connsiteX4" fmla="*/ 0 w 3965567"/>
                    <a:gd name="connsiteY4" fmla="*/ 896721 h 896721"/>
                    <a:gd name="connsiteX0" fmla="*/ 0 w 3901440"/>
                    <a:gd name="connsiteY0" fmla="*/ 896721 h 896721"/>
                    <a:gd name="connsiteX1" fmla="*/ 3901440 w 3901440"/>
                    <a:gd name="connsiteY1" fmla="*/ 896721 h 896721"/>
                    <a:gd name="connsiteX2" fmla="*/ 2367280 w 3901440"/>
                    <a:gd name="connsiteY2" fmla="*/ 104241 h 896721"/>
                    <a:gd name="connsiteX3" fmla="*/ 1564640 w 3901440"/>
                    <a:gd name="connsiteY3" fmla="*/ 94081 h 896721"/>
                    <a:gd name="connsiteX4" fmla="*/ 0 w 3901440"/>
                    <a:gd name="connsiteY4" fmla="*/ 896721 h 896721"/>
                    <a:gd name="connsiteX0" fmla="*/ 0 w 3901440"/>
                    <a:gd name="connsiteY0" fmla="*/ 855581 h 855581"/>
                    <a:gd name="connsiteX1" fmla="*/ 3901440 w 3901440"/>
                    <a:gd name="connsiteY1" fmla="*/ 855581 h 855581"/>
                    <a:gd name="connsiteX2" fmla="*/ 2367280 w 3901440"/>
                    <a:gd name="connsiteY2" fmla="*/ 63101 h 855581"/>
                    <a:gd name="connsiteX3" fmla="*/ 1564640 w 3901440"/>
                    <a:gd name="connsiteY3" fmla="*/ 52941 h 855581"/>
                    <a:gd name="connsiteX4" fmla="*/ 0 w 3901440"/>
                    <a:gd name="connsiteY4" fmla="*/ 855581 h 855581"/>
                    <a:gd name="connsiteX0" fmla="*/ 0 w 3901440"/>
                    <a:gd name="connsiteY0" fmla="*/ 824257 h 824257"/>
                    <a:gd name="connsiteX1" fmla="*/ 3901440 w 3901440"/>
                    <a:gd name="connsiteY1" fmla="*/ 824257 h 824257"/>
                    <a:gd name="connsiteX2" fmla="*/ 2367280 w 3901440"/>
                    <a:gd name="connsiteY2" fmla="*/ 31777 h 824257"/>
                    <a:gd name="connsiteX3" fmla="*/ 1509776 w 3901440"/>
                    <a:gd name="connsiteY3" fmla="*/ 64289 h 824257"/>
                    <a:gd name="connsiteX4" fmla="*/ 0 w 3901440"/>
                    <a:gd name="connsiteY4" fmla="*/ 824257 h 824257"/>
                    <a:gd name="connsiteX0" fmla="*/ 0 w 3901440"/>
                    <a:gd name="connsiteY0" fmla="*/ 792480 h 792480"/>
                    <a:gd name="connsiteX1" fmla="*/ 3901440 w 3901440"/>
                    <a:gd name="connsiteY1" fmla="*/ 792480 h 792480"/>
                    <a:gd name="connsiteX2" fmla="*/ 2367280 w 3901440"/>
                    <a:gd name="connsiteY2" fmla="*/ 0 h 792480"/>
                    <a:gd name="connsiteX3" fmla="*/ 1509776 w 3901440"/>
                    <a:gd name="connsiteY3" fmla="*/ 32512 h 792480"/>
                    <a:gd name="connsiteX4" fmla="*/ 0 w 3901440"/>
                    <a:gd name="connsiteY4" fmla="*/ 792480 h 792480"/>
                    <a:gd name="connsiteX0" fmla="*/ 0 w 3901440"/>
                    <a:gd name="connsiteY0" fmla="*/ 759968 h 759968"/>
                    <a:gd name="connsiteX1" fmla="*/ 3901440 w 3901440"/>
                    <a:gd name="connsiteY1" fmla="*/ 759968 h 759968"/>
                    <a:gd name="connsiteX2" fmla="*/ 2373376 w 3901440"/>
                    <a:gd name="connsiteY2" fmla="*/ 4064 h 759968"/>
                    <a:gd name="connsiteX3" fmla="*/ 1509776 w 3901440"/>
                    <a:gd name="connsiteY3" fmla="*/ 0 h 759968"/>
                    <a:gd name="connsiteX4" fmla="*/ 0 w 3901440"/>
                    <a:gd name="connsiteY4" fmla="*/ 759968 h 759968"/>
                    <a:gd name="connsiteX0" fmla="*/ 0 w 3901440"/>
                    <a:gd name="connsiteY0" fmla="*/ 771144 h 771144"/>
                    <a:gd name="connsiteX1" fmla="*/ 3901440 w 3901440"/>
                    <a:gd name="connsiteY1" fmla="*/ 771144 h 771144"/>
                    <a:gd name="connsiteX2" fmla="*/ 2382901 w 3901440"/>
                    <a:gd name="connsiteY2" fmla="*/ 0 h 771144"/>
                    <a:gd name="connsiteX3" fmla="*/ 1509776 w 3901440"/>
                    <a:gd name="connsiteY3" fmla="*/ 11176 h 771144"/>
                    <a:gd name="connsiteX4" fmla="*/ 0 w 3901440"/>
                    <a:gd name="connsiteY4" fmla="*/ 771144 h 771144"/>
                    <a:gd name="connsiteX0" fmla="*/ 0 w 3901440"/>
                    <a:gd name="connsiteY0" fmla="*/ 771144 h 771144"/>
                    <a:gd name="connsiteX1" fmla="*/ 3901440 w 3901440"/>
                    <a:gd name="connsiteY1" fmla="*/ 771144 h 771144"/>
                    <a:gd name="connsiteX2" fmla="*/ 2382901 w 3901440"/>
                    <a:gd name="connsiteY2" fmla="*/ 0 h 771144"/>
                    <a:gd name="connsiteX3" fmla="*/ 1509776 w 3901440"/>
                    <a:gd name="connsiteY3" fmla="*/ 11176 h 771144"/>
                    <a:gd name="connsiteX4" fmla="*/ 0 w 3901440"/>
                    <a:gd name="connsiteY4" fmla="*/ 771144 h 771144"/>
                    <a:gd name="connsiteX0" fmla="*/ 0 w 3901440"/>
                    <a:gd name="connsiteY0" fmla="*/ 771144 h 771144"/>
                    <a:gd name="connsiteX1" fmla="*/ 3901440 w 3901440"/>
                    <a:gd name="connsiteY1" fmla="*/ 771144 h 771144"/>
                    <a:gd name="connsiteX2" fmla="*/ 2382901 w 3901440"/>
                    <a:gd name="connsiteY2" fmla="*/ 0 h 771144"/>
                    <a:gd name="connsiteX3" fmla="*/ 1509776 w 3901440"/>
                    <a:gd name="connsiteY3" fmla="*/ 11176 h 771144"/>
                    <a:gd name="connsiteX4" fmla="*/ 0 w 3901440"/>
                    <a:gd name="connsiteY4" fmla="*/ 771144 h 771144"/>
                    <a:gd name="connsiteX0" fmla="*/ 0 w 3901440"/>
                    <a:gd name="connsiteY0" fmla="*/ 775208 h 775208"/>
                    <a:gd name="connsiteX1" fmla="*/ 3901440 w 3901440"/>
                    <a:gd name="connsiteY1" fmla="*/ 775208 h 775208"/>
                    <a:gd name="connsiteX2" fmla="*/ 2382901 w 3901440"/>
                    <a:gd name="connsiteY2" fmla="*/ 4064 h 775208"/>
                    <a:gd name="connsiteX3" fmla="*/ 1526921 w 3901440"/>
                    <a:gd name="connsiteY3" fmla="*/ 0 h 775208"/>
                    <a:gd name="connsiteX4" fmla="*/ 0 w 3901440"/>
                    <a:gd name="connsiteY4" fmla="*/ 775208 h 775208"/>
                    <a:gd name="connsiteX0" fmla="*/ 0 w 3901440"/>
                    <a:gd name="connsiteY0" fmla="*/ 776187 h 776187"/>
                    <a:gd name="connsiteX1" fmla="*/ 3901440 w 3901440"/>
                    <a:gd name="connsiteY1" fmla="*/ 776187 h 776187"/>
                    <a:gd name="connsiteX2" fmla="*/ 2382901 w 3901440"/>
                    <a:gd name="connsiteY2" fmla="*/ 5043 h 776187"/>
                    <a:gd name="connsiteX3" fmla="*/ 1526921 w 3901440"/>
                    <a:gd name="connsiteY3" fmla="*/ 979 h 776187"/>
                    <a:gd name="connsiteX4" fmla="*/ 0 w 3901440"/>
                    <a:gd name="connsiteY4" fmla="*/ 776187 h 776187"/>
                    <a:gd name="connsiteX0" fmla="*/ 0 w 3901440"/>
                    <a:gd name="connsiteY0" fmla="*/ 778709 h 778709"/>
                    <a:gd name="connsiteX1" fmla="*/ 3901440 w 3901440"/>
                    <a:gd name="connsiteY1" fmla="*/ 778709 h 778709"/>
                    <a:gd name="connsiteX2" fmla="*/ 2382901 w 3901440"/>
                    <a:gd name="connsiteY2" fmla="*/ 7565 h 778709"/>
                    <a:gd name="connsiteX3" fmla="*/ 1526921 w 3901440"/>
                    <a:gd name="connsiteY3" fmla="*/ 3501 h 778709"/>
                    <a:gd name="connsiteX4" fmla="*/ 0 w 3901440"/>
                    <a:gd name="connsiteY4" fmla="*/ 778709 h 778709"/>
                    <a:gd name="connsiteX0" fmla="*/ 0 w 3901440"/>
                    <a:gd name="connsiteY0" fmla="*/ 785816 h 785816"/>
                    <a:gd name="connsiteX1" fmla="*/ 3901440 w 3901440"/>
                    <a:gd name="connsiteY1" fmla="*/ 785816 h 785816"/>
                    <a:gd name="connsiteX2" fmla="*/ 2386711 w 3901440"/>
                    <a:gd name="connsiteY2" fmla="*/ 3242 h 785816"/>
                    <a:gd name="connsiteX3" fmla="*/ 1526921 w 3901440"/>
                    <a:gd name="connsiteY3" fmla="*/ 10608 h 785816"/>
                    <a:gd name="connsiteX4" fmla="*/ 0 w 3901440"/>
                    <a:gd name="connsiteY4" fmla="*/ 785816 h 785816"/>
                    <a:gd name="connsiteX0" fmla="*/ 0 w 3901440"/>
                    <a:gd name="connsiteY0" fmla="*/ 782574 h 782574"/>
                    <a:gd name="connsiteX1" fmla="*/ 3901440 w 3901440"/>
                    <a:gd name="connsiteY1" fmla="*/ 782574 h 782574"/>
                    <a:gd name="connsiteX2" fmla="*/ 2386711 w 3901440"/>
                    <a:gd name="connsiteY2" fmla="*/ 0 h 782574"/>
                    <a:gd name="connsiteX3" fmla="*/ 1526921 w 3901440"/>
                    <a:gd name="connsiteY3" fmla="*/ 7366 h 782574"/>
                    <a:gd name="connsiteX4" fmla="*/ 0 w 3901440"/>
                    <a:gd name="connsiteY4" fmla="*/ 782574 h 782574"/>
                    <a:gd name="connsiteX0" fmla="*/ 0 w 3901440"/>
                    <a:gd name="connsiteY0" fmla="*/ 782828 h 782828"/>
                    <a:gd name="connsiteX1" fmla="*/ 3901440 w 3901440"/>
                    <a:gd name="connsiteY1" fmla="*/ 782828 h 782828"/>
                    <a:gd name="connsiteX2" fmla="*/ 2386711 w 3901440"/>
                    <a:gd name="connsiteY2" fmla="*/ 254 h 782828"/>
                    <a:gd name="connsiteX3" fmla="*/ 1536446 w 3901440"/>
                    <a:gd name="connsiteY3" fmla="*/ 0 h 782828"/>
                    <a:gd name="connsiteX4" fmla="*/ 0 w 3901440"/>
                    <a:gd name="connsiteY4" fmla="*/ 782828 h 782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01440" h="782828">
                      <a:moveTo>
                        <a:pt x="0" y="782828"/>
                      </a:moveTo>
                      <a:cubicBezTo>
                        <a:pt x="675979" y="758105"/>
                        <a:pt x="3330109" y="750316"/>
                        <a:pt x="3901440" y="782828"/>
                      </a:cubicBezTo>
                      <a:cubicBezTo>
                        <a:pt x="3601043" y="376428"/>
                        <a:pt x="2806658" y="95927"/>
                        <a:pt x="2386711" y="254"/>
                      </a:cubicBezTo>
                      <a:lnTo>
                        <a:pt x="1536446" y="0"/>
                      </a:lnTo>
                      <a:cubicBezTo>
                        <a:pt x="1116499" y="79587"/>
                        <a:pt x="378629" y="283295"/>
                        <a:pt x="0" y="782828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97" name="Freihandform 296"/>
                <p:cNvSpPr/>
                <p:nvPr/>
              </p:nvSpPr>
              <p:spPr>
                <a:xfrm>
                  <a:off x="3562802" y="2551009"/>
                  <a:ext cx="172133" cy="102102"/>
                </a:xfrm>
                <a:custGeom>
                  <a:avLst/>
                  <a:gdLst>
                    <a:gd name="connsiteX0" fmla="*/ 0 w 698500"/>
                    <a:gd name="connsiteY0" fmla="*/ 0 h 457287"/>
                    <a:gd name="connsiteX1" fmla="*/ 353060 w 698500"/>
                    <a:gd name="connsiteY1" fmla="*/ 457200 h 457287"/>
                    <a:gd name="connsiteX2" fmla="*/ 698500 w 698500"/>
                    <a:gd name="connsiteY2" fmla="*/ 30480 h 457287"/>
                    <a:gd name="connsiteX0" fmla="*/ 544 w 699044"/>
                    <a:gd name="connsiteY0" fmla="*/ 0 h 457287"/>
                    <a:gd name="connsiteX1" fmla="*/ 353604 w 699044"/>
                    <a:gd name="connsiteY1" fmla="*/ 457200 h 457287"/>
                    <a:gd name="connsiteX2" fmla="*/ 699044 w 699044"/>
                    <a:gd name="connsiteY2" fmla="*/ 30480 h 457287"/>
                    <a:gd name="connsiteX0" fmla="*/ 544 w 699118"/>
                    <a:gd name="connsiteY0" fmla="*/ 0 h 458082"/>
                    <a:gd name="connsiteX1" fmla="*/ 353604 w 699118"/>
                    <a:gd name="connsiteY1" fmla="*/ 457200 h 458082"/>
                    <a:gd name="connsiteX2" fmla="*/ 699044 w 699118"/>
                    <a:gd name="connsiteY2" fmla="*/ 30480 h 458082"/>
                    <a:gd name="connsiteX0" fmla="*/ 544 w 699118"/>
                    <a:gd name="connsiteY0" fmla="*/ 0 h 457200"/>
                    <a:gd name="connsiteX1" fmla="*/ 353604 w 699118"/>
                    <a:gd name="connsiteY1" fmla="*/ 457200 h 457200"/>
                    <a:gd name="connsiteX2" fmla="*/ 699044 w 699118"/>
                    <a:gd name="connsiteY2" fmla="*/ 30480 h 457200"/>
                    <a:gd name="connsiteX0" fmla="*/ 426 w 699000"/>
                    <a:gd name="connsiteY0" fmla="*/ 0 h 457200"/>
                    <a:gd name="connsiteX1" fmla="*/ 353486 w 699000"/>
                    <a:gd name="connsiteY1" fmla="*/ 457200 h 457200"/>
                    <a:gd name="connsiteX2" fmla="*/ 698926 w 699000"/>
                    <a:gd name="connsiteY2" fmla="*/ 30480 h 457200"/>
                    <a:gd name="connsiteX0" fmla="*/ 426 w 699000"/>
                    <a:gd name="connsiteY0" fmla="*/ 0 h 457200"/>
                    <a:gd name="connsiteX1" fmla="*/ 353486 w 699000"/>
                    <a:gd name="connsiteY1" fmla="*/ 457200 h 457200"/>
                    <a:gd name="connsiteX2" fmla="*/ 698926 w 699000"/>
                    <a:gd name="connsiteY2" fmla="*/ 30480 h 457200"/>
                    <a:gd name="connsiteX0" fmla="*/ 426 w 698926"/>
                    <a:gd name="connsiteY0" fmla="*/ 0 h 457200"/>
                    <a:gd name="connsiteX1" fmla="*/ 353486 w 698926"/>
                    <a:gd name="connsiteY1" fmla="*/ 457200 h 457200"/>
                    <a:gd name="connsiteX2" fmla="*/ 698926 w 698926"/>
                    <a:gd name="connsiteY2" fmla="*/ 30480 h 45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98926" h="457200">
                      <a:moveTo>
                        <a:pt x="426" y="0"/>
                      </a:moveTo>
                      <a:cubicBezTo>
                        <a:pt x="-13333" y="335280"/>
                        <a:pt x="310729" y="264160"/>
                        <a:pt x="353486" y="457200"/>
                      </a:cubicBezTo>
                      <a:cubicBezTo>
                        <a:pt x="469903" y="238760"/>
                        <a:pt x="668234" y="345440"/>
                        <a:pt x="698926" y="30480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98" name="Rechteck 297"/>
                <p:cNvSpPr/>
                <p:nvPr/>
              </p:nvSpPr>
              <p:spPr>
                <a:xfrm>
                  <a:off x="3559048" y="2316175"/>
                  <a:ext cx="192151" cy="5241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276" name="Gruppieren 275"/>
              <p:cNvGrpSpPr/>
              <p:nvPr/>
            </p:nvGrpSpPr>
            <p:grpSpPr>
              <a:xfrm>
                <a:off x="8222576" y="1921435"/>
                <a:ext cx="960855" cy="336936"/>
                <a:chOff x="3171308" y="2316175"/>
                <a:chExt cx="960855" cy="336936"/>
              </a:xfrm>
            </p:grpSpPr>
            <p:sp>
              <p:nvSpPr>
                <p:cNvPr id="293" name="Freihandform 292"/>
                <p:cNvSpPr/>
                <p:nvPr/>
              </p:nvSpPr>
              <p:spPr>
                <a:xfrm>
                  <a:off x="3171308" y="2371083"/>
                  <a:ext cx="960855" cy="174821"/>
                </a:xfrm>
                <a:custGeom>
                  <a:avLst/>
                  <a:gdLst>
                    <a:gd name="connsiteX0" fmla="*/ 62083 w 4027650"/>
                    <a:gd name="connsiteY0" fmla="*/ 896721 h 996416"/>
                    <a:gd name="connsiteX1" fmla="*/ 3963523 w 4027650"/>
                    <a:gd name="connsiteY1" fmla="*/ 896721 h 996416"/>
                    <a:gd name="connsiteX2" fmla="*/ 2429363 w 4027650"/>
                    <a:gd name="connsiteY2" fmla="*/ 104241 h 996416"/>
                    <a:gd name="connsiteX3" fmla="*/ 1626723 w 4027650"/>
                    <a:gd name="connsiteY3" fmla="*/ 94081 h 996416"/>
                    <a:gd name="connsiteX4" fmla="*/ 62083 w 4027650"/>
                    <a:gd name="connsiteY4" fmla="*/ 896721 h 996416"/>
                    <a:gd name="connsiteX0" fmla="*/ 0 w 3965567"/>
                    <a:gd name="connsiteY0" fmla="*/ 896721 h 996416"/>
                    <a:gd name="connsiteX1" fmla="*/ 3901440 w 3965567"/>
                    <a:gd name="connsiteY1" fmla="*/ 896721 h 996416"/>
                    <a:gd name="connsiteX2" fmla="*/ 2367280 w 3965567"/>
                    <a:gd name="connsiteY2" fmla="*/ 104241 h 996416"/>
                    <a:gd name="connsiteX3" fmla="*/ 1564640 w 3965567"/>
                    <a:gd name="connsiteY3" fmla="*/ 94081 h 996416"/>
                    <a:gd name="connsiteX4" fmla="*/ 0 w 3965567"/>
                    <a:gd name="connsiteY4" fmla="*/ 896721 h 996416"/>
                    <a:gd name="connsiteX0" fmla="*/ 0 w 3965567"/>
                    <a:gd name="connsiteY0" fmla="*/ 896721 h 950301"/>
                    <a:gd name="connsiteX1" fmla="*/ 3901440 w 3965567"/>
                    <a:gd name="connsiteY1" fmla="*/ 896721 h 950301"/>
                    <a:gd name="connsiteX2" fmla="*/ 2367280 w 3965567"/>
                    <a:gd name="connsiteY2" fmla="*/ 104241 h 950301"/>
                    <a:gd name="connsiteX3" fmla="*/ 1564640 w 3965567"/>
                    <a:gd name="connsiteY3" fmla="*/ 94081 h 950301"/>
                    <a:gd name="connsiteX4" fmla="*/ 0 w 3965567"/>
                    <a:gd name="connsiteY4" fmla="*/ 896721 h 950301"/>
                    <a:gd name="connsiteX0" fmla="*/ 0 w 3965567"/>
                    <a:gd name="connsiteY0" fmla="*/ 896721 h 896721"/>
                    <a:gd name="connsiteX1" fmla="*/ 3901440 w 3965567"/>
                    <a:gd name="connsiteY1" fmla="*/ 896721 h 896721"/>
                    <a:gd name="connsiteX2" fmla="*/ 2367280 w 3965567"/>
                    <a:gd name="connsiteY2" fmla="*/ 104241 h 896721"/>
                    <a:gd name="connsiteX3" fmla="*/ 1564640 w 3965567"/>
                    <a:gd name="connsiteY3" fmla="*/ 94081 h 896721"/>
                    <a:gd name="connsiteX4" fmla="*/ 0 w 3965567"/>
                    <a:gd name="connsiteY4" fmla="*/ 896721 h 896721"/>
                    <a:gd name="connsiteX0" fmla="*/ 0 w 3901440"/>
                    <a:gd name="connsiteY0" fmla="*/ 896721 h 896721"/>
                    <a:gd name="connsiteX1" fmla="*/ 3901440 w 3901440"/>
                    <a:gd name="connsiteY1" fmla="*/ 896721 h 896721"/>
                    <a:gd name="connsiteX2" fmla="*/ 2367280 w 3901440"/>
                    <a:gd name="connsiteY2" fmla="*/ 104241 h 896721"/>
                    <a:gd name="connsiteX3" fmla="*/ 1564640 w 3901440"/>
                    <a:gd name="connsiteY3" fmla="*/ 94081 h 896721"/>
                    <a:gd name="connsiteX4" fmla="*/ 0 w 3901440"/>
                    <a:gd name="connsiteY4" fmla="*/ 896721 h 896721"/>
                    <a:gd name="connsiteX0" fmla="*/ 0 w 3901440"/>
                    <a:gd name="connsiteY0" fmla="*/ 855581 h 855581"/>
                    <a:gd name="connsiteX1" fmla="*/ 3901440 w 3901440"/>
                    <a:gd name="connsiteY1" fmla="*/ 855581 h 855581"/>
                    <a:gd name="connsiteX2" fmla="*/ 2367280 w 3901440"/>
                    <a:gd name="connsiteY2" fmla="*/ 63101 h 855581"/>
                    <a:gd name="connsiteX3" fmla="*/ 1564640 w 3901440"/>
                    <a:gd name="connsiteY3" fmla="*/ 52941 h 855581"/>
                    <a:gd name="connsiteX4" fmla="*/ 0 w 3901440"/>
                    <a:gd name="connsiteY4" fmla="*/ 855581 h 855581"/>
                    <a:gd name="connsiteX0" fmla="*/ 0 w 3901440"/>
                    <a:gd name="connsiteY0" fmla="*/ 824257 h 824257"/>
                    <a:gd name="connsiteX1" fmla="*/ 3901440 w 3901440"/>
                    <a:gd name="connsiteY1" fmla="*/ 824257 h 824257"/>
                    <a:gd name="connsiteX2" fmla="*/ 2367280 w 3901440"/>
                    <a:gd name="connsiteY2" fmla="*/ 31777 h 824257"/>
                    <a:gd name="connsiteX3" fmla="*/ 1509776 w 3901440"/>
                    <a:gd name="connsiteY3" fmla="*/ 64289 h 824257"/>
                    <a:gd name="connsiteX4" fmla="*/ 0 w 3901440"/>
                    <a:gd name="connsiteY4" fmla="*/ 824257 h 824257"/>
                    <a:gd name="connsiteX0" fmla="*/ 0 w 3901440"/>
                    <a:gd name="connsiteY0" fmla="*/ 792480 h 792480"/>
                    <a:gd name="connsiteX1" fmla="*/ 3901440 w 3901440"/>
                    <a:gd name="connsiteY1" fmla="*/ 792480 h 792480"/>
                    <a:gd name="connsiteX2" fmla="*/ 2367280 w 3901440"/>
                    <a:gd name="connsiteY2" fmla="*/ 0 h 792480"/>
                    <a:gd name="connsiteX3" fmla="*/ 1509776 w 3901440"/>
                    <a:gd name="connsiteY3" fmla="*/ 32512 h 792480"/>
                    <a:gd name="connsiteX4" fmla="*/ 0 w 3901440"/>
                    <a:gd name="connsiteY4" fmla="*/ 792480 h 792480"/>
                    <a:gd name="connsiteX0" fmla="*/ 0 w 3901440"/>
                    <a:gd name="connsiteY0" fmla="*/ 759968 h 759968"/>
                    <a:gd name="connsiteX1" fmla="*/ 3901440 w 3901440"/>
                    <a:gd name="connsiteY1" fmla="*/ 759968 h 759968"/>
                    <a:gd name="connsiteX2" fmla="*/ 2373376 w 3901440"/>
                    <a:gd name="connsiteY2" fmla="*/ 4064 h 759968"/>
                    <a:gd name="connsiteX3" fmla="*/ 1509776 w 3901440"/>
                    <a:gd name="connsiteY3" fmla="*/ 0 h 759968"/>
                    <a:gd name="connsiteX4" fmla="*/ 0 w 3901440"/>
                    <a:gd name="connsiteY4" fmla="*/ 759968 h 759968"/>
                    <a:gd name="connsiteX0" fmla="*/ 0 w 3901440"/>
                    <a:gd name="connsiteY0" fmla="*/ 771144 h 771144"/>
                    <a:gd name="connsiteX1" fmla="*/ 3901440 w 3901440"/>
                    <a:gd name="connsiteY1" fmla="*/ 771144 h 771144"/>
                    <a:gd name="connsiteX2" fmla="*/ 2382901 w 3901440"/>
                    <a:gd name="connsiteY2" fmla="*/ 0 h 771144"/>
                    <a:gd name="connsiteX3" fmla="*/ 1509776 w 3901440"/>
                    <a:gd name="connsiteY3" fmla="*/ 11176 h 771144"/>
                    <a:gd name="connsiteX4" fmla="*/ 0 w 3901440"/>
                    <a:gd name="connsiteY4" fmla="*/ 771144 h 771144"/>
                    <a:gd name="connsiteX0" fmla="*/ 0 w 3901440"/>
                    <a:gd name="connsiteY0" fmla="*/ 771144 h 771144"/>
                    <a:gd name="connsiteX1" fmla="*/ 3901440 w 3901440"/>
                    <a:gd name="connsiteY1" fmla="*/ 771144 h 771144"/>
                    <a:gd name="connsiteX2" fmla="*/ 2382901 w 3901440"/>
                    <a:gd name="connsiteY2" fmla="*/ 0 h 771144"/>
                    <a:gd name="connsiteX3" fmla="*/ 1509776 w 3901440"/>
                    <a:gd name="connsiteY3" fmla="*/ 11176 h 771144"/>
                    <a:gd name="connsiteX4" fmla="*/ 0 w 3901440"/>
                    <a:gd name="connsiteY4" fmla="*/ 771144 h 771144"/>
                    <a:gd name="connsiteX0" fmla="*/ 0 w 3901440"/>
                    <a:gd name="connsiteY0" fmla="*/ 771144 h 771144"/>
                    <a:gd name="connsiteX1" fmla="*/ 3901440 w 3901440"/>
                    <a:gd name="connsiteY1" fmla="*/ 771144 h 771144"/>
                    <a:gd name="connsiteX2" fmla="*/ 2382901 w 3901440"/>
                    <a:gd name="connsiteY2" fmla="*/ 0 h 771144"/>
                    <a:gd name="connsiteX3" fmla="*/ 1509776 w 3901440"/>
                    <a:gd name="connsiteY3" fmla="*/ 11176 h 771144"/>
                    <a:gd name="connsiteX4" fmla="*/ 0 w 3901440"/>
                    <a:gd name="connsiteY4" fmla="*/ 771144 h 771144"/>
                    <a:gd name="connsiteX0" fmla="*/ 0 w 3901440"/>
                    <a:gd name="connsiteY0" fmla="*/ 775208 h 775208"/>
                    <a:gd name="connsiteX1" fmla="*/ 3901440 w 3901440"/>
                    <a:gd name="connsiteY1" fmla="*/ 775208 h 775208"/>
                    <a:gd name="connsiteX2" fmla="*/ 2382901 w 3901440"/>
                    <a:gd name="connsiteY2" fmla="*/ 4064 h 775208"/>
                    <a:gd name="connsiteX3" fmla="*/ 1526921 w 3901440"/>
                    <a:gd name="connsiteY3" fmla="*/ 0 h 775208"/>
                    <a:gd name="connsiteX4" fmla="*/ 0 w 3901440"/>
                    <a:gd name="connsiteY4" fmla="*/ 775208 h 775208"/>
                    <a:gd name="connsiteX0" fmla="*/ 0 w 3901440"/>
                    <a:gd name="connsiteY0" fmla="*/ 776187 h 776187"/>
                    <a:gd name="connsiteX1" fmla="*/ 3901440 w 3901440"/>
                    <a:gd name="connsiteY1" fmla="*/ 776187 h 776187"/>
                    <a:gd name="connsiteX2" fmla="*/ 2382901 w 3901440"/>
                    <a:gd name="connsiteY2" fmla="*/ 5043 h 776187"/>
                    <a:gd name="connsiteX3" fmla="*/ 1526921 w 3901440"/>
                    <a:gd name="connsiteY3" fmla="*/ 979 h 776187"/>
                    <a:gd name="connsiteX4" fmla="*/ 0 w 3901440"/>
                    <a:gd name="connsiteY4" fmla="*/ 776187 h 776187"/>
                    <a:gd name="connsiteX0" fmla="*/ 0 w 3901440"/>
                    <a:gd name="connsiteY0" fmla="*/ 778709 h 778709"/>
                    <a:gd name="connsiteX1" fmla="*/ 3901440 w 3901440"/>
                    <a:gd name="connsiteY1" fmla="*/ 778709 h 778709"/>
                    <a:gd name="connsiteX2" fmla="*/ 2382901 w 3901440"/>
                    <a:gd name="connsiteY2" fmla="*/ 7565 h 778709"/>
                    <a:gd name="connsiteX3" fmla="*/ 1526921 w 3901440"/>
                    <a:gd name="connsiteY3" fmla="*/ 3501 h 778709"/>
                    <a:gd name="connsiteX4" fmla="*/ 0 w 3901440"/>
                    <a:gd name="connsiteY4" fmla="*/ 778709 h 778709"/>
                    <a:gd name="connsiteX0" fmla="*/ 0 w 3901440"/>
                    <a:gd name="connsiteY0" fmla="*/ 785816 h 785816"/>
                    <a:gd name="connsiteX1" fmla="*/ 3901440 w 3901440"/>
                    <a:gd name="connsiteY1" fmla="*/ 785816 h 785816"/>
                    <a:gd name="connsiteX2" fmla="*/ 2386711 w 3901440"/>
                    <a:gd name="connsiteY2" fmla="*/ 3242 h 785816"/>
                    <a:gd name="connsiteX3" fmla="*/ 1526921 w 3901440"/>
                    <a:gd name="connsiteY3" fmla="*/ 10608 h 785816"/>
                    <a:gd name="connsiteX4" fmla="*/ 0 w 3901440"/>
                    <a:gd name="connsiteY4" fmla="*/ 785816 h 785816"/>
                    <a:gd name="connsiteX0" fmla="*/ 0 w 3901440"/>
                    <a:gd name="connsiteY0" fmla="*/ 782574 h 782574"/>
                    <a:gd name="connsiteX1" fmla="*/ 3901440 w 3901440"/>
                    <a:gd name="connsiteY1" fmla="*/ 782574 h 782574"/>
                    <a:gd name="connsiteX2" fmla="*/ 2386711 w 3901440"/>
                    <a:gd name="connsiteY2" fmla="*/ 0 h 782574"/>
                    <a:gd name="connsiteX3" fmla="*/ 1526921 w 3901440"/>
                    <a:gd name="connsiteY3" fmla="*/ 7366 h 782574"/>
                    <a:gd name="connsiteX4" fmla="*/ 0 w 3901440"/>
                    <a:gd name="connsiteY4" fmla="*/ 782574 h 782574"/>
                    <a:gd name="connsiteX0" fmla="*/ 0 w 3901440"/>
                    <a:gd name="connsiteY0" fmla="*/ 782828 h 782828"/>
                    <a:gd name="connsiteX1" fmla="*/ 3901440 w 3901440"/>
                    <a:gd name="connsiteY1" fmla="*/ 782828 h 782828"/>
                    <a:gd name="connsiteX2" fmla="*/ 2386711 w 3901440"/>
                    <a:gd name="connsiteY2" fmla="*/ 254 h 782828"/>
                    <a:gd name="connsiteX3" fmla="*/ 1536446 w 3901440"/>
                    <a:gd name="connsiteY3" fmla="*/ 0 h 782828"/>
                    <a:gd name="connsiteX4" fmla="*/ 0 w 3901440"/>
                    <a:gd name="connsiteY4" fmla="*/ 782828 h 782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01440" h="782828">
                      <a:moveTo>
                        <a:pt x="0" y="782828"/>
                      </a:moveTo>
                      <a:cubicBezTo>
                        <a:pt x="675979" y="758105"/>
                        <a:pt x="3330109" y="750316"/>
                        <a:pt x="3901440" y="782828"/>
                      </a:cubicBezTo>
                      <a:cubicBezTo>
                        <a:pt x="3601043" y="376428"/>
                        <a:pt x="2806658" y="95927"/>
                        <a:pt x="2386711" y="254"/>
                      </a:cubicBezTo>
                      <a:lnTo>
                        <a:pt x="1536446" y="0"/>
                      </a:lnTo>
                      <a:cubicBezTo>
                        <a:pt x="1116499" y="79587"/>
                        <a:pt x="378629" y="283295"/>
                        <a:pt x="0" y="782828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94" name="Freihandform 293"/>
                <p:cNvSpPr/>
                <p:nvPr/>
              </p:nvSpPr>
              <p:spPr>
                <a:xfrm>
                  <a:off x="3562802" y="2551009"/>
                  <a:ext cx="172133" cy="102102"/>
                </a:xfrm>
                <a:custGeom>
                  <a:avLst/>
                  <a:gdLst>
                    <a:gd name="connsiteX0" fmla="*/ 0 w 698500"/>
                    <a:gd name="connsiteY0" fmla="*/ 0 h 457287"/>
                    <a:gd name="connsiteX1" fmla="*/ 353060 w 698500"/>
                    <a:gd name="connsiteY1" fmla="*/ 457200 h 457287"/>
                    <a:gd name="connsiteX2" fmla="*/ 698500 w 698500"/>
                    <a:gd name="connsiteY2" fmla="*/ 30480 h 457287"/>
                    <a:gd name="connsiteX0" fmla="*/ 544 w 699044"/>
                    <a:gd name="connsiteY0" fmla="*/ 0 h 457287"/>
                    <a:gd name="connsiteX1" fmla="*/ 353604 w 699044"/>
                    <a:gd name="connsiteY1" fmla="*/ 457200 h 457287"/>
                    <a:gd name="connsiteX2" fmla="*/ 699044 w 699044"/>
                    <a:gd name="connsiteY2" fmla="*/ 30480 h 457287"/>
                    <a:gd name="connsiteX0" fmla="*/ 544 w 699118"/>
                    <a:gd name="connsiteY0" fmla="*/ 0 h 458082"/>
                    <a:gd name="connsiteX1" fmla="*/ 353604 w 699118"/>
                    <a:gd name="connsiteY1" fmla="*/ 457200 h 458082"/>
                    <a:gd name="connsiteX2" fmla="*/ 699044 w 699118"/>
                    <a:gd name="connsiteY2" fmla="*/ 30480 h 458082"/>
                    <a:gd name="connsiteX0" fmla="*/ 544 w 699118"/>
                    <a:gd name="connsiteY0" fmla="*/ 0 h 457200"/>
                    <a:gd name="connsiteX1" fmla="*/ 353604 w 699118"/>
                    <a:gd name="connsiteY1" fmla="*/ 457200 h 457200"/>
                    <a:gd name="connsiteX2" fmla="*/ 699044 w 699118"/>
                    <a:gd name="connsiteY2" fmla="*/ 30480 h 457200"/>
                    <a:gd name="connsiteX0" fmla="*/ 426 w 699000"/>
                    <a:gd name="connsiteY0" fmla="*/ 0 h 457200"/>
                    <a:gd name="connsiteX1" fmla="*/ 353486 w 699000"/>
                    <a:gd name="connsiteY1" fmla="*/ 457200 h 457200"/>
                    <a:gd name="connsiteX2" fmla="*/ 698926 w 699000"/>
                    <a:gd name="connsiteY2" fmla="*/ 30480 h 457200"/>
                    <a:gd name="connsiteX0" fmla="*/ 426 w 699000"/>
                    <a:gd name="connsiteY0" fmla="*/ 0 h 457200"/>
                    <a:gd name="connsiteX1" fmla="*/ 353486 w 699000"/>
                    <a:gd name="connsiteY1" fmla="*/ 457200 h 457200"/>
                    <a:gd name="connsiteX2" fmla="*/ 698926 w 699000"/>
                    <a:gd name="connsiteY2" fmla="*/ 30480 h 457200"/>
                    <a:gd name="connsiteX0" fmla="*/ 426 w 698926"/>
                    <a:gd name="connsiteY0" fmla="*/ 0 h 457200"/>
                    <a:gd name="connsiteX1" fmla="*/ 353486 w 698926"/>
                    <a:gd name="connsiteY1" fmla="*/ 457200 h 457200"/>
                    <a:gd name="connsiteX2" fmla="*/ 698926 w 698926"/>
                    <a:gd name="connsiteY2" fmla="*/ 30480 h 45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98926" h="457200">
                      <a:moveTo>
                        <a:pt x="426" y="0"/>
                      </a:moveTo>
                      <a:cubicBezTo>
                        <a:pt x="-13333" y="335280"/>
                        <a:pt x="310729" y="264160"/>
                        <a:pt x="353486" y="457200"/>
                      </a:cubicBezTo>
                      <a:cubicBezTo>
                        <a:pt x="469903" y="238760"/>
                        <a:pt x="668234" y="345440"/>
                        <a:pt x="698926" y="30480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95" name="Rechteck 294"/>
                <p:cNvSpPr/>
                <p:nvPr/>
              </p:nvSpPr>
              <p:spPr>
                <a:xfrm>
                  <a:off x="3559048" y="2316175"/>
                  <a:ext cx="192151" cy="5241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277" name="Gruppieren 276"/>
              <p:cNvGrpSpPr/>
              <p:nvPr/>
            </p:nvGrpSpPr>
            <p:grpSpPr>
              <a:xfrm>
                <a:off x="7649461" y="1797079"/>
                <a:ext cx="960855" cy="336936"/>
                <a:chOff x="3171308" y="2316175"/>
                <a:chExt cx="960855" cy="336936"/>
              </a:xfrm>
            </p:grpSpPr>
            <p:sp>
              <p:nvSpPr>
                <p:cNvPr id="290" name="Freihandform 289"/>
                <p:cNvSpPr/>
                <p:nvPr/>
              </p:nvSpPr>
              <p:spPr>
                <a:xfrm>
                  <a:off x="3171308" y="2371083"/>
                  <a:ext cx="960855" cy="174821"/>
                </a:xfrm>
                <a:custGeom>
                  <a:avLst/>
                  <a:gdLst>
                    <a:gd name="connsiteX0" fmla="*/ 62083 w 4027650"/>
                    <a:gd name="connsiteY0" fmla="*/ 896721 h 996416"/>
                    <a:gd name="connsiteX1" fmla="*/ 3963523 w 4027650"/>
                    <a:gd name="connsiteY1" fmla="*/ 896721 h 996416"/>
                    <a:gd name="connsiteX2" fmla="*/ 2429363 w 4027650"/>
                    <a:gd name="connsiteY2" fmla="*/ 104241 h 996416"/>
                    <a:gd name="connsiteX3" fmla="*/ 1626723 w 4027650"/>
                    <a:gd name="connsiteY3" fmla="*/ 94081 h 996416"/>
                    <a:gd name="connsiteX4" fmla="*/ 62083 w 4027650"/>
                    <a:gd name="connsiteY4" fmla="*/ 896721 h 996416"/>
                    <a:gd name="connsiteX0" fmla="*/ 0 w 3965567"/>
                    <a:gd name="connsiteY0" fmla="*/ 896721 h 996416"/>
                    <a:gd name="connsiteX1" fmla="*/ 3901440 w 3965567"/>
                    <a:gd name="connsiteY1" fmla="*/ 896721 h 996416"/>
                    <a:gd name="connsiteX2" fmla="*/ 2367280 w 3965567"/>
                    <a:gd name="connsiteY2" fmla="*/ 104241 h 996416"/>
                    <a:gd name="connsiteX3" fmla="*/ 1564640 w 3965567"/>
                    <a:gd name="connsiteY3" fmla="*/ 94081 h 996416"/>
                    <a:gd name="connsiteX4" fmla="*/ 0 w 3965567"/>
                    <a:gd name="connsiteY4" fmla="*/ 896721 h 996416"/>
                    <a:gd name="connsiteX0" fmla="*/ 0 w 3965567"/>
                    <a:gd name="connsiteY0" fmla="*/ 896721 h 950301"/>
                    <a:gd name="connsiteX1" fmla="*/ 3901440 w 3965567"/>
                    <a:gd name="connsiteY1" fmla="*/ 896721 h 950301"/>
                    <a:gd name="connsiteX2" fmla="*/ 2367280 w 3965567"/>
                    <a:gd name="connsiteY2" fmla="*/ 104241 h 950301"/>
                    <a:gd name="connsiteX3" fmla="*/ 1564640 w 3965567"/>
                    <a:gd name="connsiteY3" fmla="*/ 94081 h 950301"/>
                    <a:gd name="connsiteX4" fmla="*/ 0 w 3965567"/>
                    <a:gd name="connsiteY4" fmla="*/ 896721 h 950301"/>
                    <a:gd name="connsiteX0" fmla="*/ 0 w 3965567"/>
                    <a:gd name="connsiteY0" fmla="*/ 896721 h 896721"/>
                    <a:gd name="connsiteX1" fmla="*/ 3901440 w 3965567"/>
                    <a:gd name="connsiteY1" fmla="*/ 896721 h 896721"/>
                    <a:gd name="connsiteX2" fmla="*/ 2367280 w 3965567"/>
                    <a:gd name="connsiteY2" fmla="*/ 104241 h 896721"/>
                    <a:gd name="connsiteX3" fmla="*/ 1564640 w 3965567"/>
                    <a:gd name="connsiteY3" fmla="*/ 94081 h 896721"/>
                    <a:gd name="connsiteX4" fmla="*/ 0 w 3965567"/>
                    <a:gd name="connsiteY4" fmla="*/ 896721 h 896721"/>
                    <a:gd name="connsiteX0" fmla="*/ 0 w 3901440"/>
                    <a:gd name="connsiteY0" fmla="*/ 896721 h 896721"/>
                    <a:gd name="connsiteX1" fmla="*/ 3901440 w 3901440"/>
                    <a:gd name="connsiteY1" fmla="*/ 896721 h 896721"/>
                    <a:gd name="connsiteX2" fmla="*/ 2367280 w 3901440"/>
                    <a:gd name="connsiteY2" fmla="*/ 104241 h 896721"/>
                    <a:gd name="connsiteX3" fmla="*/ 1564640 w 3901440"/>
                    <a:gd name="connsiteY3" fmla="*/ 94081 h 896721"/>
                    <a:gd name="connsiteX4" fmla="*/ 0 w 3901440"/>
                    <a:gd name="connsiteY4" fmla="*/ 896721 h 896721"/>
                    <a:gd name="connsiteX0" fmla="*/ 0 w 3901440"/>
                    <a:gd name="connsiteY0" fmla="*/ 855581 h 855581"/>
                    <a:gd name="connsiteX1" fmla="*/ 3901440 w 3901440"/>
                    <a:gd name="connsiteY1" fmla="*/ 855581 h 855581"/>
                    <a:gd name="connsiteX2" fmla="*/ 2367280 w 3901440"/>
                    <a:gd name="connsiteY2" fmla="*/ 63101 h 855581"/>
                    <a:gd name="connsiteX3" fmla="*/ 1564640 w 3901440"/>
                    <a:gd name="connsiteY3" fmla="*/ 52941 h 855581"/>
                    <a:gd name="connsiteX4" fmla="*/ 0 w 3901440"/>
                    <a:gd name="connsiteY4" fmla="*/ 855581 h 855581"/>
                    <a:gd name="connsiteX0" fmla="*/ 0 w 3901440"/>
                    <a:gd name="connsiteY0" fmla="*/ 824257 h 824257"/>
                    <a:gd name="connsiteX1" fmla="*/ 3901440 w 3901440"/>
                    <a:gd name="connsiteY1" fmla="*/ 824257 h 824257"/>
                    <a:gd name="connsiteX2" fmla="*/ 2367280 w 3901440"/>
                    <a:gd name="connsiteY2" fmla="*/ 31777 h 824257"/>
                    <a:gd name="connsiteX3" fmla="*/ 1509776 w 3901440"/>
                    <a:gd name="connsiteY3" fmla="*/ 64289 h 824257"/>
                    <a:gd name="connsiteX4" fmla="*/ 0 w 3901440"/>
                    <a:gd name="connsiteY4" fmla="*/ 824257 h 824257"/>
                    <a:gd name="connsiteX0" fmla="*/ 0 w 3901440"/>
                    <a:gd name="connsiteY0" fmla="*/ 792480 h 792480"/>
                    <a:gd name="connsiteX1" fmla="*/ 3901440 w 3901440"/>
                    <a:gd name="connsiteY1" fmla="*/ 792480 h 792480"/>
                    <a:gd name="connsiteX2" fmla="*/ 2367280 w 3901440"/>
                    <a:gd name="connsiteY2" fmla="*/ 0 h 792480"/>
                    <a:gd name="connsiteX3" fmla="*/ 1509776 w 3901440"/>
                    <a:gd name="connsiteY3" fmla="*/ 32512 h 792480"/>
                    <a:gd name="connsiteX4" fmla="*/ 0 w 3901440"/>
                    <a:gd name="connsiteY4" fmla="*/ 792480 h 792480"/>
                    <a:gd name="connsiteX0" fmla="*/ 0 w 3901440"/>
                    <a:gd name="connsiteY0" fmla="*/ 759968 h 759968"/>
                    <a:gd name="connsiteX1" fmla="*/ 3901440 w 3901440"/>
                    <a:gd name="connsiteY1" fmla="*/ 759968 h 759968"/>
                    <a:gd name="connsiteX2" fmla="*/ 2373376 w 3901440"/>
                    <a:gd name="connsiteY2" fmla="*/ 4064 h 759968"/>
                    <a:gd name="connsiteX3" fmla="*/ 1509776 w 3901440"/>
                    <a:gd name="connsiteY3" fmla="*/ 0 h 759968"/>
                    <a:gd name="connsiteX4" fmla="*/ 0 w 3901440"/>
                    <a:gd name="connsiteY4" fmla="*/ 759968 h 759968"/>
                    <a:gd name="connsiteX0" fmla="*/ 0 w 3901440"/>
                    <a:gd name="connsiteY0" fmla="*/ 771144 h 771144"/>
                    <a:gd name="connsiteX1" fmla="*/ 3901440 w 3901440"/>
                    <a:gd name="connsiteY1" fmla="*/ 771144 h 771144"/>
                    <a:gd name="connsiteX2" fmla="*/ 2382901 w 3901440"/>
                    <a:gd name="connsiteY2" fmla="*/ 0 h 771144"/>
                    <a:gd name="connsiteX3" fmla="*/ 1509776 w 3901440"/>
                    <a:gd name="connsiteY3" fmla="*/ 11176 h 771144"/>
                    <a:gd name="connsiteX4" fmla="*/ 0 w 3901440"/>
                    <a:gd name="connsiteY4" fmla="*/ 771144 h 771144"/>
                    <a:gd name="connsiteX0" fmla="*/ 0 w 3901440"/>
                    <a:gd name="connsiteY0" fmla="*/ 771144 h 771144"/>
                    <a:gd name="connsiteX1" fmla="*/ 3901440 w 3901440"/>
                    <a:gd name="connsiteY1" fmla="*/ 771144 h 771144"/>
                    <a:gd name="connsiteX2" fmla="*/ 2382901 w 3901440"/>
                    <a:gd name="connsiteY2" fmla="*/ 0 h 771144"/>
                    <a:gd name="connsiteX3" fmla="*/ 1509776 w 3901440"/>
                    <a:gd name="connsiteY3" fmla="*/ 11176 h 771144"/>
                    <a:gd name="connsiteX4" fmla="*/ 0 w 3901440"/>
                    <a:gd name="connsiteY4" fmla="*/ 771144 h 771144"/>
                    <a:gd name="connsiteX0" fmla="*/ 0 w 3901440"/>
                    <a:gd name="connsiteY0" fmla="*/ 771144 h 771144"/>
                    <a:gd name="connsiteX1" fmla="*/ 3901440 w 3901440"/>
                    <a:gd name="connsiteY1" fmla="*/ 771144 h 771144"/>
                    <a:gd name="connsiteX2" fmla="*/ 2382901 w 3901440"/>
                    <a:gd name="connsiteY2" fmla="*/ 0 h 771144"/>
                    <a:gd name="connsiteX3" fmla="*/ 1509776 w 3901440"/>
                    <a:gd name="connsiteY3" fmla="*/ 11176 h 771144"/>
                    <a:gd name="connsiteX4" fmla="*/ 0 w 3901440"/>
                    <a:gd name="connsiteY4" fmla="*/ 771144 h 771144"/>
                    <a:gd name="connsiteX0" fmla="*/ 0 w 3901440"/>
                    <a:gd name="connsiteY0" fmla="*/ 775208 h 775208"/>
                    <a:gd name="connsiteX1" fmla="*/ 3901440 w 3901440"/>
                    <a:gd name="connsiteY1" fmla="*/ 775208 h 775208"/>
                    <a:gd name="connsiteX2" fmla="*/ 2382901 w 3901440"/>
                    <a:gd name="connsiteY2" fmla="*/ 4064 h 775208"/>
                    <a:gd name="connsiteX3" fmla="*/ 1526921 w 3901440"/>
                    <a:gd name="connsiteY3" fmla="*/ 0 h 775208"/>
                    <a:gd name="connsiteX4" fmla="*/ 0 w 3901440"/>
                    <a:gd name="connsiteY4" fmla="*/ 775208 h 775208"/>
                    <a:gd name="connsiteX0" fmla="*/ 0 w 3901440"/>
                    <a:gd name="connsiteY0" fmla="*/ 776187 h 776187"/>
                    <a:gd name="connsiteX1" fmla="*/ 3901440 w 3901440"/>
                    <a:gd name="connsiteY1" fmla="*/ 776187 h 776187"/>
                    <a:gd name="connsiteX2" fmla="*/ 2382901 w 3901440"/>
                    <a:gd name="connsiteY2" fmla="*/ 5043 h 776187"/>
                    <a:gd name="connsiteX3" fmla="*/ 1526921 w 3901440"/>
                    <a:gd name="connsiteY3" fmla="*/ 979 h 776187"/>
                    <a:gd name="connsiteX4" fmla="*/ 0 w 3901440"/>
                    <a:gd name="connsiteY4" fmla="*/ 776187 h 776187"/>
                    <a:gd name="connsiteX0" fmla="*/ 0 w 3901440"/>
                    <a:gd name="connsiteY0" fmla="*/ 778709 h 778709"/>
                    <a:gd name="connsiteX1" fmla="*/ 3901440 w 3901440"/>
                    <a:gd name="connsiteY1" fmla="*/ 778709 h 778709"/>
                    <a:gd name="connsiteX2" fmla="*/ 2382901 w 3901440"/>
                    <a:gd name="connsiteY2" fmla="*/ 7565 h 778709"/>
                    <a:gd name="connsiteX3" fmla="*/ 1526921 w 3901440"/>
                    <a:gd name="connsiteY3" fmla="*/ 3501 h 778709"/>
                    <a:gd name="connsiteX4" fmla="*/ 0 w 3901440"/>
                    <a:gd name="connsiteY4" fmla="*/ 778709 h 778709"/>
                    <a:gd name="connsiteX0" fmla="*/ 0 w 3901440"/>
                    <a:gd name="connsiteY0" fmla="*/ 785816 h 785816"/>
                    <a:gd name="connsiteX1" fmla="*/ 3901440 w 3901440"/>
                    <a:gd name="connsiteY1" fmla="*/ 785816 h 785816"/>
                    <a:gd name="connsiteX2" fmla="*/ 2386711 w 3901440"/>
                    <a:gd name="connsiteY2" fmla="*/ 3242 h 785816"/>
                    <a:gd name="connsiteX3" fmla="*/ 1526921 w 3901440"/>
                    <a:gd name="connsiteY3" fmla="*/ 10608 h 785816"/>
                    <a:gd name="connsiteX4" fmla="*/ 0 w 3901440"/>
                    <a:gd name="connsiteY4" fmla="*/ 785816 h 785816"/>
                    <a:gd name="connsiteX0" fmla="*/ 0 w 3901440"/>
                    <a:gd name="connsiteY0" fmla="*/ 782574 h 782574"/>
                    <a:gd name="connsiteX1" fmla="*/ 3901440 w 3901440"/>
                    <a:gd name="connsiteY1" fmla="*/ 782574 h 782574"/>
                    <a:gd name="connsiteX2" fmla="*/ 2386711 w 3901440"/>
                    <a:gd name="connsiteY2" fmla="*/ 0 h 782574"/>
                    <a:gd name="connsiteX3" fmla="*/ 1526921 w 3901440"/>
                    <a:gd name="connsiteY3" fmla="*/ 7366 h 782574"/>
                    <a:gd name="connsiteX4" fmla="*/ 0 w 3901440"/>
                    <a:gd name="connsiteY4" fmla="*/ 782574 h 782574"/>
                    <a:gd name="connsiteX0" fmla="*/ 0 w 3901440"/>
                    <a:gd name="connsiteY0" fmla="*/ 782828 h 782828"/>
                    <a:gd name="connsiteX1" fmla="*/ 3901440 w 3901440"/>
                    <a:gd name="connsiteY1" fmla="*/ 782828 h 782828"/>
                    <a:gd name="connsiteX2" fmla="*/ 2386711 w 3901440"/>
                    <a:gd name="connsiteY2" fmla="*/ 254 h 782828"/>
                    <a:gd name="connsiteX3" fmla="*/ 1536446 w 3901440"/>
                    <a:gd name="connsiteY3" fmla="*/ 0 h 782828"/>
                    <a:gd name="connsiteX4" fmla="*/ 0 w 3901440"/>
                    <a:gd name="connsiteY4" fmla="*/ 782828 h 782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01440" h="782828">
                      <a:moveTo>
                        <a:pt x="0" y="782828"/>
                      </a:moveTo>
                      <a:cubicBezTo>
                        <a:pt x="675979" y="758105"/>
                        <a:pt x="3330109" y="750316"/>
                        <a:pt x="3901440" y="782828"/>
                      </a:cubicBezTo>
                      <a:cubicBezTo>
                        <a:pt x="3601043" y="376428"/>
                        <a:pt x="2806658" y="95927"/>
                        <a:pt x="2386711" y="254"/>
                      </a:cubicBezTo>
                      <a:lnTo>
                        <a:pt x="1536446" y="0"/>
                      </a:lnTo>
                      <a:cubicBezTo>
                        <a:pt x="1116499" y="79587"/>
                        <a:pt x="378629" y="283295"/>
                        <a:pt x="0" y="782828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91" name="Freihandform 290"/>
                <p:cNvSpPr/>
                <p:nvPr/>
              </p:nvSpPr>
              <p:spPr>
                <a:xfrm>
                  <a:off x="3562802" y="2551009"/>
                  <a:ext cx="172133" cy="102102"/>
                </a:xfrm>
                <a:custGeom>
                  <a:avLst/>
                  <a:gdLst>
                    <a:gd name="connsiteX0" fmla="*/ 0 w 698500"/>
                    <a:gd name="connsiteY0" fmla="*/ 0 h 457287"/>
                    <a:gd name="connsiteX1" fmla="*/ 353060 w 698500"/>
                    <a:gd name="connsiteY1" fmla="*/ 457200 h 457287"/>
                    <a:gd name="connsiteX2" fmla="*/ 698500 w 698500"/>
                    <a:gd name="connsiteY2" fmla="*/ 30480 h 457287"/>
                    <a:gd name="connsiteX0" fmla="*/ 544 w 699044"/>
                    <a:gd name="connsiteY0" fmla="*/ 0 h 457287"/>
                    <a:gd name="connsiteX1" fmla="*/ 353604 w 699044"/>
                    <a:gd name="connsiteY1" fmla="*/ 457200 h 457287"/>
                    <a:gd name="connsiteX2" fmla="*/ 699044 w 699044"/>
                    <a:gd name="connsiteY2" fmla="*/ 30480 h 457287"/>
                    <a:gd name="connsiteX0" fmla="*/ 544 w 699118"/>
                    <a:gd name="connsiteY0" fmla="*/ 0 h 458082"/>
                    <a:gd name="connsiteX1" fmla="*/ 353604 w 699118"/>
                    <a:gd name="connsiteY1" fmla="*/ 457200 h 458082"/>
                    <a:gd name="connsiteX2" fmla="*/ 699044 w 699118"/>
                    <a:gd name="connsiteY2" fmla="*/ 30480 h 458082"/>
                    <a:gd name="connsiteX0" fmla="*/ 544 w 699118"/>
                    <a:gd name="connsiteY0" fmla="*/ 0 h 457200"/>
                    <a:gd name="connsiteX1" fmla="*/ 353604 w 699118"/>
                    <a:gd name="connsiteY1" fmla="*/ 457200 h 457200"/>
                    <a:gd name="connsiteX2" fmla="*/ 699044 w 699118"/>
                    <a:gd name="connsiteY2" fmla="*/ 30480 h 457200"/>
                    <a:gd name="connsiteX0" fmla="*/ 426 w 699000"/>
                    <a:gd name="connsiteY0" fmla="*/ 0 h 457200"/>
                    <a:gd name="connsiteX1" fmla="*/ 353486 w 699000"/>
                    <a:gd name="connsiteY1" fmla="*/ 457200 h 457200"/>
                    <a:gd name="connsiteX2" fmla="*/ 698926 w 699000"/>
                    <a:gd name="connsiteY2" fmla="*/ 30480 h 457200"/>
                    <a:gd name="connsiteX0" fmla="*/ 426 w 699000"/>
                    <a:gd name="connsiteY0" fmla="*/ 0 h 457200"/>
                    <a:gd name="connsiteX1" fmla="*/ 353486 w 699000"/>
                    <a:gd name="connsiteY1" fmla="*/ 457200 h 457200"/>
                    <a:gd name="connsiteX2" fmla="*/ 698926 w 699000"/>
                    <a:gd name="connsiteY2" fmla="*/ 30480 h 457200"/>
                    <a:gd name="connsiteX0" fmla="*/ 426 w 698926"/>
                    <a:gd name="connsiteY0" fmla="*/ 0 h 457200"/>
                    <a:gd name="connsiteX1" fmla="*/ 353486 w 698926"/>
                    <a:gd name="connsiteY1" fmla="*/ 457200 h 457200"/>
                    <a:gd name="connsiteX2" fmla="*/ 698926 w 698926"/>
                    <a:gd name="connsiteY2" fmla="*/ 30480 h 45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98926" h="457200">
                      <a:moveTo>
                        <a:pt x="426" y="0"/>
                      </a:moveTo>
                      <a:cubicBezTo>
                        <a:pt x="-13333" y="335280"/>
                        <a:pt x="310729" y="264160"/>
                        <a:pt x="353486" y="457200"/>
                      </a:cubicBezTo>
                      <a:cubicBezTo>
                        <a:pt x="469903" y="238760"/>
                        <a:pt x="668234" y="345440"/>
                        <a:pt x="698926" y="30480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92" name="Rechteck 291"/>
                <p:cNvSpPr/>
                <p:nvPr/>
              </p:nvSpPr>
              <p:spPr>
                <a:xfrm>
                  <a:off x="3559048" y="2316175"/>
                  <a:ext cx="192151" cy="5241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278" name="Gruppieren 277"/>
              <p:cNvGrpSpPr/>
              <p:nvPr/>
            </p:nvGrpSpPr>
            <p:grpSpPr>
              <a:xfrm>
                <a:off x="7076346" y="1672723"/>
                <a:ext cx="960855" cy="336936"/>
                <a:chOff x="3171308" y="2316175"/>
                <a:chExt cx="960855" cy="336936"/>
              </a:xfrm>
            </p:grpSpPr>
            <p:sp>
              <p:nvSpPr>
                <p:cNvPr id="287" name="Freihandform 286"/>
                <p:cNvSpPr/>
                <p:nvPr/>
              </p:nvSpPr>
              <p:spPr>
                <a:xfrm>
                  <a:off x="3171308" y="2371083"/>
                  <a:ext cx="960855" cy="174821"/>
                </a:xfrm>
                <a:custGeom>
                  <a:avLst/>
                  <a:gdLst>
                    <a:gd name="connsiteX0" fmla="*/ 62083 w 4027650"/>
                    <a:gd name="connsiteY0" fmla="*/ 896721 h 996416"/>
                    <a:gd name="connsiteX1" fmla="*/ 3963523 w 4027650"/>
                    <a:gd name="connsiteY1" fmla="*/ 896721 h 996416"/>
                    <a:gd name="connsiteX2" fmla="*/ 2429363 w 4027650"/>
                    <a:gd name="connsiteY2" fmla="*/ 104241 h 996416"/>
                    <a:gd name="connsiteX3" fmla="*/ 1626723 w 4027650"/>
                    <a:gd name="connsiteY3" fmla="*/ 94081 h 996416"/>
                    <a:gd name="connsiteX4" fmla="*/ 62083 w 4027650"/>
                    <a:gd name="connsiteY4" fmla="*/ 896721 h 996416"/>
                    <a:gd name="connsiteX0" fmla="*/ 0 w 3965567"/>
                    <a:gd name="connsiteY0" fmla="*/ 896721 h 996416"/>
                    <a:gd name="connsiteX1" fmla="*/ 3901440 w 3965567"/>
                    <a:gd name="connsiteY1" fmla="*/ 896721 h 996416"/>
                    <a:gd name="connsiteX2" fmla="*/ 2367280 w 3965567"/>
                    <a:gd name="connsiteY2" fmla="*/ 104241 h 996416"/>
                    <a:gd name="connsiteX3" fmla="*/ 1564640 w 3965567"/>
                    <a:gd name="connsiteY3" fmla="*/ 94081 h 996416"/>
                    <a:gd name="connsiteX4" fmla="*/ 0 w 3965567"/>
                    <a:gd name="connsiteY4" fmla="*/ 896721 h 996416"/>
                    <a:gd name="connsiteX0" fmla="*/ 0 w 3965567"/>
                    <a:gd name="connsiteY0" fmla="*/ 896721 h 950301"/>
                    <a:gd name="connsiteX1" fmla="*/ 3901440 w 3965567"/>
                    <a:gd name="connsiteY1" fmla="*/ 896721 h 950301"/>
                    <a:gd name="connsiteX2" fmla="*/ 2367280 w 3965567"/>
                    <a:gd name="connsiteY2" fmla="*/ 104241 h 950301"/>
                    <a:gd name="connsiteX3" fmla="*/ 1564640 w 3965567"/>
                    <a:gd name="connsiteY3" fmla="*/ 94081 h 950301"/>
                    <a:gd name="connsiteX4" fmla="*/ 0 w 3965567"/>
                    <a:gd name="connsiteY4" fmla="*/ 896721 h 950301"/>
                    <a:gd name="connsiteX0" fmla="*/ 0 w 3965567"/>
                    <a:gd name="connsiteY0" fmla="*/ 896721 h 896721"/>
                    <a:gd name="connsiteX1" fmla="*/ 3901440 w 3965567"/>
                    <a:gd name="connsiteY1" fmla="*/ 896721 h 896721"/>
                    <a:gd name="connsiteX2" fmla="*/ 2367280 w 3965567"/>
                    <a:gd name="connsiteY2" fmla="*/ 104241 h 896721"/>
                    <a:gd name="connsiteX3" fmla="*/ 1564640 w 3965567"/>
                    <a:gd name="connsiteY3" fmla="*/ 94081 h 896721"/>
                    <a:gd name="connsiteX4" fmla="*/ 0 w 3965567"/>
                    <a:gd name="connsiteY4" fmla="*/ 896721 h 896721"/>
                    <a:gd name="connsiteX0" fmla="*/ 0 w 3901440"/>
                    <a:gd name="connsiteY0" fmla="*/ 896721 h 896721"/>
                    <a:gd name="connsiteX1" fmla="*/ 3901440 w 3901440"/>
                    <a:gd name="connsiteY1" fmla="*/ 896721 h 896721"/>
                    <a:gd name="connsiteX2" fmla="*/ 2367280 w 3901440"/>
                    <a:gd name="connsiteY2" fmla="*/ 104241 h 896721"/>
                    <a:gd name="connsiteX3" fmla="*/ 1564640 w 3901440"/>
                    <a:gd name="connsiteY3" fmla="*/ 94081 h 896721"/>
                    <a:gd name="connsiteX4" fmla="*/ 0 w 3901440"/>
                    <a:gd name="connsiteY4" fmla="*/ 896721 h 896721"/>
                    <a:gd name="connsiteX0" fmla="*/ 0 w 3901440"/>
                    <a:gd name="connsiteY0" fmla="*/ 855581 h 855581"/>
                    <a:gd name="connsiteX1" fmla="*/ 3901440 w 3901440"/>
                    <a:gd name="connsiteY1" fmla="*/ 855581 h 855581"/>
                    <a:gd name="connsiteX2" fmla="*/ 2367280 w 3901440"/>
                    <a:gd name="connsiteY2" fmla="*/ 63101 h 855581"/>
                    <a:gd name="connsiteX3" fmla="*/ 1564640 w 3901440"/>
                    <a:gd name="connsiteY3" fmla="*/ 52941 h 855581"/>
                    <a:gd name="connsiteX4" fmla="*/ 0 w 3901440"/>
                    <a:gd name="connsiteY4" fmla="*/ 855581 h 855581"/>
                    <a:gd name="connsiteX0" fmla="*/ 0 w 3901440"/>
                    <a:gd name="connsiteY0" fmla="*/ 824257 h 824257"/>
                    <a:gd name="connsiteX1" fmla="*/ 3901440 w 3901440"/>
                    <a:gd name="connsiteY1" fmla="*/ 824257 h 824257"/>
                    <a:gd name="connsiteX2" fmla="*/ 2367280 w 3901440"/>
                    <a:gd name="connsiteY2" fmla="*/ 31777 h 824257"/>
                    <a:gd name="connsiteX3" fmla="*/ 1509776 w 3901440"/>
                    <a:gd name="connsiteY3" fmla="*/ 64289 h 824257"/>
                    <a:gd name="connsiteX4" fmla="*/ 0 w 3901440"/>
                    <a:gd name="connsiteY4" fmla="*/ 824257 h 824257"/>
                    <a:gd name="connsiteX0" fmla="*/ 0 w 3901440"/>
                    <a:gd name="connsiteY0" fmla="*/ 792480 h 792480"/>
                    <a:gd name="connsiteX1" fmla="*/ 3901440 w 3901440"/>
                    <a:gd name="connsiteY1" fmla="*/ 792480 h 792480"/>
                    <a:gd name="connsiteX2" fmla="*/ 2367280 w 3901440"/>
                    <a:gd name="connsiteY2" fmla="*/ 0 h 792480"/>
                    <a:gd name="connsiteX3" fmla="*/ 1509776 w 3901440"/>
                    <a:gd name="connsiteY3" fmla="*/ 32512 h 792480"/>
                    <a:gd name="connsiteX4" fmla="*/ 0 w 3901440"/>
                    <a:gd name="connsiteY4" fmla="*/ 792480 h 792480"/>
                    <a:gd name="connsiteX0" fmla="*/ 0 w 3901440"/>
                    <a:gd name="connsiteY0" fmla="*/ 759968 h 759968"/>
                    <a:gd name="connsiteX1" fmla="*/ 3901440 w 3901440"/>
                    <a:gd name="connsiteY1" fmla="*/ 759968 h 759968"/>
                    <a:gd name="connsiteX2" fmla="*/ 2373376 w 3901440"/>
                    <a:gd name="connsiteY2" fmla="*/ 4064 h 759968"/>
                    <a:gd name="connsiteX3" fmla="*/ 1509776 w 3901440"/>
                    <a:gd name="connsiteY3" fmla="*/ 0 h 759968"/>
                    <a:gd name="connsiteX4" fmla="*/ 0 w 3901440"/>
                    <a:gd name="connsiteY4" fmla="*/ 759968 h 759968"/>
                    <a:gd name="connsiteX0" fmla="*/ 0 w 3901440"/>
                    <a:gd name="connsiteY0" fmla="*/ 771144 h 771144"/>
                    <a:gd name="connsiteX1" fmla="*/ 3901440 w 3901440"/>
                    <a:gd name="connsiteY1" fmla="*/ 771144 h 771144"/>
                    <a:gd name="connsiteX2" fmla="*/ 2382901 w 3901440"/>
                    <a:gd name="connsiteY2" fmla="*/ 0 h 771144"/>
                    <a:gd name="connsiteX3" fmla="*/ 1509776 w 3901440"/>
                    <a:gd name="connsiteY3" fmla="*/ 11176 h 771144"/>
                    <a:gd name="connsiteX4" fmla="*/ 0 w 3901440"/>
                    <a:gd name="connsiteY4" fmla="*/ 771144 h 771144"/>
                    <a:gd name="connsiteX0" fmla="*/ 0 w 3901440"/>
                    <a:gd name="connsiteY0" fmla="*/ 771144 h 771144"/>
                    <a:gd name="connsiteX1" fmla="*/ 3901440 w 3901440"/>
                    <a:gd name="connsiteY1" fmla="*/ 771144 h 771144"/>
                    <a:gd name="connsiteX2" fmla="*/ 2382901 w 3901440"/>
                    <a:gd name="connsiteY2" fmla="*/ 0 h 771144"/>
                    <a:gd name="connsiteX3" fmla="*/ 1509776 w 3901440"/>
                    <a:gd name="connsiteY3" fmla="*/ 11176 h 771144"/>
                    <a:gd name="connsiteX4" fmla="*/ 0 w 3901440"/>
                    <a:gd name="connsiteY4" fmla="*/ 771144 h 771144"/>
                    <a:gd name="connsiteX0" fmla="*/ 0 w 3901440"/>
                    <a:gd name="connsiteY0" fmla="*/ 771144 h 771144"/>
                    <a:gd name="connsiteX1" fmla="*/ 3901440 w 3901440"/>
                    <a:gd name="connsiteY1" fmla="*/ 771144 h 771144"/>
                    <a:gd name="connsiteX2" fmla="*/ 2382901 w 3901440"/>
                    <a:gd name="connsiteY2" fmla="*/ 0 h 771144"/>
                    <a:gd name="connsiteX3" fmla="*/ 1509776 w 3901440"/>
                    <a:gd name="connsiteY3" fmla="*/ 11176 h 771144"/>
                    <a:gd name="connsiteX4" fmla="*/ 0 w 3901440"/>
                    <a:gd name="connsiteY4" fmla="*/ 771144 h 771144"/>
                    <a:gd name="connsiteX0" fmla="*/ 0 w 3901440"/>
                    <a:gd name="connsiteY0" fmla="*/ 775208 h 775208"/>
                    <a:gd name="connsiteX1" fmla="*/ 3901440 w 3901440"/>
                    <a:gd name="connsiteY1" fmla="*/ 775208 h 775208"/>
                    <a:gd name="connsiteX2" fmla="*/ 2382901 w 3901440"/>
                    <a:gd name="connsiteY2" fmla="*/ 4064 h 775208"/>
                    <a:gd name="connsiteX3" fmla="*/ 1526921 w 3901440"/>
                    <a:gd name="connsiteY3" fmla="*/ 0 h 775208"/>
                    <a:gd name="connsiteX4" fmla="*/ 0 w 3901440"/>
                    <a:gd name="connsiteY4" fmla="*/ 775208 h 775208"/>
                    <a:gd name="connsiteX0" fmla="*/ 0 w 3901440"/>
                    <a:gd name="connsiteY0" fmla="*/ 776187 h 776187"/>
                    <a:gd name="connsiteX1" fmla="*/ 3901440 w 3901440"/>
                    <a:gd name="connsiteY1" fmla="*/ 776187 h 776187"/>
                    <a:gd name="connsiteX2" fmla="*/ 2382901 w 3901440"/>
                    <a:gd name="connsiteY2" fmla="*/ 5043 h 776187"/>
                    <a:gd name="connsiteX3" fmla="*/ 1526921 w 3901440"/>
                    <a:gd name="connsiteY3" fmla="*/ 979 h 776187"/>
                    <a:gd name="connsiteX4" fmla="*/ 0 w 3901440"/>
                    <a:gd name="connsiteY4" fmla="*/ 776187 h 776187"/>
                    <a:gd name="connsiteX0" fmla="*/ 0 w 3901440"/>
                    <a:gd name="connsiteY0" fmla="*/ 778709 h 778709"/>
                    <a:gd name="connsiteX1" fmla="*/ 3901440 w 3901440"/>
                    <a:gd name="connsiteY1" fmla="*/ 778709 h 778709"/>
                    <a:gd name="connsiteX2" fmla="*/ 2382901 w 3901440"/>
                    <a:gd name="connsiteY2" fmla="*/ 7565 h 778709"/>
                    <a:gd name="connsiteX3" fmla="*/ 1526921 w 3901440"/>
                    <a:gd name="connsiteY3" fmla="*/ 3501 h 778709"/>
                    <a:gd name="connsiteX4" fmla="*/ 0 w 3901440"/>
                    <a:gd name="connsiteY4" fmla="*/ 778709 h 778709"/>
                    <a:gd name="connsiteX0" fmla="*/ 0 w 3901440"/>
                    <a:gd name="connsiteY0" fmla="*/ 785816 h 785816"/>
                    <a:gd name="connsiteX1" fmla="*/ 3901440 w 3901440"/>
                    <a:gd name="connsiteY1" fmla="*/ 785816 h 785816"/>
                    <a:gd name="connsiteX2" fmla="*/ 2386711 w 3901440"/>
                    <a:gd name="connsiteY2" fmla="*/ 3242 h 785816"/>
                    <a:gd name="connsiteX3" fmla="*/ 1526921 w 3901440"/>
                    <a:gd name="connsiteY3" fmla="*/ 10608 h 785816"/>
                    <a:gd name="connsiteX4" fmla="*/ 0 w 3901440"/>
                    <a:gd name="connsiteY4" fmla="*/ 785816 h 785816"/>
                    <a:gd name="connsiteX0" fmla="*/ 0 w 3901440"/>
                    <a:gd name="connsiteY0" fmla="*/ 782574 h 782574"/>
                    <a:gd name="connsiteX1" fmla="*/ 3901440 w 3901440"/>
                    <a:gd name="connsiteY1" fmla="*/ 782574 h 782574"/>
                    <a:gd name="connsiteX2" fmla="*/ 2386711 w 3901440"/>
                    <a:gd name="connsiteY2" fmla="*/ 0 h 782574"/>
                    <a:gd name="connsiteX3" fmla="*/ 1526921 w 3901440"/>
                    <a:gd name="connsiteY3" fmla="*/ 7366 h 782574"/>
                    <a:gd name="connsiteX4" fmla="*/ 0 w 3901440"/>
                    <a:gd name="connsiteY4" fmla="*/ 782574 h 782574"/>
                    <a:gd name="connsiteX0" fmla="*/ 0 w 3901440"/>
                    <a:gd name="connsiteY0" fmla="*/ 782828 h 782828"/>
                    <a:gd name="connsiteX1" fmla="*/ 3901440 w 3901440"/>
                    <a:gd name="connsiteY1" fmla="*/ 782828 h 782828"/>
                    <a:gd name="connsiteX2" fmla="*/ 2386711 w 3901440"/>
                    <a:gd name="connsiteY2" fmla="*/ 254 h 782828"/>
                    <a:gd name="connsiteX3" fmla="*/ 1536446 w 3901440"/>
                    <a:gd name="connsiteY3" fmla="*/ 0 h 782828"/>
                    <a:gd name="connsiteX4" fmla="*/ 0 w 3901440"/>
                    <a:gd name="connsiteY4" fmla="*/ 782828 h 782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01440" h="782828">
                      <a:moveTo>
                        <a:pt x="0" y="782828"/>
                      </a:moveTo>
                      <a:cubicBezTo>
                        <a:pt x="675979" y="758105"/>
                        <a:pt x="3330109" y="750316"/>
                        <a:pt x="3901440" y="782828"/>
                      </a:cubicBezTo>
                      <a:cubicBezTo>
                        <a:pt x="3601043" y="376428"/>
                        <a:pt x="2806658" y="95927"/>
                        <a:pt x="2386711" y="254"/>
                      </a:cubicBezTo>
                      <a:lnTo>
                        <a:pt x="1536446" y="0"/>
                      </a:lnTo>
                      <a:cubicBezTo>
                        <a:pt x="1116499" y="79587"/>
                        <a:pt x="378629" y="283295"/>
                        <a:pt x="0" y="782828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88" name="Freihandform 287"/>
                <p:cNvSpPr/>
                <p:nvPr/>
              </p:nvSpPr>
              <p:spPr>
                <a:xfrm>
                  <a:off x="3562802" y="2551009"/>
                  <a:ext cx="172133" cy="102102"/>
                </a:xfrm>
                <a:custGeom>
                  <a:avLst/>
                  <a:gdLst>
                    <a:gd name="connsiteX0" fmla="*/ 0 w 698500"/>
                    <a:gd name="connsiteY0" fmla="*/ 0 h 457287"/>
                    <a:gd name="connsiteX1" fmla="*/ 353060 w 698500"/>
                    <a:gd name="connsiteY1" fmla="*/ 457200 h 457287"/>
                    <a:gd name="connsiteX2" fmla="*/ 698500 w 698500"/>
                    <a:gd name="connsiteY2" fmla="*/ 30480 h 457287"/>
                    <a:gd name="connsiteX0" fmla="*/ 544 w 699044"/>
                    <a:gd name="connsiteY0" fmla="*/ 0 h 457287"/>
                    <a:gd name="connsiteX1" fmla="*/ 353604 w 699044"/>
                    <a:gd name="connsiteY1" fmla="*/ 457200 h 457287"/>
                    <a:gd name="connsiteX2" fmla="*/ 699044 w 699044"/>
                    <a:gd name="connsiteY2" fmla="*/ 30480 h 457287"/>
                    <a:gd name="connsiteX0" fmla="*/ 544 w 699118"/>
                    <a:gd name="connsiteY0" fmla="*/ 0 h 458082"/>
                    <a:gd name="connsiteX1" fmla="*/ 353604 w 699118"/>
                    <a:gd name="connsiteY1" fmla="*/ 457200 h 458082"/>
                    <a:gd name="connsiteX2" fmla="*/ 699044 w 699118"/>
                    <a:gd name="connsiteY2" fmla="*/ 30480 h 458082"/>
                    <a:gd name="connsiteX0" fmla="*/ 544 w 699118"/>
                    <a:gd name="connsiteY0" fmla="*/ 0 h 457200"/>
                    <a:gd name="connsiteX1" fmla="*/ 353604 w 699118"/>
                    <a:gd name="connsiteY1" fmla="*/ 457200 h 457200"/>
                    <a:gd name="connsiteX2" fmla="*/ 699044 w 699118"/>
                    <a:gd name="connsiteY2" fmla="*/ 30480 h 457200"/>
                    <a:gd name="connsiteX0" fmla="*/ 426 w 699000"/>
                    <a:gd name="connsiteY0" fmla="*/ 0 h 457200"/>
                    <a:gd name="connsiteX1" fmla="*/ 353486 w 699000"/>
                    <a:gd name="connsiteY1" fmla="*/ 457200 h 457200"/>
                    <a:gd name="connsiteX2" fmla="*/ 698926 w 699000"/>
                    <a:gd name="connsiteY2" fmla="*/ 30480 h 457200"/>
                    <a:gd name="connsiteX0" fmla="*/ 426 w 699000"/>
                    <a:gd name="connsiteY0" fmla="*/ 0 h 457200"/>
                    <a:gd name="connsiteX1" fmla="*/ 353486 w 699000"/>
                    <a:gd name="connsiteY1" fmla="*/ 457200 h 457200"/>
                    <a:gd name="connsiteX2" fmla="*/ 698926 w 699000"/>
                    <a:gd name="connsiteY2" fmla="*/ 30480 h 457200"/>
                    <a:gd name="connsiteX0" fmla="*/ 426 w 698926"/>
                    <a:gd name="connsiteY0" fmla="*/ 0 h 457200"/>
                    <a:gd name="connsiteX1" fmla="*/ 353486 w 698926"/>
                    <a:gd name="connsiteY1" fmla="*/ 457200 h 457200"/>
                    <a:gd name="connsiteX2" fmla="*/ 698926 w 698926"/>
                    <a:gd name="connsiteY2" fmla="*/ 30480 h 45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98926" h="457200">
                      <a:moveTo>
                        <a:pt x="426" y="0"/>
                      </a:moveTo>
                      <a:cubicBezTo>
                        <a:pt x="-13333" y="335280"/>
                        <a:pt x="310729" y="264160"/>
                        <a:pt x="353486" y="457200"/>
                      </a:cubicBezTo>
                      <a:cubicBezTo>
                        <a:pt x="469903" y="238760"/>
                        <a:pt x="668234" y="345440"/>
                        <a:pt x="698926" y="30480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89" name="Rechteck 288"/>
                <p:cNvSpPr/>
                <p:nvPr/>
              </p:nvSpPr>
              <p:spPr>
                <a:xfrm>
                  <a:off x="3559048" y="2316175"/>
                  <a:ext cx="192151" cy="5241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279" name="Gruppieren 278"/>
              <p:cNvGrpSpPr/>
              <p:nvPr/>
            </p:nvGrpSpPr>
            <p:grpSpPr>
              <a:xfrm>
                <a:off x="6503231" y="1548367"/>
                <a:ext cx="960855" cy="336936"/>
                <a:chOff x="3171308" y="2316175"/>
                <a:chExt cx="960855" cy="336936"/>
              </a:xfrm>
            </p:grpSpPr>
            <p:sp>
              <p:nvSpPr>
                <p:cNvPr id="284" name="Freihandform 283"/>
                <p:cNvSpPr/>
                <p:nvPr/>
              </p:nvSpPr>
              <p:spPr>
                <a:xfrm>
                  <a:off x="3171308" y="2371083"/>
                  <a:ext cx="960855" cy="174821"/>
                </a:xfrm>
                <a:custGeom>
                  <a:avLst/>
                  <a:gdLst>
                    <a:gd name="connsiteX0" fmla="*/ 62083 w 4027650"/>
                    <a:gd name="connsiteY0" fmla="*/ 896721 h 996416"/>
                    <a:gd name="connsiteX1" fmla="*/ 3963523 w 4027650"/>
                    <a:gd name="connsiteY1" fmla="*/ 896721 h 996416"/>
                    <a:gd name="connsiteX2" fmla="*/ 2429363 w 4027650"/>
                    <a:gd name="connsiteY2" fmla="*/ 104241 h 996416"/>
                    <a:gd name="connsiteX3" fmla="*/ 1626723 w 4027650"/>
                    <a:gd name="connsiteY3" fmla="*/ 94081 h 996416"/>
                    <a:gd name="connsiteX4" fmla="*/ 62083 w 4027650"/>
                    <a:gd name="connsiteY4" fmla="*/ 896721 h 996416"/>
                    <a:gd name="connsiteX0" fmla="*/ 0 w 3965567"/>
                    <a:gd name="connsiteY0" fmla="*/ 896721 h 996416"/>
                    <a:gd name="connsiteX1" fmla="*/ 3901440 w 3965567"/>
                    <a:gd name="connsiteY1" fmla="*/ 896721 h 996416"/>
                    <a:gd name="connsiteX2" fmla="*/ 2367280 w 3965567"/>
                    <a:gd name="connsiteY2" fmla="*/ 104241 h 996416"/>
                    <a:gd name="connsiteX3" fmla="*/ 1564640 w 3965567"/>
                    <a:gd name="connsiteY3" fmla="*/ 94081 h 996416"/>
                    <a:gd name="connsiteX4" fmla="*/ 0 w 3965567"/>
                    <a:gd name="connsiteY4" fmla="*/ 896721 h 996416"/>
                    <a:gd name="connsiteX0" fmla="*/ 0 w 3965567"/>
                    <a:gd name="connsiteY0" fmla="*/ 896721 h 950301"/>
                    <a:gd name="connsiteX1" fmla="*/ 3901440 w 3965567"/>
                    <a:gd name="connsiteY1" fmla="*/ 896721 h 950301"/>
                    <a:gd name="connsiteX2" fmla="*/ 2367280 w 3965567"/>
                    <a:gd name="connsiteY2" fmla="*/ 104241 h 950301"/>
                    <a:gd name="connsiteX3" fmla="*/ 1564640 w 3965567"/>
                    <a:gd name="connsiteY3" fmla="*/ 94081 h 950301"/>
                    <a:gd name="connsiteX4" fmla="*/ 0 w 3965567"/>
                    <a:gd name="connsiteY4" fmla="*/ 896721 h 950301"/>
                    <a:gd name="connsiteX0" fmla="*/ 0 w 3965567"/>
                    <a:gd name="connsiteY0" fmla="*/ 896721 h 896721"/>
                    <a:gd name="connsiteX1" fmla="*/ 3901440 w 3965567"/>
                    <a:gd name="connsiteY1" fmla="*/ 896721 h 896721"/>
                    <a:gd name="connsiteX2" fmla="*/ 2367280 w 3965567"/>
                    <a:gd name="connsiteY2" fmla="*/ 104241 h 896721"/>
                    <a:gd name="connsiteX3" fmla="*/ 1564640 w 3965567"/>
                    <a:gd name="connsiteY3" fmla="*/ 94081 h 896721"/>
                    <a:gd name="connsiteX4" fmla="*/ 0 w 3965567"/>
                    <a:gd name="connsiteY4" fmla="*/ 896721 h 896721"/>
                    <a:gd name="connsiteX0" fmla="*/ 0 w 3901440"/>
                    <a:gd name="connsiteY0" fmla="*/ 896721 h 896721"/>
                    <a:gd name="connsiteX1" fmla="*/ 3901440 w 3901440"/>
                    <a:gd name="connsiteY1" fmla="*/ 896721 h 896721"/>
                    <a:gd name="connsiteX2" fmla="*/ 2367280 w 3901440"/>
                    <a:gd name="connsiteY2" fmla="*/ 104241 h 896721"/>
                    <a:gd name="connsiteX3" fmla="*/ 1564640 w 3901440"/>
                    <a:gd name="connsiteY3" fmla="*/ 94081 h 896721"/>
                    <a:gd name="connsiteX4" fmla="*/ 0 w 3901440"/>
                    <a:gd name="connsiteY4" fmla="*/ 896721 h 896721"/>
                    <a:gd name="connsiteX0" fmla="*/ 0 w 3901440"/>
                    <a:gd name="connsiteY0" fmla="*/ 855581 h 855581"/>
                    <a:gd name="connsiteX1" fmla="*/ 3901440 w 3901440"/>
                    <a:gd name="connsiteY1" fmla="*/ 855581 h 855581"/>
                    <a:gd name="connsiteX2" fmla="*/ 2367280 w 3901440"/>
                    <a:gd name="connsiteY2" fmla="*/ 63101 h 855581"/>
                    <a:gd name="connsiteX3" fmla="*/ 1564640 w 3901440"/>
                    <a:gd name="connsiteY3" fmla="*/ 52941 h 855581"/>
                    <a:gd name="connsiteX4" fmla="*/ 0 w 3901440"/>
                    <a:gd name="connsiteY4" fmla="*/ 855581 h 855581"/>
                    <a:gd name="connsiteX0" fmla="*/ 0 w 3901440"/>
                    <a:gd name="connsiteY0" fmla="*/ 824257 h 824257"/>
                    <a:gd name="connsiteX1" fmla="*/ 3901440 w 3901440"/>
                    <a:gd name="connsiteY1" fmla="*/ 824257 h 824257"/>
                    <a:gd name="connsiteX2" fmla="*/ 2367280 w 3901440"/>
                    <a:gd name="connsiteY2" fmla="*/ 31777 h 824257"/>
                    <a:gd name="connsiteX3" fmla="*/ 1509776 w 3901440"/>
                    <a:gd name="connsiteY3" fmla="*/ 64289 h 824257"/>
                    <a:gd name="connsiteX4" fmla="*/ 0 w 3901440"/>
                    <a:gd name="connsiteY4" fmla="*/ 824257 h 824257"/>
                    <a:gd name="connsiteX0" fmla="*/ 0 w 3901440"/>
                    <a:gd name="connsiteY0" fmla="*/ 792480 h 792480"/>
                    <a:gd name="connsiteX1" fmla="*/ 3901440 w 3901440"/>
                    <a:gd name="connsiteY1" fmla="*/ 792480 h 792480"/>
                    <a:gd name="connsiteX2" fmla="*/ 2367280 w 3901440"/>
                    <a:gd name="connsiteY2" fmla="*/ 0 h 792480"/>
                    <a:gd name="connsiteX3" fmla="*/ 1509776 w 3901440"/>
                    <a:gd name="connsiteY3" fmla="*/ 32512 h 792480"/>
                    <a:gd name="connsiteX4" fmla="*/ 0 w 3901440"/>
                    <a:gd name="connsiteY4" fmla="*/ 792480 h 792480"/>
                    <a:gd name="connsiteX0" fmla="*/ 0 w 3901440"/>
                    <a:gd name="connsiteY0" fmla="*/ 759968 h 759968"/>
                    <a:gd name="connsiteX1" fmla="*/ 3901440 w 3901440"/>
                    <a:gd name="connsiteY1" fmla="*/ 759968 h 759968"/>
                    <a:gd name="connsiteX2" fmla="*/ 2373376 w 3901440"/>
                    <a:gd name="connsiteY2" fmla="*/ 4064 h 759968"/>
                    <a:gd name="connsiteX3" fmla="*/ 1509776 w 3901440"/>
                    <a:gd name="connsiteY3" fmla="*/ 0 h 759968"/>
                    <a:gd name="connsiteX4" fmla="*/ 0 w 3901440"/>
                    <a:gd name="connsiteY4" fmla="*/ 759968 h 759968"/>
                    <a:gd name="connsiteX0" fmla="*/ 0 w 3901440"/>
                    <a:gd name="connsiteY0" fmla="*/ 771144 h 771144"/>
                    <a:gd name="connsiteX1" fmla="*/ 3901440 w 3901440"/>
                    <a:gd name="connsiteY1" fmla="*/ 771144 h 771144"/>
                    <a:gd name="connsiteX2" fmla="*/ 2382901 w 3901440"/>
                    <a:gd name="connsiteY2" fmla="*/ 0 h 771144"/>
                    <a:gd name="connsiteX3" fmla="*/ 1509776 w 3901440"/>
                    <a:gd name="connsiteY3" fmla="*/ 11176 h 771144"/>
                    <a:gd name="connsiteX4" fmla="*/ 0 w 3901440"/>
                    <a:gd name="connsiteY4" fmla="*/ 771144 h 771144"/>
                    <a:gd name="connsiteX0" fmla="*/ 0 w 3901440"/>
                    <a:gd name="connsiteY0" fmla="*/ 771144 h 771144"/>
                    <a:gd name="connsiteX1" fmla="*/ 3901440 w 3901440"/>
                    <a:gd name="connsiteY1" fmla="*/ 771144 h 771144"/>
                    <a:gd name="connsiteX2" fmla="*/ 2382901 w 3901440"/>
                    <a:gd name="connsiteY2" fmla="*/ 0 h 771144"/>
                    <a:gd name="connsiteX3" fmla="*/ 1509776 w 3901440"/>
                    <a:gd name="connsiteY3" fmla="*/ 11176 h 771144"/>
                    <a:gd name="connsiteX4" fmla="*/ 0 w 3901440"/>
                    <a:gd name="connsiteY4" fmla="*/ 771144 h 771144"/>
                    <a:gd name="connsiteX0" fmla="*/ 0 w 3901440"/>
                    <a:gd name="connsiteY0" fmla="*/ 771144 h 771144"/>
                    <a:gd name="connsiteX1" fmla="*/ 3901440 w 3901440"/>
                    <a:gd name="connsiteY1" fmla="*/ 771144 h 771144"/>
                    <a:gd name="connsiteX2" fmla="*/ 2382901 w 3901440"/>
                    <a:gd name="connsiteY2" fmla="*/ 0 h 771144"/>
                    <a:gd name="connsiteX3" fmla="*/ 1509776 w 3901440"/>
                    <a:gd name="connsiteY3" fmla="*/ 11176 h 771144"/>
                    <a:gd name="connsiteX4" fmla="*/ 0 w 3901440"/>
                    <a:gd name="connsiteY4" fmla="*/ 771144 h 771144"/>
                    <a:gd name="connsiteX0" fmla="*/ 0 w 3901440"/>
                    <a:gd name="connsiteY0" fmla="*/ 775208 h 775208"/>
                    <a:gd name="connsiteX1" fmla="*/ 3901440 w 3901440"/>
                    <a:gd name="connsiteY1" fmla="*/ 775208 h 775208"/>
                    <a:gd name="connsiteX2" fmla="*/ 2382901 w 3901440"/>
                    <a:gd name="connsiteY2" fmla="*/ 4064 h 775208"/>
                    <a:gd name="connsiteX3" fmla="*/ 1526921 w 3901440"/>
                    <a:gd name="connsiteY3" fmla="*/ 0 h 775208"/>
                    <a:gd name="connsiteX4" fmla="*/ 0 w 3901440"/>
                    <a:gd name="connsiteY4" fmla="*/ 775208 h 775208"/>
                    <a:gd name="connsiteX0" fmla="*/ 0 w 3901440"/>
                    <a:gd name="connsiteY0" fmla="*/ 776187 h 776187"/>
                    <a:gd name="connsiteX1" fmla="*/ 3901440 w 3901440"/>
                    <a:gd name="connsiteY1" fmla="*/ 776187 h 776187"/>
                    <a:gd name="connsiteX2" fmla="*/ 2382901 w 3901440"/>
                    <a:gd name="connsiteY2" fmla="*/ 5043 h 776187"/>
                    <a:gd name="connsiteX3" fmla="*/ 1526921 w 3901440"/>
                    <a:gd name="connsiteY3" fmla="*/ 979 h 776187"/>
                    <a:gd name="connsiteX4" fmla="*/ 0 w 3901440"/>
                    <a:gd name="connsiteY4" fmla="*/ 776187 h 776187"/>
                    <a:gd name="connsiteX0" fmla="*/ 0 w 3901440"/>
                    <a:gd name="connsiteY0" fmla="*/ 778709 h 778709"/>
                    <a:gd name="connsiteX1" fmla="*/ 3901440 w 3901440"/>
                    <a:gd name="connsiteY1" fmla="*/ 778709 h 778709"/>
                    <a:gd name="connsiteX2" fmla="*/ 2382901 w 3901440"/>
                    <a:gd name="connsiteY2" fmla="*/ 7565 h 778709"/>
                    <a:gd name="connsiteX3" fmla="*/ 1526921 w 3901440"/>
                    <a:gd name="connsiteY3" fmla="*/ 3501 h 778709"/>
                    <a:gd name="connsiteX4" fmla="*/ 0 w 3901440"/>
                    <a:gd name="connsiteY4" fmla="*/ 778709 h 778709"/>
                    <a:gd name="connsiteX0" fmla="*/ 0 w 3901440"/>
                    <a:gd name="connsiteY0" fmla="*/ 785816 h 785816"/>
                    <a:gd name="connsiteX1" fmla="*/ 3901440 w 3901440"/>
                    <a:gd name="connsiteY1" fmla="*/ 785816 h 785816"/>
                    <a:gd name="connsiteX2" fmla="*/ 2386711 w 3901440"/>
                    <a:gd name="connsiteY2" fmla="*/ 3242 h 785816"/>
                    <a:gd name="connsiteX3" fmla="*/ 1526921 w 3901440"/>
                    <a:gd name="connsiteY3" fmla="*/ 10608 h 785816"/>
                    <a:gd name="connsiteX4" fmla="*/ 0 w 3901440"/>
                    <a:gd name="connsiteY4" fmla="*/ 785816 h 785816"/>
                    <a:gd name="connsiteX0" fmla="*/ 0 w 3901440"/>
                    <a:gd name="connsiteY0" fmla="*/ 782574 h 782574"/>
                    <a:gd name="connsiteX1" fmla="*/ 3901440 w 3901440"/>
                    <a:gd name="connsiteY1" fmla="*/ 782574 h 782574"/>
                    <a:gd name="connsiteX2" fmla="*/ 2386711 w 3901440"/>
                    <a:gd name="connsiteY2" fmla="*/ 0 h 782574"/>
                    <a:gd name="connsiteX3" fmla="*/ 1526921 w 3901440"/>
                    <a:gd name="connsiteY3" fmla="*/ 7366 h 782574"/>
                    <a:gd name="connsiteX4" fmla="*/ 0 w 3901440"/>
                    <a:gd name="connsiteY4" fmla="*/ 782574 h 782574"/>
                    <a:gd name="connsiteX0" fmla="*/ 0 w 3901440"/>
                    <a:gd name="connsiteY0" fmla="*/ 782828 h 782828"/>
                    <a:gd name="connsiteX1" fmla="*/ 3901440 w 3901440"/>
                    <a:gd name="connsiteY1" fmla="*/ 782828 h 782828"/>
                    <a:gd name="connsiteX2" fmla="*/ 2386711 w 3901440"/>
                    <a:gd name="connsiteY2" fmla="*/ 254 h 782828"/>
                    <a:gd name="connsiteX3" fmla="*/ 1536446 w 3901440"/>
                    <a:gd name="connsiteY3" fmla="*/ 0 h 782828"/>
                    <a:gd name="connsiteX4" fmla="*/ 0 w 3901440"/>
                    <a:gd name="connsiteY4" fmla="*/ 782828 h 782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01440" h="782828">
                      <a:moveTo>
                        <a:pt x="0" y="782828"/>
                      </a:moveTo>
                      <a:cubicBezTo>
                        <a:pt x="675979" y="758105"/>
                        <a:pt x="3330109" y="750316"/>
                        <a:pt x="3901440" y="782828"/>
                      </a:cubicBezTo>
                      <a:cubicBezTo>
                        <a:pt x="3601043" y="376428"/>
                        <a:pt x="2806658" y="95927"/>
                        <a:pt x="2386711" y="254"/>
                      </a:cubicBezTo>
                      <a:lnTo>
                        <a:pt x="1536446" y="0"/>
                      </a:lnTo>
                      <a:cubicBezTo>
                        <a:pt x="1116499" y="79587"/>
                        <a:pt x="378629" y="283295"/>
                        <a:pt x="0" y="782828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85" name="Freihandform 284"/>
                <p:cNvSpPr/>
                <p:nvPr/>
              </p:nvSpPr>
              <p:spPr>
                <a:xfrm>
                  <a:off x="3562802" y="2551009"/>
                  <a:ext cx="172133" cy="102102"/>
                </a:xfrm>
                <a:custGeom>
                  <a:avLst/>
                  <a:gdLst>
                    <a:gd name="connsiteX0" fmla="*/ 0 w 698500"/>
                    <a:gd name="connsiteY0" fmla="*/ 0 h 457287"/>
                    <a:gd name="connsiteX1" fmla="*/ 353060 w 698500"/>
                    <a:gd name="connsiteY1" fmla="*/ 457200 h 457287"/>
                    <a:gd name="connsiteX2" fmla="*/ 698500 w 698500"/>
                    <a:gd name="connsiteY2" fmla="*/ 30480 h 457287"/>
                    <a:gd name="connsiteX0" fmla="*/ 544 w 699044"/>
                    <a:gd name="connsiteY0" fmla="*/ 0 h 457287"/>
                    <a:gd name="connsiteX1" fmla="*/ 353604 w 699044"/>
                    <a:gd name="connsiteY1" fmla="*/ 457200 h 457287"/>
                    <a:gd name="connsiteX2" fmla="*/ 699044 w 699044"/>
                    <a:gd name="connsiteY2" fmla="*/ 30480 h 457287"/>
                    <a:gd name="connsiteX0" fmla="*/ 544 w 699118"/>
                    <a:gd name="connsiteY0" fmla="*/ 0 h 458082"/>
                    <a:gd name="connsiteX1" fmla="*/ 353604 w 699118"/>
                    <a:gd name="connsiteY1" fmla="*/ 457200 h 458082"/>
                    <a:gd name="connsiteX2" fmla="*/ 699044 w 699118"/>
                    <a:gd name="connsiteY2" fmla="*/ 30480 h 458082"/>
                    <a:gd name="connsiteX0" fmla="*/ 544 w 699118"/>
                    <a:gd name="connsiteY0" fmla="*/ 0 h 457200"/>
                    <a:gd name="connsiteX1" fmla="*/ 353604 w 699118"/>
                    <a:gd name="connsiteY1" fmla="*/ 457200 h 457200"/>
                    <a:gd name="connsiteX2" fmla="*/ 699044 w 699118"/>
                    <a:gd name="connsiteY2" fmla="*/ 30480 h 457200"/>
                    <a:gd name="connsiteX0" fmla="*/ 426 w 699000"/>
                    <a:gd name="connsiteY0" fmla="*/ 0 h 457200"/>
                    <a:gd name="connsiteX1" fmla="*/ 353486 w 699000"/>
                    <a:gd name="connsiteY1" fmla="*/ 457200 h 457200"/>
                    <a:gd name="connsiteX2" fmla="*/ 698926 w 699000"/>
                    <a:gd name="connsiteY2" fmla="*/ 30480 h 457200"/>
                    <a:gd name="connsiteX0" fmla="*/ 426 w 699000"/>
                    <a:gd name="connsiteY0" fmla="*/ 0 h 457200"/>
                    <a:gd name="connsiteX1" fmla="*/ 353486 w 699000"/>
                    <a:gd name="connsiteY1" fmla="*/ 457200 h 457200"/>
                    <a:gd name="connsiteX2" fmla="*/ 698926 w 699000"/>
                    <a:gd name="connsiteY2" fmla="*/ 30480 h 457200"/>
                    <a:gd name="connsiteX0" fmla="*/ 426 w 698926"/>
                    <a:gd name="connsiteY0" fmla="*/ 0 h 457200"/>
                    <a:gd name="connsiteX1" fmla="*/ 353486 w 698926"/>
                    <a:gd name="connsiteY1" fmla="*/ 457200 h 457200"/>
                    <a:gd name="connsiteX2" fmla="*/ 698926 w 698926"/>
                    <a:gd name="connsiteY2" fmla="*/ 30480 h 45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98926" h="457200">
                      <a:moveTo>
                        <a:pt x="426" y="0"/>
                      </a:moveTo>
                      <a:cubicBezTo>
                        <a:pt x="-13333" y="335280"/>
                        <a:pt x="310729" y="264160"/>
                        <a:pt x="353486" y="457200"/>
                      </a:cubicBezTo>
                      <a:cubicBezTo>
                        <a:pt x="469903" y="238760"/>
                        <a:pt x="668234" y="345440"/>
                        <a:pt x="698926" y="30480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86" name="Rechteck 285"/>
                <p:cNvSpPr/>
                <p:nvPr/>
              </p:nvSpPr>
              <p:spPr>
                <a:xfrm>
                  <a:off x="3559048" y="2316175"/>
                  <a:ext cx="192151" cy="5241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280" name="Gruppieren 279"/>
              <p:cNvGrpSpPr/>
              <p:nvPr/>
            </p:nvGrpSpPr>
            <p:grpSpPr>
              <a:xfrm>
                <a:off x="5930116" y="1424011"/>
                <a:ext cx="960855" cy="336936"/>
                <a:chOff x="3171308" y="2316175"/>
                <a:chExt cx="960855" cy="336936"/>
              </a:xfrm>
            </p:grpSpPr>
            <p:sp>
              <p:nvSpPr>
                <p:cNvPr id="281" name="Freihandform 280"/>
                <p:cNvSpPr/>
                <p:nvPr/>
              </p:nvSpPr>
              <p:spPr>
                <a:xfrm>
                  <a:off x="3171308" y="2371083"/>
                  <a:ext cx="960855" cy="174821"/>
                </a:xfrm>
                <a:custGeom>
                  <a:avLst/>
                  <a:gdLst>
                    <a:gd name="connsiteX0" fmla="*/ 62083 w 4027650"/>
                    <a:gd name="connsiteY0" fmla="*/ 896721 h 996416"/>
                    <a:gd name="connsiteX1" fmla="*/ 3963523 w 4027650"/>
                    <a:gd name="connsiteY1" fmla="*/ 896721 h 996416"/>
                    <a:gd name="connsiteX2" fmla="*/ 2429363 w 4027650"/>
                    <a:gd name="connsiteY2" fmla="*/ 104241 h 996416"/>
                    <a:gd name="connsiteX3" fmla="*/ 1626723 w 4027650"/>
                    <a:gd name="connsiteY3" fmla="*/ 94081 h 996416"/>
                    <a:gd name="connsiteX4" fmla="*/ 62083 w 4027650"/>
                    <a:gd name="connsiteY4" fmla="*/ 896721 h 996416"/>
                    <a:gd name="connsiteX0" fmla="*/ 0 w 3965567"/>
                    <a:gd name="connsiteY0" fmla="*/ 896721 h 996416"/>
                    <a:gd name="connsiteX1" fmla="*/ 3901440 w 3965567"/>
                    <a:gd name="connsiteY1" fmla="*/ 896721 h 996416"/>
                    <a:gd name="connsiteX2" fmla="*/ 2367280 w 3965567"/>
                    <a:gd name="connsiteY2" fmla="*/ 104241 h 996416"/>
                    <a:gd name="connsiteX3" fmla="*/ 1564640 w 3965567"/>
                    <a:gd name="connsiteY3" fmla="*/ 94081 h 996416"/>
                    <a:gd name="connsiteX4" fmla="*/ 0 w 3965567"/>
                    <a:gd name="connsiteY4" fmla="*/ 896721 h 996416"/>
                    <a:gd name="connsiteX0" fmla="*/ 0 w 3965567"/>
                    <a:gd name="connsiteY0" fmla="*/ 896721 h 950301"/>
                    <a:gd name="connsiteX1" fmla="*/ 3901440 w 3965567"/>
                    <a:gd name="connsiteY1" fmla="*/ 896721 h 950301"/>
                    <a:gd name="connsiteX2" fmla="*/ 2367280 w 3965567"/>
                    <a:gd name="connsiteY2" fmla="*/ 104241 h 950301"/>
                    <a:gd name="connsiteX3" fmla="*/ 1564640 w 3965567"/>
                    <a:gd name="connsiteY3" fmla="*/ 94081 h 950301"/>
                    <a:gd name="connsiteX4" fmla="*/ 0 w 3965567"/>
                    <a:gd name="connsiteY4" fmla="*/ 896721 h 950301"/>
                    <a:gd name="connsiteX0" fmla="*/ 0 w 3965567"/>
                    <a:gd name="connsiteY0" fmla="*/ 896721 h 896721"/>
                    <a:gd name="connsiteX1" fmla="*/ 3901440 w 3965567"/>
                    <a:gd name="connsiteY1" fmla="*/ 896721 h 896721"/>
                    <a:gd name="connsiteX2" fmla="*/ 2367280 w 3965567"/>
                    <a:gd name="connsiteY2" fmla="*/ 104241 h 896721"/>
                    <a:gd name="connsiteX3" fmla="*/ 1564640 w 3965567"/>
                    <a:gd name="connsiteY3" fmla="*/ 94081 h 896721"/>
                    <a:gd name="connsiteX4" fmla="*/ 0 w 3965567"/>
                    <a:gd name="connsiteY4" fmla="*/ 896721 h 896721"/>
                    <a:gd name="connsiteX0" fmla="*/ 0 w 3901440"/>
                    <a:gd name="connsiteY0" fmla="*/ 896721 h 896721"/>
                    <a:gd name="connsiteX1" fmla="*/ 3901440 w 3901440"/>
                    <a:gd name="connsiteY1" fmla="*/ 896721 h 896721"/>
                    <a:gd name="connsiteX2" fmla="*/ 2367280 w 3901440"/>
                    <a:gd name="connsiteY2" fmla="*/ 104241 h 896721"/>
                    <a:gd name="connsiteX3" fmla="*/ 1564640 w 3901440"/>
                    <a:gd name="connsiteY3" fmla="*/ 94081 h 896721"/>
                    <a:gd name="connsiteX4" fmla="*/ 0 w 3901440"/>
                    <a:gd name="connsiteY4" fmla="*/ 896721 h 896721"/>
                    <a:gd name="connsiteX0" fmla="*/ 0 w 3901440"/>
                    <a:gd name="connsiteY0" fmla="*/ 855581 h 855581"/>
                    <a:gd name="connsiteX1" fmla="*/ 3901440 w 3901440"/>
                    <a:gd name="connsiteY1" fmla="*/ 855581 h 855581"/>
                    <a:gd name="connsiteX2" fmla="*/ 2367280 w 3901440"/>
                    <a:gd name="connsiteY2" fmla="*/ 63101 h 855581"/>
                    <a:gd name="connsiteX3" fmla="*/ 1564640 w 3901440"/>
                    <a:gd name="connsiteY3" fmla="*/ 52941 h 855581"/>
                    <a:gd name="connsiteX4" fmla="*/ 0 w 3901440"/>
                    <a:gd name="connsiteY4" fmla="*/ 855581 h 855581"/>
                    <a:gd name="connsiteX0" fmla="*/ 0 w 3901440"/>
                    <a:gd name="connsiteY0" fmla="*/ 824257 h 824257"/>
                    <a:gd name="connsiteX1" fmla="*/ 3901440 w 3901440"/>
                    <a:gd name="connsiteY1" fmla="*/ 824257 h 824257"/>
                    <a:gd name="connsiteX2" fmla="*/ 2367280 w 3901440"/>
                    <a:gd name="connsiteY2" fmla="*/ 31777 h 824257"/>
                    <a:gd name="connsiteX3" fmla="*/ 1509776 w 3901440"/>
                    <a:gd name="connsiteY3" fmla="*/ 64289 h 824257"/>
                    <a:gd name="connsiteX4" fmla="*/ 0 w 3901440"/>
                    <a:gd name="connsiteY4" fmla="*/ 824257 h 824257"/>
                    <a:gd name="connsiteX0" fmla="*/ 0 w 3901440"/>
                    <a:gd name="connsiteY0" fmla="*/ 792480 h 792480"/>
                    <a:gd name="connsiteX1" fmla="*/ 3901440 w 3901440"/>
                    <a:gd name="connsiteY1" fmla="*/ 792480 h 792480"/>
                    <a:gd name="connsiteX2" fmla="*/ 2367280 w 3901440"/>
                    <a:gd name="connsiteY2" fmla="*/ 0 h 792480"/>
                    <a:gd name="connsiteX3" fmla="*/ 1509776 w 3901440"/>
                    <a:gd name="connsiteY3" fmla="*/ 32512 h 792480"/>
                    <a:gd name="connsiteX4" fmla="*/ 0 w 3901440"/>
                    <a:gd name="connsiteY4" fmla="*/ 792480 h 792480"/>
                    <a:gd name="connsiteX0" fmla="*/ 0 w 3901440"/>
                    <a:gd name="connsiteY0" fmla="*/ 759968 h 759968"/>
                    <a:gd name="connsiteX1" fmla="*/ 3901440 w 3901440"/>
                    <a:gd name="connsiteY1" fmla="*/ 759968 h 759968"/>
                    <a:gd name="connsiteX2" fmla="*/ 2373376 w 3901440"/>
                    <a:gd name="connsiteY2" fmla="*/ 4064 h 759968"/>
                    <a:gd name="connsiteX3" fmla="*/ 1509776 w 3901440"/>
                    <a:gd name="connsiteY3" fmla="*/ 0 h 759968"/>
                    <a:gd name="connsiteX4" fmla="*/ 0 w 3901440"/>
                    <a:gd name="connsiteY4" fmla="*/ 759968 h 759968"/>
                    <a:gd name="connsiteX0" fmla="*/ 0 w 3901440"/>
                    <a:gd name="connsiteY0" fmla="*/ 771144 h 771144"/>
                    <a:gd name="connsiteX1" fmla="*/ 3901440 w 3901440"/>
                    <a:gd name="connsiteY1" fmla="*/ 771144 h 771144"/>
                    <a:gd name="connsiteX2" fmla="*/ 2382901 w 3901440"/>
                    <a:gd name="connsiteY2" fmla="*/ 0 h 771144"/>
                    <a:gd name="connsiteX3" fmla="*/ 1509776 w 3901440"/>
                    <a:gd name="connsiteY3" fmla="*/ 11176 h 771144"/>
                    <a:gd name="connsiteX4" fmla="*/ 0 w 3901440"/>
                    <a:gd name="connsiteY4" fmla="*/ 771144 h 771144"/>
                    <a:gd name="connsiteX0" fmla="*/ 0 w 3901440"/>
                    <a:gd name="connsiteY0" fmla="*/ 771144 h 771144"/>
                    <a:gd name="connsiteX1" fmla="*/ 3901440 w 3901440"/>
                    <a:gd name="connsiteY1" fmla="*/ 771144 h 771144"/>
                    <a:gd name="connsiteX2" fmla="*/ 2382901 w 3901440"/>
                    <a:gd name="connsiteY2" fmla="*/ 0 h 771144"/>
                    <a:gd name="connsiteX3" fmla="*/ 1509776 w 3901440"/>
                    <a:gd name="connsiteY3" fmla="*/ 11176 h 771144"/>
                    <a:gd name="connsiteX4" fmla="*/ 0 w 3901440"/>
                    <a:gd name="connsiteY4" fmla="*/ 771144 h 771144"/>
                    <a:gd name="connsiteX0" fmla="*/ 0 w 3901440"/>
                    <a:gd name="connsiteY0" fmla="*/ 771144 h 771144"/>
                    <a:gd name="connsiteX1" fmla="*/ 3901440 w 3901440"/>
                    <a:gd name="connsiteY1" fmla="*/ 771144 h 771144"/>
                    <a:gd name="connsiteX2" fmla="*/ 2382901 w 3901440"/>
                    <a:gd name="connsiteY2" fmla="*/ 0 h 771144"/>
                    <a:gd name="connsiteX3" fmla="*/ 1509776 w 3901440"/>
                    <a:gd name="connsiteY3" fmla="*/ 11176 h 771144"/>
                    <a:gd name="connsiteX4" fmla="*/ 0 w 3901440"/>
                    <a:gd name="connsiteY4" fmla="*/ 771144 h 771144"/>
                    <a:gd name="connsiteX0" fmla="*/ 0 w 3901440"/>
                    <a:gd name="connsiteY0" fmla="*/ 775208 h 775208"/>
                    <a:gd name="connsiteX1" fmla="*/ 3901440 w 3901440"/>
                    <a:gd name="connsiteY1" fmla="*/ 775208 h 775208"/>
                    <a:gd name="connsiteX2" fmla="*/ 2382901 w 3901440"/>
                    <a:gd name="connsiteY2" fmla="*/ 4064 h 775208"/>
                    <a:gd name="connsiteX3" fmla="*/ 1526921 w 3901440"/>
                    <a:gd name="connsiteY3" fmla="*/ 0 h 775208"/>
                    <a:gd name="connsiteX4" fmla="*/ 0 w 3901440"/>
                    <a:gd name="connsiteY4" fmla="*/ 775208 h 775208"/>
                    <a:gd name="connsiteX0" fmla="*/ 0 w 3901440"/>
                    <a:gd name="connsiteY0" fmla="*/ 776187 h 776187"/>
                    <a:gd name="connsiteX1" fmla="*/ 3901440 w 3901440"/>
                    <a:gd name="connsiteY1" fmla="*/ 776187 h 776187"/>
                    <a:gd name="connsiteX2" fmla="*/ 2382901 w 3901440"/>
                    <a:gd name="connsiteY2" fmla="*/ 5043 h 776187"/>
                    <a:gd name="connsiteX3" fmla="*/ 1526921 w 3901440"/>
                    <a:gd name="connsiteY3" fmla="*/ 979 h 776187"/>
                    <a:gd name="connsiteX4" fmla="*/ 0 w 3901440"/>
                    <a:gd name="connsiteY4" fmla="*/ 776187 h 776187"/>
                    <a:gd name="connsiteX0" fmla="*/ 0 w 3901440"/>
                    <a:gd name="connsiteY0" fmla="*/ 778709 h 778709"/>
                    <a:gd name="connsiteX1" fmla="*/ 3901440 w 3901440"/>
                    <a:gd name="connsiteY1" fmla="*/ 778709 h 778709"/>
                    <a:gd name="connsiteX2" fmla="*/ 2382901 w 3901440"/>
                    <a:gd name="connsiteY2" fmla="*/ 7565 h 778709"/>
                    <a:gd name="connsiteX3" fmla="*/ 1526921 w 3901440"/>
                    <a:gd name="connsiteY3" fmla="*/ 3501 h 778709"/>
                    <a:gd name="connsiteX4" fmla="*/ 0 w 3901440"/>
                    <a:gd name="connsiteY4" fmla="*/ 778709 h 778709"/>
                    <a:gd name="connsiteX0" fmla="*/ 0 w 3901440"/>
                    <a:gd name="connsiteY0" fmla="*/ 785816 h 785816"/>
                    <a:gd name="connsiteX1" fmla="*/ 3901440 w 3901440"/>
                    <a:gd name="connsiteY1" fmla="*/ 785816 h 785816"/>
                    <a:gd name="connsiteX2" fmla="*/ 2386711 w 3901440"/>
                    <a:gd name="connsiteY2" fmla="*/ 3242 h 785816"/>
                    <a:gd name="connsiteX3" fmla="*/ 1526921 w 3901440"/>
                    <a:gd name="connsiteY3" fmla="*/ 10608 h 785816"/>
                    <a:gd name="connsiteX4" fmla="*/ 0 w 3901440"/>
                    <a:gd name="connsiteY4" fmla="*/ 785816 h 785816"/>
                    <a:gd name="connsiteX0" fmla="*/ 0 w 3901440"/>
                    <a:gd name="connsiteY0" fmla="*/ 782574 h 782574"/>
                    <a:gd name="connsiteX1" fmla="*/ 3901440 w 3901440"/>
                    <a:gd name="connsiteY1" fmla="*/ 782574 h 782574"/>
                    <a:gd name="connsiteX2" fmla="*/ 2386711 w 3901440"/>
                    <a:gd name="connsiteY2" fmla="*/ 0 h 782574"/>
                    <a:gd name="connsiteX3" fmla="*/ 1526921 w 3901440"/>
                    <a:gd name="connsiteY3" fmla="*/ 7366 h 782574"/>
                    <a:gd name="connsiteX4" fmla="*/ 0 w 3901440"/>
                    <a:gd name="connsiteY4" fmla="*/ 782574 h 782574"/>
                    <a:gd name="connsiteX0" fmla="*/ 0 w 3901440"/>
                    <a:gd name="connsiteY0" fmla="*/ 782828 h 782828"/>
                    <a:gd name="connsiteX1" fmla="*/ 3901440 w 3901440"/>
                    <a:gd name="connsiteY1" fmla="*/ 782828 h 782828"/>
                    <a:gd name="connsiteX2" fmla="*/ 2386711 w 3901440"/>
                    <a:gd name="connsiteY2" fmla="*/ 254 h 782828"/>
                    <a:gd name="connsiteX3" fmla="*/ 1536446 w 3901440"/>
                    <a:gd name="connsiteY3" fmla="*/ 0 h 782828"/>
                    <a:gd name="connsiteX4" fmla="*/ 0 w 3901440"/>
                    <a:gd name="connsiteY4" fmla="*/ 782828 h 782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01440" h="782828">
                      <a:moveTo>
                        <a:pt x="0" y="782828"/>
                      </a:moveTo>
                      <a:cubicBezTo>
                        <a:pt x="675979" y="758105"/>
                        <a:pt x="3330109" y="750316"/>
                        <a:pt x="3901440" y="782828"/>
                      </a:cubicBezTo>
                      <a:cubicBezTo>
                        <a:pt x="3601043" y="376428"/>
                        <a:pt x="2806658" y="95927"/>
                        <a:pt x="2386711" y="254"/>
                      </a:cubicBezTo>
                      <a:lnTo>
                        <a:pt x="1536446" y="0"/>
                      </a:lnTo>
                      <a:cubicBezTo>
                        <a:pt x="1116499" y="79587"/>
                        <a:pt x="378629" y="283295"/>
                        <a:pt x="0" y="782828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82" name="Freihandform 281"/>
                <p:cNvSpPr/>
                <p:nvPr/>
              </p:nvSpPr>
              <p:spPr>
                <a:xfrm>
                  <a:off x="3562802" y="2551009"/>
                  <a:ext cx="172133" cy="102102"/>
                </a:xfrm>
                <a:custGeom>
                  <a:avLst/>
                  <a:gdLst>
                    <a:gd name="connsiteX0" fmla="*/ 0 w 698500"/>
                    <a:gd name="connsiteY0" fmla="*/ 0 h 457287"/>
                    <a:gd name="connsiteX1" fmla="*/ 353060 w 698500"/>
                    <a:gd name="connsiteY1" fmla="*/ 457200 h 457287"/>
                    <a:gd name="connsiteX2" fmla="*/ 698500 w 698500"/>
                    <a:gd name="connsiteY2" fmla="*/ 30480 h 457287"/>
                    <a:gd name="connsiteX0" fmla="*/ 544 w 699044"/>
                    <a:gd name="connsiteY0" fmla="*/ 0 h 457287"/>
                    <a:gd name="connsiteX1" fmla="*/ 353604 w 699044"/>
                    <a:gd name="connsiteY1" fmla="*/ 457200 h 457287"/>
                    <a:gd name="connsiteX2" fmla="*/ 699044 w 699044"/>
                    <a:gd name="connsiteY2" fmla="*/ 30480 h 457287"/>
                    <a:gd name="connsiteX0" fmla="*/ 544 w 699118"/>
                    <a:gd name="connsiteY0" fmla="*/ 0 h 458082"/>
                    <a:gd name="connsiteX1" fmla="*/ 353604 w 699118"/>
                    <a:gd name="connsiteY1" fmla="*/ 457200 h 458082"/>
                    <a:gd name="connsiteX2" fmla="*/ 699044 w 699118"/>
                    <a:gd name="connsiteY2" fmla="*/ 30480 h 458082"/>
                    <a:gd name="connsiteX0" fmla="*/ 544 w 699118"/>
                    <a:gd name="connsiteY0" fmla="*/ 0 h 457200"/>
                    <a:gd name="connsiteX1" fmla="*/ 353604 w 699118"/>
                    <a:gd name="connsiteY1" fmla="*/ 457200 h 457200"/>
                    <a:gd name="connsiteX2" fmla="*/ 699044 w 699118"/>
                    <a:gd name="connsiteY2" fmla="*/ 30480 h 457200"/>
                    <a:gd name="connsiteX0" fmla="*/ 426 w 699000"/>
                    <a:gd name="connsiteY0" fmla="*/ 0 h 457200"/>
                    <a:gd name="connsiteX1" fmla="*/ 353486 w 699000"/>
                    <a:gd name="connsiteY1" fmla="*/ 457200 h 457200"/>
                    <a:gd name="connsiteX2" fmla="*/ 698926 w 699000"/>
                    <a:gd name="connsiteY2" fmla="*/ 30480 h 457200"/>
                    <a:gd name="connsiteX0" fmla="*/ 426 w 699000"/>
                    <a:gd name="connsiteY0" fmla="*/ 0 h 457200"/>
                    <a:gd name="connsiteX1" fmla="*/ 353486 w 699000"/>
                    <a:gd name="connsiteY1" fmla="*/ 457200 h 457200"/>
                    <a:gd name="connsiteX2" fmla="*/ 698926 w 699000"/>
                    <a:gd name="connsiteY2" fmla="*/ 30480 h 457200"/>
                    <a:gd name="connsiteX0" fmla="*/ 426 w 698926"/>
                    <a:gd name="connsiteY0" fmla="*/ 0 h 457200"/>
                    <a:gd name="connsiteX1" fmla="*/ 353486 w 698926"/>
                    <a:gd name="connsiteY1" fmla="*/ 457200 h 457200"/>
                    <a:gd name="connsiteX2" fmla="*/ 698926 w 698926"/>
                    <a:gd name="connsiteY2" fmla="*/ 30480 h 45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98926" h="457200">
                      <a:moveTo>
                        <a:pt x="426" y="0"/>
                      </a:moveTo>
                      <a:cubicBezTo>
                        <a:pt x="-13333" y="335280"/>
                        <a:pt x="310729" y="264160"/>
                        <a:pt x="353486" y="457200"/>
                      </a:cubicBezTo>
                      <a:cubicBezTo>
                        <a:pt x="469903" y="238760"/>
                        <a:pt x="668234" y="345440"/>
                        <a:pt x="698926" y="30480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83" name="Rechteck 282"/>
                <p:cNvSpPr/>
                <p:nvPr/>
              </p:nvSpPr>
              <p:spPr>
                <a:xfrm>
                  <a:off x="3559048" y="2316175"/>
                  <a:ext cx="192151" cy="5241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</p:grpSp>
      <p:sp>
        <p:nvSpPr>
          <p:cNvPr id="3" name="Rechteck 2"/>
          <p:cNvSpPr/>
          <p:nvPr/>
        </p:nvSpPr>
        <p:spPr>
          <a:xfrm>
            <a:off x="6655793" y="1198308"/>
            <a:ext cx="9482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/>
              <a:t>54 lamps</a:t>
            </a:r>
          </a:p>
        </p:txBody>
      </p:sp>
      <p:grpSp>
        <p:nvGrpSpPr>
          <p:cNvPr id="372" name="Gruppieren 371"/>
          <p:cNvGrpSpPr/>
          <p:nvPr/>
        </p:nvGrpSpPr>
        <p:grpSpPr>
          <a:xfrm rot="2646409">
            <a:off x="4158262" y="2588891"/>
            <a:ext cx="1189275" cy="1208236"/>
            <a:chOff x="3935064" y="1720623"/>
            <a:chExt cx="2139476" cy="2293574"/>
          </a:xfrm>
        </p:grpSpPr>
        <p:sp>
          <p:nvSpPr>
            <p:cNvPr id="373" name="Freeform 625"/>
            <p:cNvSpPr>
              <a:spLocks/>
            </p:cNvSpPr>
            <p:nvPr/>
          </p:nvSpPr>
          <p:spPr bwMode="auto">
            <a:xfrm rot="2825491">
              <a:off x="4233999" y="2058301"/>
              <a:ext cx="475509" cy="464978"/>
            </a:xfrm>
            <a:custGeom>
              <a:avLst/>
              <a:gdLst>
                <a:gd name="T0" fmla="*/ 0 w 432"/>
                <a:gd name="T1" fmla="*/ 156246549 h 302"/>
                <a:gd name="T2" fmla="*/ 20817873 w 432"/>
                <a:gd name="T3" fmla="*/ 21168615 h 302"/>
                <a:gd name="T4" fmla="*/ 41634926 w 432"/>
                <a:gd name="T5" fmla="*/ 284268289 h 302"/>
                <a:gd name="T6" fmla="*/ 64467068 w 432"/>
                <a:gd name="T7" fmla="*/ 23184672 h 302"/>
                <a:gd name="T8" fmla="*/ 90657392 w 432"/>
                <a:gd name="T9" fmla="*/ 283260260 h 302"/>
                <a:gd name="T10" fmla="*/ 110803317 w 432"/>
                <a:gd name="T11" fmla="*/ 23184672 h 302"/>
                <a:gd name="T12" fmla="*/ 132292332 w 432"/>
                <a:gd name="T13" fmla="*/ 284268289 h 302"/>
                <a:gd name="T14" fmla="*/ 154453313 w 432"/>
                <a:gd name="T15" fmla="*/ 22176643 h 302"/>
                <a:gd name="T16" fmla="*/ 181314785 w 432"/>
                <a:gd name="T17" fmla="*/ 280236173 h 302"/>
                <a:gd name="T18" fmla="*/ 201460684 w 432"/>
                <a:gd name="T19" fmla="*/ 23184672 h 302"/>
                <a:gd name="T20" fmla="*/ 226979093 w 432"/>
                <a:gd name="T21" fmla="*/ 283260260 h 302"/>
                <a:gd name="T22" fmla="*/ 250482370 w 432"/>
                <a:gd name="T23" fmla="*/ 24192701 h 302"/>
                <a:gd name="T24" fmla="*/ 272643351 w 432"/>
                <a:gd name="T25" fmla="*/ 284268289 h 302"/>
                <a:gd name="T26" fmla="*/ 290103021 w 432"/>
                <a:gd name="T27" fmla="*/ 144150202 h 30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32"/>
                <a:gd name="T43" fmla="*/ 0 h 302"/>
                <a:gd name="T44" fmla="*/ 432 w 432"/>
                <a:gd name="T45" fmla="*/ 302 h 30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32" h="302">
                  <a:moveTo>
                    <a:pt x="0" y="155"/>
                  </a:moveTo>
                  <a:cubicBezTo>
                    <a:pt x="10" y="77"/>
                    <a:pt x="21" y="0"/>
                    <a:pt x="31" y="21"/>
                  </a:cubicBezTo>
                  <a:cubicBezTo>
                    <a:pt x="42" y="42"/>
                    <a:pt x="52" y="281"/>
                    <a:pt x="62" y="282"/>
                  </a:cubicBezTo>
                  <a:cubicBezTo>
                    <a:pt x="73" y="282"/>
                    <a:pt x="84" y="23"/>
                    <a:pt x="96" y="23"/>
                  </a:cubicBezTo>
                  <a:cubicBezTo>
                    <a:pt x="107" y="23"/>
                    <a:pt x="123" y="281"/>
                    <a:pt x="135" y="281"/>
                  </a:cubicBezTo>
                  <a:cubicBezTo>
                    <a:pt x="146" y="281"/>
                    <a:pt x="155" y="22"/>
                    <a:pt x="165" y="23"/>
                  </a:cubicBezTo>
                  <a:cubicBezTo>
                    <a:pt x="175" y="23"/>
                    <a:pt x="186" y="282"/>
                    <a:pt x="197" y="282"/>
                  </a:cubicBezTo>
                  <a:cubicBezTo>
                    <a:pt x="208" y="282"/>
                    <a:pt x="218" y="23"/>
                    <a:pt x="230" y="22"/>
                  </a:cubicBezTo>
                  <a:cubicBezTo>
                    <a:pt x="243" y="22"/>
                    <a:pt x="258" y="278"/>
                    <a:pt x="270" y="278"/>
                  </a:cubicBezTo>
                  <a:cubicBezTo>
                    <a:pt x="282" y="278"/>
                    <a:pt x="288" y="22"/>
                    <a:pt x="300" y="23"/>
                  </a:cubicBezTo>
                  <a:cubicBezTo>
                    <a:pt x="311" y="23"/>
                    <a:pt x="326" y="281"/>
                    <a:pt x="338" y="281"/>
                  </a:cubicBezTo>
                  <a:cubicBezTo>
                    <a:pt x="350" y="281"/>
                    <a:pt x="362" y="24"/>
                    <a:pt x="373" y="24"/>
                  </a:cubicBezTo>
                  <a:cubicBezTo>
                    <a:pt x="385" y="24"/>
                    <a:pt x="396" y="262"/>
                    <a:pt x="406" y="282"/>
                  </a:cubicBezTo>
                  <a:cubicBezTo>
                    <a:pt x="416" y="302"/>
                    <a:pt x="427" y="172"/>
                    <a:pt x="432" y="143"/>
                  </a:cubicBezTo>
                </a:path>
              </a:pathLst>
            </a:custGeom>
            <a:noFill/>
            <a:ln w="12700" cmpd="sng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sz="1400" i="1"/>
            </a:p>
          </p:txBody>
        </p:sp>
        <p:sp>
          <p:nvSpPr>
            <p:cNvPr id="374" name="Line 655"/>
            <p:cNvSpPr>
              <a:spLocks noChangeShapeType="1"/>
            </p:cNvSpPr>
            <p:nvPr/>
          </p:nvSpPr>
          <p:spPr bwMode="auto">
            <a:xfrm>
              <a:off x="3935064" y="1720623"/>
              <a:ext cx="2139476" cy="2293574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round/>
              <a:headEnd/>
              <a:tailEnd type="triangle" w="sm" len="sm"/>
            </a:ln>
          </p:spPr>
          <p:txBody>
            <a:bodyPr/>
            <a:lstStyle/>
            <a:p>
              <a:endParaRPr lang="de-DE" sz="1400" i="1"/>
            </a:p>
          </p:txBody>
        </p:sp>
      </p:grpSp>
    </p:spTree>
    <p:extLst>
      <p:ext uri="{BB962C8B-B14F-4D97-AF65-F5344CB8AC3E}">
        <p14:creationId xmlns:p14="http://schemas.microsoft.com/office/powerpoint/2010/main" val="1936232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latin typeface="+mn-lt"/>
              </a:rPr>
              <a:t>Models For Air Zones &amp; Ventilations</a:t>
            </a:r>
            <a:endParaRPr lang="en-GB" dirty="0">
              <a:latin typeface="+mn-lt"/>
            </a:endParaRPr>
          </a:p>
        </p:txBody>
      </p:sp>
      <p:grpSp>
        <p:nvGrpSpPr>
          <p:cNvPr id="44" name="Gruppieren 43"/>
          <p:cNvGrpSpPr/>
          <p:nvPr/>
        </p:nvGrpSpPr>
        <p:grpSpPr>
          <a:xfrm>
            <a:off x="29607" y="1247880"/>
            <a:ext cx="5892800" cy="2263648"/>
            <a:chOff x="6187441" y="3618993"/>
            <a:chExt cx="5892800" cy="2263648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 rotWithShape="1">
            <a:blip r:embed="rId3"/>
            <a:srcRect l="22179" t="29641" r="6511" b="27897"/>
            <a:stretch/>
          </p:blipFill>
          <p:spPr>
            <a:xfrm>
              <a:off x="6187441" y="3618993"/>
              <a:ext cx="5892800" cy="2263648"/>
            </a:xfrm>
            <a:prstGeom prst="rect">
              <a:avLst/>
            </a:prstGeom>
            <a:ln>
              <a:noFill/>
            </a:ln>
          </p:spPr>
        </p:pic>
        <p:sp>
          <p:nvSpPr>
            <p:cNvPr id="4" name="Freihandform 3"/>
            <p:cNvSpPr/>
            <p:nvPr/>
          </p:nvSpPr>
          <p:spPr>
            <a:xfrm>
              <a:off x="6306283" y="3769749"/>
              <a:ext cx="5617112" cy="2037103"/>
            </a:xfrm>
            <a:custGeom>
              <a:avLst/>
              <a:gdLst>
                <a:gd name="connsiteX0" fmla="*/ 36945 w 9538245"/>
                <a:gd name="connsiteY0" fmla="*/ 2336845 h 3292522"/>
                <a:gd name="connsiteX1" fmla="*/ 240145 w 9538245"/>
                <a:gd name="connsiteY1" fmla="*/ 2814365 h 3292522"/>
                <a:gd name="connsiteX2" fmla="*/ 412865 w 9538245"/>
                <a:gd name="connsiteY2" fmla="*/ 3241085 h 3292522"/>
                <a:gd name="connsiteX3" fmla="*/ 4822305 w 9538245"/>
                <a:gd name="connsiteY3" fmla="*/ 3261405 h 3292522"/>
                <a:gd name="connsiteX4" fmla="*/ 4944225 w 9538245"/>
                <a:gd name="connsiteY4" fmla="*/ 3027725 h 3292522"/>
                <a:gd name="connsiteX5" fmla="*/ 5665585 w 9538245"/>
                <a:gd name="connsiteY5" fmla="*/ 2875325 h 3292522"/>
                <a:gd name="connsiteX6" fmla="*/ 5706225 w 9538245"/>
                <a:gd name="connsiteY6" fmla="*/ 2682285 h 3292522"/>
                <a:gd name="connsiteX7" fmla="*/ 6021185 w 9538245"/>
                <a:gd name="connsiteY7" fmla="*/ 2641645 h 3292522"/>
                <a:gd name="connsiteX8" fmla="*/ 6122785 w 9538245"/>
                <a:gd name="connsiteY8" fmla="*/ 2306365 h 3292522"/>
                <a:gd name="connsiteX9" fmla="*/ 6305665 w 9538245"/>
                <a:gd name="connsiteY9" fmla="*/ 1706925 h 3292522"/>
                <a:gd name="connsiteX10" fmla="*/ 6610465 w 9538245"/>
                <a:gd name="connsiteY10" fmla="*/ 1249725 h 3292522"/>
                <a:gd name="connsiteX11" fmla="*/ 6752705 w 9538245"/>
                <a:gd name="connsiteY11" fmla="*/ 1117645 h 3292522"/>
                <a:gd name="connsiteX12" fmla="*/ 9506065 w 9538245"/>
                <a:gd name="connsiteY12" fmla="*/ 1066845 h 3292522"/>
                <a:gd name="connsiteX13" fmla="*/ 8185265 w 9538245"/>
                <a:gd name="connsiteY13" fmla="*/ 264205 h 3292522"/>
                <a:gd name="connsiteX14" fmla="*/ 7077825 w 9538245"/>
                <a:gd name="connsiteY14" fmla="*/ 91485 h 3292522"/>
                <a:gd name="connsiteX15" fmla="*/ 6254865 w 9538245"/>
                <a:gd name="connsiteY15" fmla="*/ 101645 h 3292522"/>
                <a:gd name="connsiteX16" fmla="*/ 4497185 w 9538245"/>
                <a:gd name="connsiteY16" fmla="*/ 45 h 3292522"/>
                <a:gd name="connsiteX17" fmla="*/ 3044305 w 9538245"/>
                <a:gd name="connsiteY17" fmla="*/ 91485 h 3292522"/>
                <a:gd name="connsiteX18" fmla="*/ 2394065 w 9538245"/>
                <a:gd name="connsiteY18" fmla="*/ 284525 h 3292522"/>
                <a:gd name="connsiteX19" fmla="*/ 2282305 w 9538245"/>
                <a:gd name="connsiteY19" fmla="*/ 315005 h 3292522"/>
                <a:gd name="connsiteX20" fmla="*/ 2190865 w 9538245"/>
                <a:gd name="connsiteY20" fmla="*/ 284525 h 3292522"/>
                <a:gd name="connsiteX21" fmla="*/ 585585 w 9538245"/>
                <a:gd name="connsiteY21" fmla="*/ 1127805 h 3292522"/>
                <a:gd name="connsiteX22" fmla="*/ 1591425 w 9538245"/>
                <a:gd name="connsiteY22" fmla="*/ 1371645 h 3292522"/>
                <a:gd name="connsiteX23" fmla="*/ 1804785 w 9538245"/>
                <a:gd name="connsiteY23" fmla="*/ 1686605 h 3292522"/>
                <a:gd name="connsiteX24" fmla="*/ 1499985 w 9538245"/>
                <a:gd name="connsiteY24" fmla="*/ 2123485 h 3292522"/>
                <a:gd name="connsiteX25" fmla="*/ 1052945 w 9538245"/>
                <a:gd name="connsiteY25" fmla="*/ 2418125 h 3292522"/>
                <a:gd name="connsiteX26" fmla="*/ 36945 w 9538245"/>
                <a:gd name="connsiteY26" fmla="*/ 2336845 h 3292522"/>
                <a:gd name="connsiteX0" fmla="*/ 36945 w 9538245"/>
                <a:gd name="connsiteY0" fmla="*/ 2336845 h 3326902"/>
                <a:gd name="connsiteX1" fmla="*/ 240145 w 9538245"/>
                <a:gd name="connsiteY1" fmla="*/ 2814365 h 3326902"/>
                <a:gd name="connsiteX2" fmla="*/ 412865 w 9538245"/>
                <a:gd name="connsiteY2" fmla="*/ 3241085 h 3326902"/>
                <a:gd name="connsiteX3" fmla="*/ 4822305 w 9538245"/>
                <a:gd name="connsiteY3" fmla="*/ 3261405 h 3326902"/>
                <a:gd name="connsiteX4" fmla="*/ 4944225 w 9538245"/>
                <a:gd name="connsiteY4" fmla="*/ 3027725 h 3326902"/>
                <a:gd name="connsiteX5" fmla="*/ 5665585 w 9538245"/>
                <a:gd name="connsiteY5" fmla="*/ 2875325 h 3326902"/>
                <a:gd name="connsiteX6" fmla="*/ 5706225 w 9538245"/>
                <a:gd name="connsiteY6" fmla="*/ 2682285 h 3326902"/>
                <a:gd name="connsiteX7" fmla="*/ 6021185 w 9538245"/>
                <a:gd name="connsiteY7" fmla="*/ 2641645 h 3326902"/>
                <a:gd name="connsiteX8" fmla="*/ 6122785 w 9538245"/>
                <a:gd name="connsiteY8" fmla="*/ 2306365 h 3326902"/>
                <a:gd name="connsiteX9" fmla="*/ 6305665 w 9538245"/>
                <a:gd name="connsiteY9" fmla="*/ 1706925 h 3326902"/>
                <a:gd name="connsiteX10" fmla="*/ 6610465 w 9538245"/>
                <a:gd name="connsiteY10" fmla="*/ 1249725 h 3326902"/>
                <a:gd name="connsiteX11" fmla="*/ 6752705 w 9538245"/>
                <a:gd name="connsiteY11" fmla="*/ 1117645 h 3326902"/>
                <a:gd name="connsiteX12" fmla="*/ 9506065 w 9538245"/>
                <a:gd name="connsiteY12" fmla="*/ 1066845 h 3326902"/>
                <a:gd name="connsiteX13" fmla="*/ 8185265 w 9538245"/>
                <a:gd name="connsiteY13" fmla="*/ 264205 h 3326902"/>
                <a:gd name="connsiteX14" fmla="*/ 7077825 w 9538245"/>
                <a:gd name="connsiteY14" fmla="*/ 91485 h 3326902"/>
                <a:gd name="connsiteX15" fmla="*/ 6254865 w 9538245"/>
                <a:gd name="connsiteY15" fmla="*/ 101645 h 3326902"/>
                <a:gd name="connsiteX16" fmla="*/ 4497185 w 9538245"/>
                <a:gd name="connsiteY16" fmla="*/ 45 h 3326902"/>
                <a:gd name="connsiteX17" fmla="*/ 3044305 w 9538245"/>
                <a:gd name="connsiteY17" fmla="*/ 91485 h 3326902"/>
                <a:gd name="connsiteX18" fmla="*/ 2394065 w 9538245"/>
                <a:gd name="connsiteY18" fmla="*/ 284525 h 3326902"/>
                <a:gd name="connsiteX19" fmla="*/ 2282305 w 9538245"/>
                <a:gd name="connsiteY19" fmla="*/ 315005 h 3326902"/>
                <a:gd name="connsiteX20" fmla="*/ 2190865 w 9538245"/>
                <a:gd name="connsiteY20" fmla="*/ 284525 h 3326902"/>
                <a:gd name="connsiteX21" fmla="*/ 585585 w 9538245"/>
                <a:gd name="connsiteY21" fmla="*/ 1127805 h 3326902"/>
                <a:gd name="connsiteX22" fmla="*/ 1591425 w 9538245"/>
                <a:gd name="connsiteY22" fmla="*/ 1371645 h 3326902"/>
                <a:gd name="connsiteX23" fmla="*/ 1804785 w 9538245"/>
                <a:gd name="connsiteY23" fmla="*/ 1686605 h 3326902"/>
                <a:gd name="connsiteX24" fmla="*/ 1499985 w 9538245"/>
                <a:gd name="connsiteY24" fmla="*/ 2123485 h 3326902"/>
                <a:gd name="connsiteX25" fmla="*/ 1052945 w 9538245"/>
                <a:gd name="connsiteY25" fmla="*/ 2418125 h 3326902"/>
                <a:gd name="connsiteX26" fmla="*/ 36945 w 9538245"/>
                <a:gd name="connsiteY26" fmla="*/ 2336845 h 3326902"/>
                <a:gd name="connsiteX0" fmla="*/ 36945 w 9538245"/>
                <a:gd name="connsiteY0" fmla="*/ 2336845 h 3326902"/>
                <a:gd name="connsiteX1" fmla="*/ 240145 w 9538245"/>
                <a:gd name="connsiteY1" fmla="*/ 2814365 h 3326902"/>
                <a:gd name="connsiteX2" fmla="*/ 412865 w 9538245"/>
                <a:gd name="connsiteY2" fmla="*/ 3241085 h 3326902"/>
                <a:gd name="connsiteX3" fmla="*/ 4822305 w 9538245"/>
                <a:gd name="connsiteY3" fmla="*/ 3261405 h 3326902"/>
                <a:gd name="connsiteX4" fmla="*/ 4944225 w 9538245"/>
                <a:gd name="connsiteY4" fmla="*/ 3027725 h 3326902"/>
                <a:gd name="connsiteX5" fmla="*/ 5665585 w 9538245"/>
                <a:gd name="connsiteY5" fmla="*/ 2875325 h 3326902"/>
                <a:gd name="connsiteX6" fmla="*/ 5706225 w 9538245"/>
                <a:gd name="connsiteY6" fmla="*/ 2682285 h 3326902"/>
                <a:gd name="connsiteX7" fmla="*/ 6021185 w 9538245"/>
                <a:gd name="connsiteY7" fmla="*/ 2641645 h 3326902"/>
                <a:gd name="connsiteX8" fmla="*/ 6122785 w 9538245"/>
                <a:gd name="connsiteY8" fmla="*/ 2306365 h 3326902"/>
                <a:gd name="connsiteX9" fmla="*/ 6305665 w 9538245"/>
                <a:gd name="connsiteY9" fmla="*/ 1706925 h 3326902"/>
                <a:gd name="connsiteX10" fmla="*/ 6610465 w 9538245"/>
                <a:gd name="connsiteY10" fmla="*/ 1249725 h 3326902"/>
                <a:gd name="connsiteX11" fmla="*/ 6752705 w 9538245"/>
                <a:gd name="connsiteY11" fmla="*/ 1117645 h 3326902"/>
                <a:gd name="connsiteX12" fmla="*/ 9506065 w 9538245"/>
                <a:gd name="connsiteY12" fmla="*/ 1066845 h 3326902"/>
                <a:gd name="connsiteX13" fmla="*/ 8185265 w 9538245"/>
                <a:gd name="connsiteY13" fmla="*/ 264205 h 3326902"/>
                <a:gd name="connsiteX14" fmla="*/ 7077825 w 9538245"/>
                <a:gd name="connsiteY14" fmla="*/ 91485 h 3326902"/>
                <a:gd name="connsiteX15" fmla="*/ 6254865 w 9538245"/>
                <a:gd name="connsiteY15" fmla="*/ 101645 h 3326902"/>
                <a:gd name="connsiteX16" fmla="*/ 4497185 w 9538245"/>
                <a:gd name="connsiteY16" fmla="*/ 45 h 3326902"/>
                <a:gd name="connsiteX17" fmla="*/ 3044305 w 9538245"/>
                <a:gd name="connsiteY17" fmla="*/ 91485 h 3326902"/>
                <a:gd name="connsiteX18" fmla="*/ 2394065 w 9538245"/>
                <a:gd name="connsiteY18" fmla="*/ 284525 h 3326902"/>
                <a:gd name="connsiteX19" fmla="*/ 2282305 w 9538245"/>
                <a:gd name="connsiteY19" fmla="*/ 315005 h 3326902"/>
                <a:gd name="connsiteX20" fmla="*/ 2190865 w 9538245"/>
                <a:gd name="connsiteY20" fmla="*/ 284525 h 3326902"/>
                <a:gd name="connsiteX21" fmla="*/ 585585 w 9538245"/>
                <a:gd name="connsiteY21" fmla="*/ 1127805 h 3326902"/>
                <a:gd name="connsiteX22" fmla="*/ 1591425 w 9538245"/>
                <a:gd name="connsiteY22" fmla="*/ 1371645 h 3326902"/>
                <a:gd name="connsiteX23" fmla="*/ 1804785 w 9538245"/>
                <a:gd name="connsiteY23" fmla="*/ 1686605 h 3326902"/>
                <a:gd name="connsiteX24" fmla="*/ 1499985 w 9538245"/>
                <a:gd name="connsiteY24" fmla="*/ 2123485 h 3326902"/>
                <a:gd name="connsiteX25" fmla="*/ 1052945 w 9538245"/>
                <a:gd name="connsiteY25" fmla="*/ 2418125 h 3326902"/>
                <a:gd name="connsiteX26" fmla="*/ 36945 w 9538245"/>
                <a:gd name="connsiteY26" fmla="*/ 2336845 h 3326902"/>
                <a:gd name="connsiteX0" fmla="*/ 0 w 9501300"/>
                <a:gd name="connsiteY0" fmla="*/ 2336845 h 3326902"/>
                <a:gd name="connsiteX1" fmla="*/ 203200 w 9501300"/>
                <a:gd name="connsiteY1" fmla="*/ 2814365 h 3326902"/>
                <a:gd name="connsiteX2" fmla="*/ 375920 w 9501300"/>
                <a:gd name="connsiteY2" fmla="*/ 3241085 h 3326902"/>
                <a:gd name="connsiteX3" fmla="*/ 4785360 w 9501300"/>
                <a:gd name="connsiteY3" fmla="*/ 3261405 h 3326902"/>
                <a:gd name="connsiteX4" fmla="*/ 4907280 w 9501300"/>
                <a:gd name="connsiteY4" fmla="*/ 3027725 h 3326902"/>
                <a:gd name="connsiteX5" fmla="*/ 5628640 w 9501300"/>
                <a:gd name="connsiteY5" fmla="*/ 2875325 h 3326902"/>
                <a:gd name="connsiteX6" fmla="*/ 5669280 w 9501300"/>
                <a:gd name="connsiteY6" fmla="*/ 2682285 h 3326902"/>
                <a:gd name="connsiteX7" fmla="*/ 5984240 w 9501300"/>
                <a:gd name="connsiteY7" fmla="*/ 2641645 h 3326902"/>
                <a:gd name="connsiteX8" fmla="*/ 6085840 w 9501300"/>
                <a:gd name="connsiteY8" fmla="*/ 2306365 h 3326902"/>
                <a:gd name="connsiteX9" fmla="*/ 6268720 w 9501300"/>
                <a:gd name="connsiteY9" fmla="*/ 1706925 h 3326902"/>
                <a:gd name="connsiteX10" fmla="*/ 6573520 w 9501300"/>
                <a:gd name="connsiteY10" fmla="*/ 1249725 h 3326902"/>
                <a:gd name="connsiteX11" fmla="*/ 6715760 w 9501300"/>
                <a:gd name="connsiteY11" fmla="*/ 1117645 h 3326902"/>
                <a:gd name="connsiteX12" fmla="*/ 9469120 w 9501300"/>
                <a:gd name="connsiteY12" fmla="*/ 1066845 h 3326902"/>
                <a:gd name="connsiteX13" fmla="*/ 8148320 w 9501300"/>
                <a:gd name="connsiteY13" fmla="*/ 264205 h 3326902"/>
                <a:gd name="connsiteX14" fmla="*/ 7040880 w 9501300"/>
                <a:gd name="connsiteY14" fmla="*/ 91485 h 3326902"/>
                <a:gd name="connsiteX15" fmla="*/ 6217920 w 9501300"/>
                <a:gd name="connsiteY15" fmla="*/ 101645 h 3326902"/>
                <a:gd name="connsiteX16" fmla="*/ 4460240 w 9501300"/>
                <a:gd name="connsiteY16" fmla="*/ 45 h 3326902"/>
                <a:gd name="connsiteX17" fmla="*/ 3007360 w 9501300"/>
                <a:gd name="connsiteY17" fmla="*/ 91485 h 3326902"/>
                <a:gd name="connsiteX18" fmla="*/ 2357120 w 9501300"/>
                <a:gd name="connsiteY18" fmla="*/ 284525 h 3326902"/>
                <a:gd name="connsiteX19" fmla="*/ 2245360 w 9501300"/>
                <a:gd name="connsiteY19" fmla="*/ 315005 h 3326902"/>
                <a:gd name="connsiteX20" fmla="*/ 2153920 w 9501300"/>
                <a:gd name="connsiteY20" fmla="*/ 284525 h 3326902"/>
                <a:gd name="connsiteX21" fmla="*/ 548640 w 9501300"/>
                <a:gd name="connsiteY21" fmla="*/ 1127805 h 3326902"/>
                <a:gd name="connsiteX22" fmla="*/ 1554480 w 9501300"/>
                <a:gd name="connsiteY22" fmla="*/ 1371645 h 3326902"/>
                <a:gd name="connsiteX23" fmla="*/ 1767840 w 9501300"/>
                <a:gd name="connsiteY23" fmla="*/ 1686605 h 3326902"/>
                <a:gd name="connsiteX24" fmla="*/ 1463040 w 9501300"/>
                <a:gd name="connsiteY24" fmla="*/ 2123485 h 3326902"/>
                <a:gd name="connsiteX25" fmla="*/ 1016000 w 9501300"/>
                <a:gd name="connsiteY25" fmla="*/ 2418125 h 3326902"/>
                <a:gd name="connsiteX26" fmla="*/ 0 w 9501300"/>
                <a:gd name="connsiteY26" fmla="*/ 2336845 h 3326902"/>
                <a:gd name="connsiteX0" fmla="*/ 0 w 9501300"/>
                <a:gd name="connsiteY0" fmla="*/ 2336845 h 3326902"/>
                <a:gd name="connsiteX1" fmla="*/ 203200 w 9501300"/>
                <a:gd name="connsiteY1" fmla="*/ 2814365 h 3326902"/>
                <a:gd name="connsiteX2" fmla="*/ 375920 w 9501300"/>
                <a:gd name="connsiteY2" fmla="*/ 3241085 h 3326902"/>
                <a:gd name="connsiteX3" fmla="*/ 4785360 w 9501300"/>
                <a:gd name="connsiteY3" fmla="*/ 3261405 h 3326902"/>
                <a:gd name="connsiteX4" fmla="*/ 4907280 w 9501300"/>
                <a:gd name="connsiteY4" fmla="*/ 3027725 h 3326902"/>
                <a:gd name="connsiteX5" fmla="*/ 5628640 w 9501300"/>
                <a:gd name="connsiteY5" fmla="*/ 2875325 h 3326902"/>
                <a:gd name="connsiteX6" fmla="*/ 5669280 w 9501300"/>
                <a:gd name="connsiteY6" fmla="*/ 2682285 h 3326902"/>
                <a:gd name="connsiteX7" fmla="*/ 5984240 w 9501300"/>
                <a:gd name="connsiteY7" fmla="*/ 2641645 h 3326902"/>
                <a:gd name="connsiteX8" fmla="*/ 6085840 w 9501300"/>
                <a:gd name="connsiteY8" fmla="*/ 2306365 h 3326902"/>
                <a:gd name="connsiteX9" fmla="*/ 6268720 w 9501300"/>
                <a:gd name="connsiteY9" fmla="*/ 1706925 h 3326902"/>
                <a:gd name="connsiteX10" fmla="*/ 6573520 w 9501300"/>
                <a:gd name="connsiteY10" fmla="*/ 1249725 h 3326902"/>
                <a:gd name="connsiteX11" fmla="*/ 6715760 w 9501300"/>
                <a:gd name="connsiteY11" fmla="*/ 1117645 h 3326902"/>
                <a:gd name="connsiteX12" fmla="*/ 9469120 w 9501300"/>
                <a:gd name="connsiteY12" fmla="*/ 1066845 h 3326902"/>
                <a:gd name="connsiteX13" fmla="*/ 8148320 w 9501300"/>
                <a:gd name="connsiteY13" fmla="*/ 264205 h 3326902"/>
                <a:gd name="connsiteX14" fmla="*/ 7040880 w 9501300"/>
                <a:gd name="connsiteY14" fmla="*/ 91485 h 3326902"/>
                <a:gd name="connsiteX15" fmla="*/ 6217920 w 9501300"/>
                <a:gd name="connsiteY15" fmla="*/ 101645 h 3326902"/>
                <a:gd name="connsiteX16" fmla="*/ 4460240 w 9501300"/>
                <a:gd name="connsiteY16" fmla="*/ 45 h 3326902"/>
                <a:gd name="connsiteX17" fmla="*/ 3007360 w 9501300"/>
                <a:gd name="connsiteY17" fmla="*/ 91485 h 3326902"/>
                <a:gd name="connsiteX18" fmla="*/ 2357120 w 9501300"/>
                <a:gd name="connsiteY18" fmla="*/ 284525 h 3326902"/>
                <a:gd name="connsiteX19" fmla="*/ 2245360 w 9501300"/>
                <a:gd name="connsiteY19" fmla="*/ 315005 h 3326902"/>
                <a:gd name="connsiteX20" fmla="*/ 2153920 w 9501300"/>
                <a:gd name="connsiteY20" fmla="*/ 284525 h 3326902"/>
                <a:gd name="connsiteX21" fmla="*/ 548640 w 9501300"/>
                <a:gd name="connsiteY21" fmla="*/ 1127805 h 3326902"/>
                <a:gd name="connsiteX22" fmla="*/ 1554480 w 9501300"/>
                <a:gd name="connsiteY22" fmla="*/ 1371645 h 3326902"/>
                <a:gd name="connsiteX23" fmla="*/ 1767840 w 9501300"/>
                <a:gd name="connsiteY23" fmla="*/ 1686605 h 3326902"/>
                <a:gd name="connsiteX24" fmla="*/ 1463040 w 9501300"/>
                <a:gd name="connsiteY24" fmla="*/ 2123485 h 3326902"/>
                <a:gd name="connsiteX25" fmla="*/ 1016000 w 9501300"/>
                <a:gd name="connsiteY25" fmla="*/ 2418125 h 3326902"/>
                <a:gd name="connsiteX26" fmla="*/ 0 w 9501300"/>
                <a:gd name="connsiteY26" fmla="*/ 2336845 h 3326902"/>
                <a:gd name="connsiteX0" fmla="*/ 0 w 9501300"/>
                <a:gd name="connsiteY0" fmla="*/ 2336845 h 3326902"/>
                <a:gd name="connsiteX1" fmla="*/ 203200 w 9501300"/>
                <a:gd name="connsiteY1" fmla="*/ 2814365 h 3326902"/>
                <a:gd name="connsiteX2" fmla="*/ 375920 w 9501300"/>
                <a:gd name="connsiteY2" fmla="*/ 3241085 h 3326902"/>
                <a:gd name="connsiteX3" fmla="*/ 4785360 w 9501300"/>
                <a:gd name="connsiteY3" fmla="*/ 3261405 h 3326902"/>
                <a:gd name="connsiteX4" fmla="*/ 4907280 w 9501300"/>
                <a:gd name="connsiteY4" fmla="*/ 3027725 h 3326902"/>
                <a:gd name="connsiteX5" fmla="*/ 5628640 w 9501300"/>
                <a:gd name="connsiteY5" fmla="*/ 2875325 h 3326902"/>
                <a:gd name="connsiteX6" fmla="*/ 5669280 w 9501300"/>
                <a:gd name="connsiteY6" fmla="*/ 2682285 h 3326902"/>
                <a:gd name="connsiteX7" fmla="*/ 5984240 w 9501300"/>
                <a:gd name="connsiteY7" fmla="*/ 2641645 h 3326902"/>
                <a:gd name="connsiteX8" fmla="*/ 6085840 w 9501300"/>
                <a:gd name="connsiteY8" fmla="*/ 2306365 h 3326902"/>
                <a:gd name="connsiteX9" fmla="*/ 6268720 w 9501300"/>
                <a:gd name="connsiteY9" fmla="*/ 1706925 h 3326902"/>
                <a:gd name="connsiteX10" fmla="*/ 6573520 w 9501300"/>
                <a:gd name="connsiteY10" fmla="*/ 1249725 h 3326902"/>
                <a:gd name="connsiteX11" fmla="*/ 6715760 w 9501300"/>
                <a:gd name="connsiteY11" fmla="*/ 1117645 h 3326902"/>
                <a:gd name="connsiteX12" fmla="*/ 9469120 w 9501300"/>
                <a:gd name="connsiteY12" fmla="*/ 1066845 h 3326902"/>
                <a:gd name="connsiteX13" fmla="*/ 8148320 w 9501300"/>
                <a:gd name="connsiteY13" fmla="*/ 264205 h 3326902"/>
                <a:gd name="connsiteX14" fmla="*/ 7040880 w 9501300"/>
                <a:gd name="connsiteY14" fmla="*/ 91485 h 3326902"/>
                <a:gd name="connsiteX15" fmla="*/ 6217920 w 9501300"/>
                <a:gd name="connsiteY15" fmla="*/ 101645 h 3326902"/>
                <a:gd name="connsiteX16" fmla="*/ 4460240 w 9501300"/>
                <a:gd name="connsiteY16" fmla="*/ 45 h 3326902"/>
                <a:gd name="connsiteX17" fmla="*/ 3007360 w 9501300"/>
                <a:gd name="connsiteY17" fmla="*/ 91485 h 3326902"/>
                <a:gd name="connsiteX18" fmla="*/ 2357120 w 9501300"/>
                <a:gd name="connsiteY18" fmla="*/ 284525 h 3326902"/>
                <a:gd name="connsiteX19" fmla="*/ 2245360 w 9501300"/>
                <a:gd name="connsiteY19" fmla="*/ 315005 h 3326902"/>
                <a:gd name="connsiteX20" fmla="*/ 2153920 w 9501300"/>
                <a:gd name="connsiteY20" fmla="*/ 284525 h 3326902"/>
                <a:gd name="connsiteX21" fmla="*/ 548640 w 9501300"/>
                <a:gd name="connsiteY21" fmla="*/ 1127805 h 3326902"/>
                <a:gd name="connsiteX22" fmla="*/ 1554480 w 9501300"/>
                <a:gd name="connsiteY22" fmla="*/ 1371645 h 3326902"/>
                <a:gd name="connsiteX23" fmla="*/ 1767840 w 9501300"/>
                <a:gd name="connsiteY23" fmla="*/ 1686605 h 3326902"/>
                <a:gd name="connsiteX24" fmla="*/ 1463040 w 9501300"/>
                <a:gd name="connsiteY24" fmla="*/ 2123485 h 3326902"/>
                <a:gd name="connsiteX25" fmla="*/ 1016000 w 9501300"/>
                <a:gd name="connsiteY25" fmla="*/ 2380025 h 3326902"/>
                <a:gd name="connsiteX26" fmla="*/ 0 w 9501300"/>
                <a:gd name="connsiteY26" fmla="*/ 2336845 h 3326902"/>
                <a:gd name="connsiteX0" fmla="*/ 0 w 9501300"/>
                <a:gd name="connsiteY0" fmla="*/ 2336845 h 3326902"/>
                <a:gd name="connsiteX1" fmla="*/ 203200 w 9501300"/>
                <a:gd name="connsiteY1" fmla="*/ 2814365 h 3326902"/>
                <a:gd name="connsiteX2" fmla="*/ 375920 w 9501300"/>
                <a:gd name="connsiteY2" fmla="*/ 3241085 h 3326902"/>
                <a:gd name="connsiteX3" fmla="*/ 4785360 w 9501300"/>
                <a:gd name="connsiteY3" fmla="*/ 3261405 h 3326902"/>
                <a:gd name="connsiteX4" fmla="*/ 4907280 w 9501300"/>
                <a:gd name="connsiteY4" fmla="*/ 3027725 h 3326902"/>
                <a:gd name="connsiteX5" fmla="*/ 5628640 w 9501300"/>
                <a:gd name="connsiteY5" fmla="*/ 2875325 h 3326902"/>
                <a:gd name="connsiteX6" fmla="*/ 5669280 w 9501300"/>
                <a:gd name="connsiteY6" fmla="*/ 2682285 h 3326902"/>
                <a:gd name="connsiteX7" fmla="*/ 5984240 w 9501300"/>
                <a:gd name="connsiteY7" fmla="*/ 2641645 h 3326902"/>
                <a:gd name="connsiteX8" fmla="*/ 6085840 w 9501300"/>
                <a:gd name="connsiteY8" fmla="*/ 2306365 h 3326902"/>
                <a:gd name="connsiteX9" fmla="*/ 6268720 w 9501300"/>
                <a:gd name="connsiteY9" fmla="*/ 1706925 h 3326902"/>
                <a:gd name="connsiteX10" fmla="*/ 6573520 w 9501300"/>
                <a:gd name="connsiteY10" fmla="*/ 1249725 h 3326902"/>
                <a:gd name="connsiteX11" fmla="*/ 6715760 w 9501300"/>
                <a:gd name="connsiteY11" fmla="*/ 1117645 h 3326902"/>
                <a:gd name="connsiteX12" fmla="*/ 9469120 w 9501300"/>
                <a:gd name="connsiteY12" fmla="*/ 1066845 h 3326902"/>
                <a:gd name="connsiteX13" fmla="*/ 8148320 w 9501300"/>
                <a:gd name="connsiteY13" fmla="*/ 264205 h 3326902"/>
                <a:gd name="connsiteX14" fmla="*/ 7040880 w 9501300"/>
                <a:gd name="connsiteY14" fmla="*/ 91485 h 3326902"/>
                <a:gd name="connsiteX15" fmla="*/ 6217920 w 9501300"/>
                <a:gd name="connsiteY15" fmla="*/ 101645 h 3326902"/>
                <a:gd name="connsiteX16" fmla="*/ 4460240 w 9501300"/>
                <a:gd name="connsiteY16" fmla="*/ 45 h 3326902"/>
                <a:gd name="connsiteX17" fmla="*/ 3007360 w 9501300"/>
                <a:gd name="connsiteY17" fmla="*/ 91485 h 3326902"/>
                <a:gd name="connsiteX18" fmla="*/ 2357120 w 9501300"/>
                <a:gd name="connsiteY18" fmla="*/ 284525 h 3326902"/>
                <a:gd name="connsiteX19" fmla="*/ 2245360 w 9501300"/>
                <a:gd name="connsiteY19" fmla="*/ 315005 h 3326902"/>
                <a:gd name="connsiteX20" fmla="*/ 2153920 w 9501300"/>
                <a:gd name="connsiteY20" fmla="*/ 284525 h 3326902"/>
                <a:gd name="connsiteX21" fmla="*/ 548640 w 9501300"/>
                <a:gd name="connsiteY21" fmla="*/ 1127805 h 3326902"/>
                <a:gd name="connsiteX22" fmla="*/ 1554480 w 9501300"/>
                <a:gd name="connsiteY22" fmla="*/ 1371645 h 3326902"/>
                <a:gd name="connsiteX23" fmla="*/ 1722120 w 9501300"/>
                <a:gd name="connsiteY23" fmla="*/ 1678985 h 3326902"/>
                <a:gd name="connsiteX24" fmla="*/ 1463040 w 9501300"/>
                <a:gd name="connsiteY24" fmla="*/ 2123485 h 3326902"/>
                <a:gd name="connsiteX25" fmla="*/ 1016000 w 9501300"/>
                <a:gd name="connsiteY25" fmla="*/ 2380025 h 3326902"/>
                <a:gd name="connsiteX26" fmla="*/ 0 w 9501300"/>
                <a:gd name="connsiteY26" fmla="*/ 2336845 h 3326902"/>
                <a:gd name="connsiteX0" fmla="*/ 0 w 9501300"/>
                <a:gd name="connsiteY0" fmla="*/ 2336845 h 3326902"/>
                <a:gd name="connsiteX1" fmla="*/ 203200 w 9501300"/>
                <a:gd name="connsiteY1" fmla="*/ 2814365 h 3326902"/>
                <a:gd name="connsiteX2" fmla="*/ 375920 w 9501300"/>
                <a:gd name="connsiteY2" fmla="*/ 3241085 h 3326902"/>
                <a:gd name="connsiteX3" fmla="*/ 4785360 w 9501300"/>
                <a:gd name="connsiteY3" fmla="*/ 3261405 h 3326902"/>
                <a:gd name="connsiteX4" fmla="*/ 4907280 w 9501300"/>
                <a:gd name="connsiteY4" fmla="*/ 3027725 h 3326902"/>
                <a:gd name="connsiteX5" fmla="*/ 5628640 w 9501300"/>
                <a:gd name="connsiteY5" fmla="*/ 2875325 h 3326902"/>
                <a:gd name="connsiteX6" fmla="*/ 5669280 w 9501300"/>
                <a:gd name="connsiteY6" fmla="*/ 2682285 h 3326902"/>
                <a:gd name="connsiteX7" fmla="*/ 5984240 w 9501300"/>
                <a:gd name="connsiteY7" fmla="*/ 2641645 h 3326902"/>
                <a:gd name="connsiteX8" fmla="*/ 6085840 w 9501300"/>
                <a:gd name="connsiteY8" fmla="*/ 2306365 h 3326902"/>
                <a:gd name="connsiteX9" fmla="*/ 6268720 w 9501300"/>
                <a:gd name="connsiteY9" fmla="*/ 1706925 h 3326902"/>
                <a:gd name="connsiteX10" fmla="*/ 6573520 w 9501300"/>
                <a:gd name="connsiteY10" fmla="*/ 1249725 h 3326902"/>
                <a:gd name="connsiteX11" fmla="*/ 6715760 w 9501300"/>
                <a:gd name="connsiteY11" fmla="*/ 1117645 h 3326902"/>
                <a:gd name="connsiteX12" fmla="*/ 9469120 w 9501300"/>
                <a:gd name="connsiteY12" fmla="*/ 1066845 h 3326902"/>
                <a:gd name="connsiteX13" fmla="*/ 8148320 w 9501300"/>
                <a:gd name="connsiteY13" fmla="*/ 264205 h 3326902"/>
                <a:gd name="connsiteX14" fmla="*/ 7040880 w 9501300"/>
                <a:gd name="connsiteY14" fmla="*/ 91485 h 3326902"/>
                <a:gd name="connsiteX15" fmla="*/ 6217920 w 9501300"/>
                <a:gd name="connsiteY15" fmla="*/ 101645 h 3326902"/>
                <a:gd name="connsiteX16" fmla="*/ 4460240 w 9501300"/>
                <a:gd name="connsiteY16" fmla="*/ 45 h 3326902"/>
                <a:gd name="connsiteX17" fmla="*/ 3007360 w 9501300"/>
                <a:gd name="connsiteY17" fmla="*/ 91485 h 3326902"/>
                <a:gd name="connsiteX18" fmla="*/ 2357120 w 9501300"/>
                <a:gd name="connsiteY18" fmla="*/ 284525 h 3326902"/>
                <a:gd name="connsiteX19" fmla="*/ 2245360 w 9501300"/>
                <a:gd name="connsiteY19" fmla="*/ 315005 h 3326902"/>
                <a:gd name="connsiteX20" fmla="*/ 2153920 w 9501300"/>
                <a:gd name="connsiteY20" fmla="*/ 284525 h 3326902"/>
                <a:gd name="connsiteX21" fmla="*/ 548640 w 9501300"/>
                <a:gd name="connsiteY21" fmla="*/ 1127805 h 3326902"/>
                <a:gd name="connsiteX22" fmla="*/ 1554480 w 9501300"/>
                <a:gd name="connsiteY22" fmla="*/ 1371645 h 3326902"/>
                <a:gd name="connsiteX23" fmla="*/ 1722120 w 9501300"/>
                <a:gd name="connsiteY23" fmla="*/ 1678985 h 3326902"/>
                <a:gd name="connsiteX24" fmla="*/ 1463040 w 9501300"/>
                <a:gd name="connsiteY24" fmla="*/ 2123485 h 3326902"/>
                <a:gd name="connsiteX25" fmla="*/ 1016000 w 9501300"/>
                <a:gd name="connsiteY25" fmla="*/ 2380025 h 3326902"/>
                <a:gd name="connsiteX26" fmla="*/ 0 w 9501300"/>
                <a:gd name="connsiteY26" fmla="*/ 2336845 h 3326902"/>
                <a:gd name="connsiteX0" fmla="*/ 0 w 9501300"/>
                <a:gd name="connsiteY0" fmla="*/ 2336845 h 3326902"/>
                <a:gd name="connsiteX1" fmla="*/ 203200 w 9501300"/>
                <a:gd name="connsiteY1" fmla="*/ 2814365 h 3326902"/>
                <a:gd name="connsiteX2" fmla="*/ 375920 w 9501300"/>
                <a:gd name="connsiteY2" fmla="*/ 3241085 h 3326902"/>
                <a:gd name="connsiteX3" fmla="*/ 4785360 w 9501300"/>
                <a:gd name="connsiteY3" fmla="*/ 3261405 h 3326902"/>
                <a:gd name="connsiteX4" fmla="*/ 4907280 w 9501300"/>
                <a:gd name="connsiteY4" fmla="*/ 3027725 h 3326902"/>
                <a:gd name="connsiteX5" fmla="*/ 5628640 w 9501300"/>
                <a:gd name="connsiteY5" fmla="*/ 2875325 h 3326902"/>
                <a:gd name="connsiteX6" fmla="*/ 5669280 w 9501300"/>
                <a:gd name="connsiteY6" fmla="*/ 2682285 h 3326902"/>
                <a:gd name="connsiteX7" fmla="*/ 5984240 w 9501300"/>
                <a:gd name="connsiteY7" fmla="*/ 2641645 h 3326902"/>
                <a:gd name="connsiteX8" fmla="*/ 6085840 w 9501300"/>
                <a:gd name="connsiteY8" fmla="*/ 2306365 h 3326902"/>
                <a:gd name="connsiteX9" fmla="*/ 6268720 w 9501300"/>
                <a:gd name="connsiteY9" fmla="*/ 1706925 h 3326902"/>
                <a:gd name="connsiteX10" fmla="*/ 6573520 w 9501300"/>
                <a:gd name="connsiteY10" fmla="*/ 1249725 h 3326902"/>
                <a:gd name="connsiteX11" fmla="*/ 6715760 w 9501300"/>
                <a:gd name="connsiteY11" fmla="*/ 1117645 h 3326902"/>
                <a:gd name="connsiteX12" fmla="*/ 9469120 w 9501300"/>
                <a:gd name="connsiteY12" fmla="*/ 1066845 h 3326902"/>
                <a:gd name="connsiteX13" fmla="*/ 8148320 w 9501300"/>
                <a:gd name="connsiteY13" fmla="*/ 264205 h 3326902"/>
                <a:gd name="connsiteX14" fmla="*/ 7040880 w 9501300"/>
                <a:gd name="connsiteY14" fmla="*/ 91485 h 3326902"/>
                <a:gd name="connsiteX15" fmla="*/ 6217920 w 9501300"/>
                <a:gd name="connsiteY15" fmla="*/ 101645 h 3326902"/>
                <a:gd name="connsiteX16" fmla="*/ 4460240 w 9501300"/>
                <a:gd name="connsiteY16" fmla="*/ 45 h 3326902"/>
                <a:gd name="connsiteX17" fmla="*/ 3007360 w 9501300"/>
                <a:gd name="connsiteY17" fmla="*/ 91485 h 3326902"/>
                <a:gd name="connsiteX18" fmla="*/ 2357120 w 9501300"/>
                <a:gd name="connsiteY18" fmla="*/ 284525 h 3326902"/>
                <a:gd name="connsiteX19" fmla="*/ 2245360 w 9501300"/>
                <a:gd name="connsiteY19" fmla="*/ 315005 h 3326902"/>
                <a:gd name="connsiteX20" fmla="*/ 2153920 w 9501300"/>
                <a:gd name="connsiteY20" fmla="*/ 284525 h 3326902"/>
                <a:gd name="connsiteX21" fmla="*/ 548640 w 9501300"/>
                <a:gd name="connsiteY21" fmla="*/ 1127805 h 3326902"/>
                <a:gd name="connsiteX22" fmla="*/ 1508760 w 9501300"/>
                <a:gd name="connsiteY22" fmla="*/ 1409745 h 3326902"/>
                <a:gd name="connsiteX23" fmla="*/ 1722120 w 9501300"/>
                <a:gd name="connsiteY23" fmla="*/ 1678985 h 3326902"/>
                <a:gd name="connsiteX24" fmla="*/ 1463040 w 9501300"/>
                <a:gd name="connsiteY24" fmla="*/ 2123485 h 3326902"/>
                <a:gd name="connsiteX25" fmla="*/ 1016000 w 9501300"/>
                <a:gd name="connsiteY25" fmla="*/ 2380025 h 3326902"/>
                <a:gd name="connsiteX26" fmla="*/ 0 w 9501300"/>
                <a:gd name="connsiteY26" fmla="*/ 2336845 h 3326902"/>
                <a:gd name="connsiteX0" fmla="*/ 0 w 9501300"/>
                <a:gd name="connsiteY0" fmla="*/ 2336845 h 3326902"/>
                <a:gd name="connsiteX1" fmla="*/ 203200 w 9501300"/>
                <a:gd name="connsiteY1" fmla="*/ 2814365 h 3326902"/>
                <a:gd name="connsiteX2" fmla="*/ 375920 w 9501300"/>
                <a:gd name="connsiteY2" fmla="*/ 3241085 h 3326902"/>
                <a:gd name="connsiteX3" fmla="*/ 4785360 w 9501300"/>
                <a:gd name="connsiteY3" fmla="*/ 3261405 h 3326902"/>
                <a:gd name="connsiteX4" fmla="*/ 4907280 w 9501300"/>
                <a:gd name="connsiteY4" fmla="*/ 3027725 h 3326902"/>
                <a:gd name="connsiteX5" fmla="*/ 5628640 w 9501300"/>
                <a:gd name="connsiteY5" fmla="*/ 2875325 h 3326902"/>
                <a:gd name="connsiteX6" fmla="*/ 5669280 w 9501300"/>
                <a:gd name="connsiteY6" fmla="*/ 2682285 h 3326902"/>
                <a:gd name="connsiteX7" fmla="*/ 5984240 w 9501300"/>
                <a:gd name="connsiteY7" fmla="*/ 2641645 h 3326902"/>
                <a:gd name="connsiteX8" fmla="*/ 6085840 w 9501300"/>
                <a:gd name="connsiteY8" fmla="*/ 2306365 h 3326902"/>
                <a:gd name="connsiteX9" fmla="*/ 6268720 w 9501300"/>
                <a:gd name="connsiteY9" fmla="*/ 1706925 h 3326902"/>
                <a:gd name="connsiteX10" fmla="*/ 6573520 w 9501300"/>
                <a:gd name="connsiteY10" fmla="*/ 1249725 h 3326902"/>
                <a:gd name="connsiteX11" fmla="*/ 6715760 w 9501300"/>
                <a:gd name="connsiteY11" fmla="*/ 1117645 h 3326902"/>
                <a:gd name="connsiteX12" fmla="*/ 9469120 w 9501300"/>
                <a:gd name="connsiteY12" fmla="*/ 1066845 h 3326902"/>
                <a:gd name="connsiteX13" fmla="*/ 8148320 w 9501300"/>
                <a:gd name="connsiteY13" fmla="*/ 264205 h 3326902"/>
                <a:gd name="connsiteX14" fmla="*/ 7040880 w 9501300"/>
                <a:gd name="connsiteY14" fmla="*/ 91485 h 3326902"/>
                <a:gd name="connsiteX15" fmla="*/ 6217920 w 9501300"/>
                <a:gd name="connsiteY15" fmla="*/ 101645 h 3326902"/>
                <a:gd name="connsiteX16" fmla="*/ 4460240 w 9501300"/>
                <a:gd name="connsiteY16" fmla="*/ 45 h 3326902"/>
                <a:gd name="connsiteX17" fmla="*/ 3007360 w 9501300"/>
                <a:gd name="connsiteY17" fmla="*/ 91485 h 3326902"/>
                <a:gd name="connsiteX18" fmla="*/ 2357120 w 9501300"/>
                <a:gd name="connsiteY18" fmla="*/ 284525 h 3326902"/>
                <a:gd name="connsiteX19" fmla="*/ 2245360 w 9501300"/>
                <a:gd name="connsiteY19" fmla="*/ 315005 h 3326902"/>
                <a:gd name="connsiteX20" fmla="*/ 2153920 w 9501300"/>
                <a:gd name="connsiteY20" fmla="*/ 284525 h 3326902"/>
                <a:gd name="connsiteX21" fmla="*/ 548640 w 9501300"/>
                <a:gd name="connsiteY21" fmla="*/ 1127805 h 3326902"/>
                <a:gd name="connsiteX22" fmla="*/ 1508760 w 9501300"/>
                <a:gd name="connsiteY22" fmla="*/ 1409745 h 3326902"/>
                <a:gd name="connsiteX23" fmla="*/ 1722120 w 9501300"/>
                <a:gd name="connsiteY23" fmla="*/ 1678985 h 3326902"/>
                <a:gd name="connsiteX24" fmla="*/ 1463040 w 9501300"/>
                <a:gd name="connsiteY24" fmla="*/ 2123485 h 3326902"/>
                <a:gd name="connsiteX25" fmla="*/ 1016000 w 9501300"/>
                <a:gd name="connsiteY25" fmla="*/ 2380025 h 3326902"/>
                <a:gd name="connsiteX26" fmla="*/ 0 w 9501300"/>
                <a:gd name="connsiteY26" fmla="*/ 2336845 h 3326902"/>
                <a:gd name="connsiteX0" fmla="*/ 0 w 9501300"/>
                <a:gd name="connsiteY0" fmla="*/ 2336845 h 3326902"/>
                <a:gd name="connsiteX1" fmla="*/ 203200 w 9501300"/>
                <a:gd name="connsiteY1" fmla="*/ 2814365 h 3326902"/>
                <a:gd name="connsiteX2" fmla="*/ 375920 w 9501300"/>
                <a:gd name="connsiteY2" fmla="*/ 3241085 h 3326902"/>
                <a:gd name="connsiteX3" fmla="*/ 4785360 w 9501300"/>
                <a:gd name="connsiteY3" fmla="*/ 3261405 h 3326902"/>
                <a:gd name="connsiteX4" fmla="*/ 4907280 w 9501300"/>
                <a:gd name="connsiteY4" fmla="*/ 3027725 h 3326902"/>
                <a:gd name="connsiteX5" fmla="*/ 5628640 w 9501300"/>
                <a:gd name="connsiteY5" fmla="*/ 2875325 h 3326902"/>
                <a:gd name="connsiteX6" fmla="*/ 5669280 w 9501300"/>
                <a:gd name="connsiteY6" fmla="*/ 2682285 h 3326902"/>
                <a:gd name="connsiteX7" fmla="*/ 5984240 w 9501300"/>
                <a:gd name="connsiteY7" fmla="*/ 2641645 h 3326902"/>
                <a:gd name="connsiteX8" fmla="*/ 6085840 w 9501300"/>
                <a:gd name="connsiteY8" fmla="*/ 2306365 h 3326902"/>
                <a:gd name="connsiteX9" fmla="*/ 6268720 w 9501300"/>
                <a:gd name="connsiteY9" fmla="*/ 1706925 h 3326902"/>
                <a:gd name="connsiteX10" fmla="*/ 6573520 w 9501300"/>
                <a:gd name="connsiteY10" fmla="*/ 1249725 h 3326902"/>
                <a:gd name="connsiteX11" fmla="*/ 6715760 w 9501300"/>
                <a:gd name="connsiteY11" fmla="*/ 1117645 h 3326902"/>
                <a:gd name="connsiteX12" fmla="*/ 9469120 w 9501300"/>
                <a:gd name="connsiteY12" fmla="*/ 1066845 h 3326902"/>
                <a:gd name="connsiteX13" fmla="*/ 8148320 w 9501300"/>
                <a:gd name="connsiteY13" fmla="*/ 264205 h 3326902"/>
                <a:gd name="connsiteX14" fmla="*/ 7040880 w 9501300"/>
                <a:gd name="connsiteY14" fmla="*/ 91485 h 3326902"/>
                <a:gd name="connsiteX15" fmla="*/ 6217920 w 9501300"/>
                <a:gd name="connsiteY15" fmla="*/ 101645 h 3326902"/>
                <a:gd name="connsiteX16" fmla="*/ 4460240 w 9501300"/>
                <a:gd name="connsiteY16" fmla="*/ 45 h 3326902"/>
                <a:gd name="connsiteX17" fmla="*/ 3007360 w 9501300"/>
                <a:gd name="connsiteY17" fmla="*/ 91485 h 3326902"/>
                <a:gd name="connsiteX18" fmla="*/ 2357120 w 9501300"/>
                <a:gd name="connsiteY18" fmla="*/ 284525 h 3326902"/>
                <a:gd name="connsiteX19" fmla="*/ 2245360 w 9501300"/>
                <a:gd name="connsiteY19" fmla="*/ 315005 h 3326902"/>
                <a:gd name="connsiteX20" fmla="*/ 2153920 w 9501300"/>
                <a:gd name="connsiteY20" fmla="*/ 284525 h 3326902"/>
                <a:gd name="connsiteX21" fmla="*/ 548640 w 9501300"/>
                <a:gd name="connsiteY21" fmla="*/ 1127805 h 3326902"/>
                <a:gd name="connsiteX22" fmla="*/ 1508760 w 9501300"/>
                <a:gd name="connsiteY22" fmla="*/ 1409745 h 3326902"/>
                <a:gd name="connsiteX23" fmla="*/ 1722120 w 9501300"/>
                <a:gd name="connsiteY23" fmla="*/ 1678985 h 3326902"/>
                <a:gd name="connsiteX24" fmla="*/ 1463040 w 9501300"/>
                <a:gd name="connsiteY24" fmla="*/ 2123485 h 3326902"/>
                <a:gd name="connsiteX25" fmla="*/ 1016000 w 9501300"/>
                <a:gd name="connsiteY25" fmla="*/ 2380025 h 3326902"/>
                <a:gd name="connsiteX26" fmla="*/ 0 w 9501300"/>
                <a:gd name="connsiteY26" fmla="*/ 2336845 h 3326902"/>
                <a:gd name="connsiteX0" fmla="*/ 0 w 9501300"/>
                <a:gd name="connsiteY0" fmla="*/ 2336845 h 3326902"/>
                <a:gd name="connsiteX1" fmla="*/ 203200 w 9501300"/>
                <a:gd name="connsiteY1" fmla="*/ 2814365 h 3326902"/>
                <a:gd name="connsiteX2" fmla="*/ 375920 w 9501300"/>
                <a:gd name="connsiteY2" fmla="*/ 3241085 h 3326902"/>
                <a:gd name="connsiteX3" fmla="*/ 4785360 w 9501300"/>
                <a:gd name="connsiteY3" fmla="*/ 3261405 h 3326902"/>
                <a:gd name="connsiteX4" fmla="*/ 4907280 w 9501300"/>
                <a:gd name="connsiteY4" fmla="*/ 3027725 h 3326902"/>
                <a:gd name="connsiteX5" fmla="*/ 5628640 w 9501300"/>
                <a:gd name="connsiteY5" fmla="*/ 2875325 h 3326902"/>
                <a:gd name="connsiteX6" fmla="*/ 5669280 w 9501300"/>
                <a:gd name="connsiteY6" fmla="*/ 2682285 h 3326902"/>
                <a:gd name="connsiteX7" fmla="*/ 5984240 w 9501300"/>
                <a:gd name="connsiteY7" fmla="*/ 2641645 h 3326902"/>
                <a:gd name="connsiteX8" fmla="*/ 6085840 w 9501300"/>
                <a:gd name="connsiteY8" fmla="*/ 2306365 h 3326902"/>
                <a:gd name="connsiteX9" fmla="*/ 6268720 w 9501300"/>
                <a:gd name="connsiteY9" fmla="*/ 1706925 h 3326902"/>
                <a:gd name="connsiteX10" fmla="*/ 6573520 w 9501300"/>
                <a:gd name="connsiteY10" fmla="*/ 1249725 h 3326902"/>
                <a:gd name="connsiteX11" fmla="*/ 6715760 w 9501300"/>
                <a:gd name="connsiteY11" fmla="*/ 1117645 h 3326902"/>
                <a:gd name="connsiteX12" fmla="*/ 9469120 w 9501300"/>
                <a:gd name="connsiteY12" fmla="*/ 1066845 h 3326902"/>
                <a:gd name="connsiteX13" fmla="*/ 8148320 w 9501300"/>
                <a:gd name="connsiteY13" fmla="*/ 264205 h 3326902"/>
                <a:gd name="connsiteX14" fmla="*/ 7040880 w 9501300"/>
                <a:gd name="connsiteY14" fmla="*/ 91485 h 3326902"/>
                <a:gd name="connsiteX15" fmla="*/ 6217920 w 9501300"/>
                <a:gd name="connsiteY15" fmla="*/ 101645 h 3326902"/>
                <a:gd name="connsiteX16" fmla="*/ 4460240 w 9501300"/>
                <a:gd name="connsiteY16" fmla="*/ 45 h 3326902"/>
                <a:gd name="connsiteX17" fmla="*/ 3007360 w 9501300"/>
                <a:gd name="connsiteY17" fmla="*/ 91485 h 3326902"/>
                <a:gd name="connsiteX18" fmla="*/ 2357120 w 9501300"/>
                <a:gd name="connsiteY18" fmla="*/ 284525 h 3326902"/>
                <a:gd name="connsiteX19" fmla="*/ 2245360 w 9501300"/>
                <a:gd name="connsiteY19" fmla="*/ 315005 h 3326902"/>
                <a:gd name="connsiteX20" fmla="*/ 548640 w 9501300"/>
                <a:gd name="connsiteY20" fmla="*/ 1127805 h 3326902"/>
                <a:gd name="connsiteX21" fmla="*/ 1508760 w 9501300"/>
                <a:gd name="connsiteY21" fmla="*/ 1409745 h 3326902"/>
                <a:gd name="connsiteX22" fmla="*/ 1722120 w 9501300"/>
                <a:gd name="connsiteY22" fmla="*/ 1678985 h 3326902"/>
                <a:gd name="connsiteX23" fmla="*/ 1463040 w 9501300"/>
                <a:gd name="connsiteY23" fmla="*/ 2123485 h 3326902"/>
                <a:gd name="connsiteX24" fmla="*/ 1016000 w 9501300"/>
                <a:gd name="connsiteY24" fmla="*/ 2380025 h 3326902"/>
                <a:gd name="connsiteX25" fmla="*/ 0 w 9501300"/>
                <a:gd name="connsiteY25" fmla="*/ 2336845 h 3326902"/>
                <a:gd name="connsiteX0" fmla="*/ 0 w 9501300"/>
                <a:gd name="connsiteY0" fmla="*/ 2336845 h 3326902"/>
                <a:gd name="connsiteX1" fmla="*/ 203200 w 9501300"/>
                <a:gd name="connsiteY1" fmla="*/ 2814365 h 3326902"/>
                <a:gd name="connsiteX2" fmla="*/ 375920 w 9501300"/>
                <a:gd name="connsiteY2" fmla="*/ 3241085 h 3326902"/>
                <a:gd name="connsiteX3" fmla="*/ 4785360 w 9501300"/>
                <a:gd name="connsiteY3" fmla="*/ 3261405 h 3326902"/>
                <a:gd name="connsiteX4" fmla="*/ 4907280 w 9501300"/>
                <a:gd name="connsiteY4" fmla="*/ 3027725 h 3326902"/>
                <a:gd name="connsiteX5" fmla="*/ 5628640 w 9501300"/>
                <a:gd name="connsiteY5" fmla="*/ 2875325 h 3326902"/>
                <a:gd name="connsiteX6" fmla="*/ 5669280 w 9501300"/>
                <a:gd name="connsiteY6" fmla="*/ 2682285 h 3326902"/>
                <a:gd name="connsiteX7" fmla="*/ 5984240 w 9501300"/>
                <a:gd name="connsiteY7" fmla="*/ 2641645 h 3326902"/>
                <a:gd name="connsiteX8" fmla="*/ 6085840 w 9501300"/>
                <a:gd name="connsiteY8" fmla="*/ 2306365 h 3326902"/>
                <a:gd name="connsiteX9" fmla="*/ 6268720 w 9501300"/>
                <a:gd name="connsiteY9" fmla="*/ 1706925 h 3326902"/>
                <a:gd name="connsiteX10" fmla="*/ 6573520 w 9501300"/>
                <a:gd name="connsiteY10" fmla="*/ 1249725 h 3326902"/>
                <a:gd name="connsiteX11" fmla="*/ 6715760 w 9501300"/>
                <a:gd name="connsiteY11" fmla="*/ 1117645 h 3326902"/>
                <a:gd name="connsiteX12" fmla="*/ 9469120 w 9501300"/>
                <a:gd name="connsiteY12" fmla="*/ 1066845 h 3326902"/>
                <a:gd name="connsiteX13" fmla="*/ 8148320 w 9501300"/>
                <a:gd name="connsiteY13" fmla="*/ 264205 h 3326902"/>
                <a:gd name="connsiteX14" fmla="*/ 7040880 w 9501300"/>
                <a:gd name="connsiteY14" fmla="*/ 91485 h 3326902"/>
                <a:gd name="connsiteX15" fmla="*/ 6217920 w 9501300"/>
                <a:gd name="connsiteY15" fmla="*/ 101645 h 3326902"/>
                <a:gd name="connsiteX16" fmla="*/ 4460240 w 9501300"/>
                <a:gd name="connsiteY16" fmla="*/ 45 h 3326902"/>
                <a:gd name="connsiteX17" fmla="*/ 3007360 w 9501300"/>
                <a:gd name="connsiteY17" fmla="*/ 91485 h 3326902"/>
                <a:gd name="connsiteX18" fmla="*/ 2357120 w 9501300"/>
                <a:gd name="connsiteY18" fmla="*/ 284525 h 3326902"/>
                <a:gd name="connsiteX19" fmla="*/ 548640 w 9501300"/>
                <a:gd name="connsiteY19" fmla="*/ 1127805 h 3326902"/>
                <a:gd name="connsiteX20" fmla="*/ 1508760 w 9501300"/>
                <a:gd name="connsiteY20" fmla="*/ 1409745 h 3326902"/>
                <a:gd name="connsiteX21" fmla="*/ 1722120 w 9501300"/>
                <a:gd name="connsiteY21" fmla="*/ 1678985 h 3326902"/>
                <a:gd name="connsiteX22" fmla="*/ 1463040 w 9501300"/>
                <a:gd name="connsiteY22" fmla="*/ 2123485 h 3326902"/>
                <a:gd name="connsiteX23" fmla="*/ 1016000 w 9501300"/>
                <a:gd name="connsiteY23" fmla="*/ 2380025 h 3326902"/>
                <a:gd name="connsiteX24" fmla="*/ 0 w 9501300"/>
                <a:gd name="connsiteY24" fmla="*/ 2336845 h 3326902"/>
                <a:gd name="connsiteX0" fmla="*/ 0 w 9501300"/>
                <a:gd name="connsiteY0" fmla="*/ 2336842 h 3326899"/>
                <a:gd name="connsiteX1" fmla="*/ 203200 w 9501300"/>
                <a:gd name="connsiteY1" fmla="*/ 2814362 h 3326899"/>
                <a:gd name="connsiteX2" fmla="*/ 375920 w 9501300"/>
                <a:gd name="connsiteY2" fmla="*/ 3241082 h 3326899"/>
                <a:gd name="connsiteX3" fmla="*/ 4785360 w 9501300"/>
                <a:gd name="connsiteY3" fmla="*/ 3261402 h 3326899"/>
                <a:gd name="connsiteX4" fmla="*/ 4907280 w 9501300"/>
                <a:gd name="connsiteY4" fmla="*/ 3027722 h 3326899"/>
                <a:gd name="connsiteX5" fmla="*/ 5628640 w 9501300"/>
                <a:gd name="connsiteY5" fmla="*/ 2875322 h 3326899"/>
                <a:gd name="connsiteX6" fmla="*/ 5669280 w 9501300"/>
                <a:gd name="connsiteY6" fmla="*/ 2682282 h 3326899"/>
                <a:gd name="connsiteX7" fmla="*/ 5984240 w 9501300"/>
                <a:gd name="connsiteY7" fmla="*/ 2641642 h 3326899"/>
                <a:gd name="connsiteX8" fmla="*/ 6085840 w 9501300"/>
                <a:gd name="connsiteY8" fmla="*/ 2306362 h 3326899"/>
                <a:gd name="connsiteX9" fmla="*/ 6268720 w 9501300"/>
                <a:gd name="connsiteY9" fmla="*/ 1706922 h 3326899"/>
                <a:gd name="connsiteX10" fmla="*/ 6573520 w 9501300"/>
                <a:gd name="connsiteY10" fmla="*/ 1249722 h 3326899"/>
                <a:gd name="connsiteX11" fmla="*/ 6715760 w 9501300"/>
                <a:gd name="connsiteY11" fmla="*/ 1117642 h 3326899"/>
                <a:gd name="connsiteX12" fmla="*/ 9469120 w 9501300"/>
                <a:gd name="connsiteY12" fmla="*/ 1066842 h 3326899"/>
                <a:gd name="connsiteX13" fmla="*/ 8148320 w 9501300"/>
                <a:gd name="connsiteY13" fmla="*/ 264202 h 3326899"/>
                <a:gd name="connsiteX14" fmla="*/ 7040880 w 9501300"/>
                <a:gd name="connsiteY14" fmla="*/ 91482 h 3326899"/>
                <a:gd name="connsiteX15" fmla="*/ 6217920 w 9501300"/>
                <a:gd name="connsiteY15" fmla="*/ 101642 h 3326899"/>
                <a:gd name="connsiteX16" fmla="*/ 4460240 w 9501300"/>
                <a:gd name="connsiteY16" fmla="*/ 42 h 3326899"/>
                <a:gd name="connsiteX17" fmla="*/ 3007360 w 9501300"/>
                <a:gd name="connsiteY17" fmla="*/ 91482 h 3326899"/>
                <a:gd name="connsiteX18" fmla="*/ 2219960 w 9501300"/>
                <a:gd name="connsiteY18" fmla="*/ 259122 h 3326899"/>
                <a:gd name="connsiteX19" fmla="*/ 548640 w 9501300"/>
                <a:gd name="connsiteY19" fmla="*/ 1127802 h 3326899"/>
                <a:gd name="connsiteX20" fmla="*/ 1508760 w 9501300"/>
                <a:gd name="connsiteY20" fmla="*/ 1409742 h 3326899"/>
                <a:gd name="connsiteX21" fmla="*/ 1722120 w 9501300"/>
                <a:gd name="connsiteY21" fmla="*/ 1678982 h 3326899"/>
                <a:gd name="connsiteX22" fmla="*/ 1463040 w 9501300"/>
                <a:gd name="connsiteY22" fmla="*/ 2123482 h 3326899"/>
                <a:gd name="connsiteX23" fmla="*/ 1016000 w 9501300"/>
                <a:gd name="connsiteY23" fmla="*/ 2380022 h 3326899"/>
                <a:gd name="connsiteX24" fmla="*/ 0 w 9501300"/>
                <a:gd name="connsiteY24" fmla="*/ 2336842 h 3326899"/>
                <a:gd name="connsiteX0" fmla="*/ 0 w 9501300"/>
                <a:gd name="connsiteY0" fmla="*/ 2336839 h 3326896"/>
                <a:gd name="connsiteX1" fmla="*/ 203200 w 9501300"/>
                <a:gd name="connsiteY1" fmla="*/ 2814359 h 3326896"/>
                <a:gd name="connsiteX2" fmla="*/ 375920 w 9501300"/>
                <a:gd name="connsiteY2" fmla="*/ 3241079 h 3326896"/>
                <a:gd name="connsiteX3" fmla="*/ 4785360 w 9501300"/>
                <a:gd name="connsiteY3" fmla="*/ 3261399 h 3326896"/>
                <a:gd name="connsiteX4" fmla="*/ 4907280 w 9501300"/>
                <a:gd name="connsiteY4" fmla="*/ 3027719 h 3326896"/>
                <a:gd name="connsiteX5" fmla="*/ 5628640 w 9501300"/>
                <a:gd name="connsiteY5" fmla="*/ 2875319 h 3326896"/>
                <a:gd name="connsiteX6" fmla="*/ 5669280 w 9501300"/>
                <a:gd name="connsiteY6" fmla="*/ 2682279 h 3326896"/>
                <a:gd name="connsiteX7" fmla="*/ 5984240 w 9501300"/>
                <a:gd name="connsiteY7" fmla="*/ 2641639 h 3326896"/>
                <a:gd name="connsiteX8" fmla="*/ 6085840 w 9501300"/>
                <a:gd name="connsiteY8" fmla="*/ 2306359 h 3326896"/>
                <a:gd name="connsiteX9" fmla="*/ 6268720 w 9501300"/>
                <a:gd name="connsiteY9" fmla="*/ 1706919 h 3326896"/>
                <a:gd name="connsiteX10" fmla="*/ 6573520 w 9501300"/>
                <a:gd name="connsiteY10" fmla="*/ 1249719 h 3326896"/>
                <a:gd name="connsiteX11" fmla="*/ 6715760 w 9501300"/>
                <a:gd name="connsiteY11" fmla="*/ 1117639 h 3326896"/>
                <a:gd name="connsiteX12" fmla="*/ 9469120 w 9501300"/>
                <a:gd name="connsiteY12" fmla="*/ 1066839 h 3326896"/>
                <a:gd name="connsiteX13" fmla="*/ 8148320 w 9501300"/>
                <a:gd name="connsiteY13" fmla="*/ 264199 h 3326896"/>
                <a:gd name="connsiteX14" fmla="*/ 7040880 w 9501300"/>
                <a:gd name="connsiteY14" fmla="*/ 91479 h 3326896"/>
                <a:gd name="connsiteX15" fmla="*/ 6217920 w 9501300"/>
                <a:gd name="connsiteY15" fmla="*/ 101639 h 3326896"/>
                <a:gd name="connsiteX16" fmla="*/ 4460240 w 9501300"/>
                <a:gd name="connsiteY16" fmla="*/ 39 h 3326896"/>
                <a:gd name="connsiteX17" fmla="*/ 3007360 w 9501300"/>
                <a:gd name="connsiteY17" fmla="*/ 91479 h 3326896"/>
                <a:gd name="connsiteX18" fmla="*/ 2204720 w 9501300"/>
                <a:gd name="connsiteY18" fmla="*/ 228639 h 3326896"/>
                <a:gd name="connsiteX19" fmla="*/ 548640 w 9501300"/>
                <a:gd name="connsiteY19" fmla="*/ 1127799 h 3326896"/>
                <a:gd name="connsiteX20" fmla="*/ 1508760 w 9501300"/>
                <a:gd name="connsiteY20" fmla="*/ 1409739 h 3326896"/>
                <a:gd name="connsiteX21" fmla="*/ 1722120 w 9501300"/>
                <a:gd name="connsiteY21" fmla="*/ 1678979 h 3326896"/>
                <a:gd name="connsiteX22" fmla="*/ 1463040 w 9501300"/>
                <a:gd name="connsiteY22" fmla="*/ 2123479 h 3326896"/>
                <a:gd name="connsiteX23" fmla="*/ 1016000 w 9501300"/>
                <a:gd name="connsiteY23" fmla="*/ 2380019 h 3326896"/>
                <a:gd name="connsiteX24" fmla="*/ 0 w 9501300"/>
                <a:gd name="connsiteY24" fmla="*/ 2336839 h 3326896"/>
                <a:gd name="connsiteX0" fmla="*/ 0 w 9501300"/>
                <a:gd name="connsiteY0" fmla="*/ 2336839 h 3326896"/>
                <a:gd name="connsiteX1" fmla="*/ 203200 w 9501300"/>
                <a:gd name="connsiteY1" fmla="*/ 2814359 h 3326896"/>
                <a:gd name="connsiteX2" fmla="*/ 375920 w 9501300"/>
                <a:gd name="connsiteY2" fmla="*/ 3241079 h 3326896"/>
                <a:gd name="connsiteX3" fmla="*/ 4785360 w 9501300"/>
                <a:gd name="connsiteY3" fmla="*/ 3261399 h 3326896"/>
                <a:gd name="connsiteX4" fmla="*/ 4907280 w 9501300"/>
                <a:gd name="connsiteY4" fmla="*/ 3027719 h 3326896"/>
                <a:gd name="connsiteX5" fmla="*/ 5628640 w 9501300"/>
                <a:gd name="connsiteY5" fmla="*/ 2875319 h 3326896"/>
                <a:gd name="connsiteX6" fmla="*/ 5669280 w 9501300"/>
                <a:gd name="connsiteY6" fmla="*/ 2682279 h 3326896"/>
                <a:gd name="connsiteX7" fmla="*/ 5984240 w 9501300"/>
                <a:gd name="connsiteY7" fmla="*/ 2641639 h 3326896"/>
                <a:gd name="connsiteX8" fmla="*/ 6085840 w 9501300"/>
                <a:gd name="connsiteY8" fmla="*/ 2306359 h 3326896"/>
                <a:gd name="connsiteX9" fmla="*/ 6268720 w 9501300"/>
                <a:gd name="connsiteY9" fmla="*/ 1706919 h 3326896"/>
                <a:gd name="connsiteX10" fmla="*/ 6573520 w 9501300"/>
                <a:gd name="connsiteY10" fmla="*/ 1249719 h 3326896"/>
                <a:gd name="connsiteX11" fmla="*/ 6715760 w 9501300"/>
                <a:gd name="connsiteY11" fmla="*/ 1117639 h 3326896"/>
                <a:gd name="connsiteX12" fmla="*/ 9469120 w 9501300"/>
                <a:gd name="connsiteY12" fmla="*/ 1066839 h 3326896"/>
                <a:gd name="connsiteX13" fmla="*/ 8148320 w 9501300"/>
                <a:gd name="connsiteY13" fmla="*/ 264199 h 3326896"/>
                <a:gd name="connsiteX14" fmla="*/ 7040880 w 9501300"/>
                <a:gd name="connsiteY14" fmla="*/ 91479 h 3326896"/>
                <a:gd name="connsiteX15" fmla="*/ 6217920 w 9501300"/>
                <a:gd name="connsiteY15" fmla="*/ 101639 h 3326896"/>
                <a:gd name="connsiteX16" fmla="*/ 4460240 w 9501300"/>
                <a:gd name="connsiteY16" fmla="*/ 39 h 3326896"/>
                <a:gd name="connsiteX17" fmla="*/ 3007360 w 9501300"/>
                <a:gd name="connsiteY17" fmla="*/ 91479 h 3326896"/>
                <a:gd name="connsiteX18" fmla="*/ 2204720 w 9501300"/>
                <a:gd name="connsiteY18" fmla="*/ 228639 h 3326896"/>
                <a:gd name="connsiteX19" fmla="*/ 548640 w 9501300"/>
                <a:gd name="connsiteY19" fmla="*/ 1127799 h 3326896"/>
                <a:gd name="connsiteX20" fmla="*/ 1508760 w 9501300"/>
                <a:gd name="connsiteY20" fmla="*/ 1409739 h 3326896"/>
                <a:gd name="connsiteX21" fmla="*/ 1722120 w 9501300"/>
                <a:gd name="connsiteY21" fmla="*/ 1678979 h 3326896"/>
                <a:gd name="connsiteX22" fmla="*/ 1463040 w 9501300"/>
                <a:gd name="connsiteY22" fmla="*/ 2123479 h 3326896"/>
                <a:gd name="connsiteX23" fmla="*/ 1016000 w 9501300"/>
                <a:gd name="connsiteY23" fmla="*/ 2380019 h 3326896"/>
                <a:gd name="connsiteX24" fmla="*/ 0 w 9501300"/>
                <a:gd name="connsiteY24" fmla="*/ 2336839 h 3326896"/>
                <a:gd name="connsiteX0" fmla="*/ 0 w 9501300"/>
                <a:gd name="connsiteY0" fmla="*/ 2336839 h 3326896"/>
                <a:gd name="connsiteX1" fmla="*/ 203200 w 9501300"/>
                <a:gd name="connsiteY1" fmla="*/ 2814359 h 3326896"/>
                <a:gd name="connsiteX2" fmla="*/ 375920 w 9501300"/>
                <a:gd name="connsiteY2" fmla="*/ 3241079 h 3326896"/>
                <a:gd name="connsiteX3" fmla="*/ 4785360 w 9501300"/>
                <a:gd name="connsiteY3" fmla="*/ 3261399 h 3326896"/>
                <a:gd name="connsiteX4" fmla="*/ 4907280 w 9501300"/>
                <a:gd name="connsiteY4" fmla="*/ 3027719 h 3326896"/>
                <a:gd name="connsiteX5" fmla="*/ 5628640 w 9501300"/>
                <a:gd name="connsiteY5" fmla="*/ 2875319 h 3326896"/>
                <a:gd name="connsiteX6" fmla="*/ 5669280 w 9501300"/>
                <a:gd name="connsiteY6" fmla="*/ 2682279 h 3326896"/>
                <a:gd name="connsiteX7" fmla="*/ 5984240 w 9501300"/>
                <a:gd name="connsiteY7" fmla="*/ 2641639 h 3326896"/>
                <a:gd name="connsiteX8" fmla="*/ 6085840 w 9501300"/>
                <a:gd name="connsiteY8" fmla="*/ 2306359 h 3326896"/>
                <a:gd name="connsiteX9" fmla="*/ 6268720 w 9501300"/>
                <a:gd name="connsiteY9" fmla="*/ 1706919 h 3326896"/>
                <a:gd name="connsiteX10" fmla="*/ 6573520 w 9501300"/>
                <a:gd name="connsiteY10" fmla="*/ 1249719 h 3326896"/>
                <a:gd name="connsiteX11" fmla="*/ 6715760 w 9501300"/>
                <a:gd name="connsiteY11" fmla="*/ 1117639 h 3326896"/>
                <a:gd name="connsiteX12" fmla="*/ 9469120 w 9501300"/>
                <a:gd name="connsiteY12" fmla="*/ 1066839 h 3326896"/>
                <a:gd name="connsiteX13" fmla="*/ 8148320 w 9501300"/>
                <a:gd name="connsiteY13" fmla="*/ 264199 h 3326896"/>
                <a:gd name="connsiteX14" fmla="*/ 7040880 w 9501300"/>
                <a:gd name="connsiteY14" fmla="*/ 91479 h 3326896"/>
                <a:gd name="connsiteX15" fmla="*/ 6217920 w 9501300"/>
                <a:gd name="connsiteY15" fmla="*/ 101639 h 3326896"/>
                <a:gd name="connsiteX16" fmla="*/ 4460240 w 9501300"/>
                <a:gd name="connsiteY16" fmla="*/ 39 h 3326896"/>
                <a:gd name="connsiteX17" fmla="*/ 3007360 w 9501300"/>
                <a:gd name="connsiteY17" fmla="*/ 91479 h 3326896"/>
                <a:gd name="connsiteX18" fmla="*/ 2204720 w 9501300"/>
                <a:gd name="connsiteY18" fmla="*/ 228639 h 3326896"/>
                <a:gd name="connsiteX19" fmla="*/ 548640 w 9501300"/>
                <a:gd name="connsiteY19" fmla="*/ 1127799 h 3326896"/>
                <a:gd name="connsiteX20" fmla="*/ 1508760 w 9501300"/>
                <a:gd name="connsiteY20" fmla="*/ 1409739 h 3326896"/>
                <a:gd name="connsiteX21" fmla="*/ 1722120 w 9501300"/>
                <a:gd name="connsiteY21" fmla="*/ 1678979 h 3326896"/>
                <a:gd name="connsiteX22" fmla="*/ 1463040 w 9501300"/>
                <a:gd name="connsiteY22" fmla="*/ 2123479 h 3326896"/>
                <a:gd name="connsiteX23" fmla="*/ 1016000 w 9501300"/>
                <a:gd name="connsiteY23" fmla="*/ 2380019 h 3326896"/>
                <a:gd name="connsiteX24" fmla="*/ 0 w 9501300"/>
                <a:gd name="connsiteY24" fmla="*/ 2336839 h 3326896"/>
                <a:gd name="connsiteX0" fmla="*/ 0 w 9501300"/>
                <a:gd name="connsiteY0" fmla="*/ 2336839 h 3326896"/>
                <a:gd name="connsiteX1" fmla="*/ 203200 w 9501300"/>
                <a:gd name="connsiteY1" fmla="*/ 2814359 h 3326896"/>
                <a:gd name="connsiteX2" fmla="*/ 375920 w 9501300"/>
                <a:gd name="connsiteY2" fmla="*/ 3241079 h 3326896"/>
                <a:gd name="connsiteX3" fmla="*/ 4785360 w 9501300"/>
                <a:gd name="connsiteY3" fmla="*/ 3261399 h 3326896"/>
                <a:gd name="connsiteX4" fmla="*/ 4907280 w 9501300"/>
                <a:gd name="connsiteY4" fmla="*/ 3027719 h 3326896"/>
                <a:gd name="connsiteX5" fmla="*/ 5628640 w 9501300"/>
                <a:gd name="connsiteY5" fmla="*/ 2875319 h 3326896"/>
                <a:gd name="connsiteX6" fmla="*/ 5669280 w 9501300"/>
                <a:gd name="connsiteY6" fmla="*/ 2682279 h 3326896"/>
                <a:gd name="connsiteX7" fmla="*/ 5984240 w 9501300"/>
                <a:gd name="connsiteY7" fmla="*/ 2641639 h 3326896"/>
                <a:gd name="connsiteX8" fmla="*/ 6085840 w 9501300"/>
                <a:gd name="connsiteY8" fmla="*/ 2306359 h 3326896"/>
                <a:gd name="connsiteX9" fmla="*/ 6268720 w 9501300"/>
                <a:gd name="connsiteY9" fmla="*/ 1706919 h 3326896"/>
                <a:gd name="connsiteX10" fmla="*/ 6573520 w 9501300"/>
                <a:gd name="connsiteY10" fmla="*/ 1249719 h 3326896"/>
                <a:gd name="connsiteX11" fmla="*/ 6715760 w 9501300"/>
                <a:gd name="connsiteY11" fmla="*/ 1117639 h 3326896"/>
                <a:gd name="connsiteX12" fmla="*/ 9469120 w 9501300"/>
                <a:gd name="connsiteY12" fmla="*/ 1066839 h 3326896"/>
                <a:gd name="connsiteX13" fmla="*/ 8148320 w 9501300"/>
                <a:gd name="connsiteY13" fmla="*/ 264199 h 3326896"/>
                <a:gd name="connsiteX14" fmla="*/ 7040880 w 9501300"/>
                <a:gd name="connsiteY14" fmla="*/ 91479 h 3326896"/>
                <a:gd name="connsiteX15" fmla="*/ 6217920 w 9501300"/>
                <a:gd name="connsiteY15" fmla="*/ 101639 h 3326896"/>
                <a:gd name="connsiteX16" fmla="*/ 4460240 w 9501300"/>
                <a:gd name="connsiteY16" fmla="*/ 39 h 3326896"/>
                <a:gd name="connsiteX17" fmla="*/ 3007360 w 9501300"/>
                <a:gd name="connsiteY17" fmla="*/ 91479 h 3326896"/>
                <a:gd name="connsiteX18" fmla="*/ 2204720 w 9501300"/>
                <a:gd name="connsiteY18" fmla="*/ 228639 h 3326896"/>
                <a:gd name="connsiteX19" fmla="*/ 548640 w 9501300"/>
                <a:gd name="connsiteY19" fmla="*/ 1127799 h 3326896"/>
                <a:gd name="connsiteX20" fmla="*/ 1508760 w 9501300"/>
                <a:gd name="connsiteY20" fmla="*/ 1409739 h 3326896"/>
                <a:gd name="connsiteX21" fmla="*/ 1722120 w 9501300"/>
                <a:gd name="connsiteY21" fmla="*/ 1678979 h 3326896"/>
                <a:gd name="connsiteX22" fmla="*/ 1463040 w 9501300"/>
                <a:gd name="connsiteY22" fmla="*/ 2123479 h 3326896"/>
                <a:gd name="connsiteX23" fmla="*/ 1016000 w 9501300"/>
                <a:gd name="connsiteY23" fmla="*/ 2380019 h 3326896"/>
                <a:gd name="connsiteX24" fmla="*/ 0 w 9501300"/>
                <a:gd name="connsiteY24" fmla="*/ 2336839 h 3326896"/>
                <a:gd name="connsiteX0" fmla="*/ 0 w 9501300"/>
                <a:gd name="connsiteY0" fmla="*/ 2336939 h 3326996"/>
                <a:gd name="connsiteX1" fmla="*/ 203200 w 9501300"/>
                <a:gd name="connsiteY1" fmla="*/ 2814459 h 3326996"/>
                <a:gd name="connsiteX2" fmla="*/ 375920 w 9501300"/>
                <a:gd name="connsiteY2" fmla="*/ 3241179 h 3326996"/>
                <a:gd name="connsiteX3" fmla="*/ 4785360 w 9501300"/>
                <a:gd name="connsiteY3" fmla="*/ 3261499 h 3326996"/>
                <a:gd name="connsiteX4" fmla="*/ 4907280 w 9501300"/>
                <a:gd name="connsiteY4" fmla="*/ 3027819 h 3326996"/>
                <a:gd name="connsiteX5" fmla="*/ 5628640 w 9501300"/>
                <a:gd name="connsiteY5" fmla="*/ 2875419 h 3326996"/>
                <a:gd name="connsiteX6" fmla="*/ 5669280 w 9501300"/>
                <a:gd name="connsiteY6" fmla="*/ 2682379 h 3326996"/>
                <a:gd name="connsiteX7" fmla="*/ 5984240 w 9501300"/>
                <a:gd name="connsiteY7" fmla="*/ 2641739 h 3326996"/>
                <a:gd name="connsiteX8" fmla="*/ 6085840 w 9501300"/>
                <a:gd name="connsiteY8" fmla="*/ 2306459 h 3326996"/>
                <a:gd name="connsiteX9" fmla="*/ 6268720 w 9501300"/>
                <a:gd name="connsiteY9" fmla="*/ 1707019 h 3326996"/>
                <a:gd name="connsiteX10" fmla="*/ 6573520 w 9501300"/>
                <a:gd name="connsiteY10" fmla="*/ 1249819 h 3326996"/>
                <a:gd name="connsiteX11" fmla="*/ 6715760 w 9501300"/>
                <a:gd name="connsiteY11" fmla="*/ 1117739 h 3326996"/>
                <a:gd name="connsiteX12" fmla="*/ 9469120 w 9501300"/>
                <a:gd name="connsiteY12" fmla="*/ 1066939 h 3326996"/>
                <a:gd name="connsiteX13" fmla="*/ 8148320 w 9501300"/>
                <a:gd name="connsiteY13" fmla="*/ 264299 h 3326996"/>
                <a:gd name="connsiteX14" fmla="*/ 7040880 w 9501300"/>
                <a:gd name="connsiteY14" fmla="*/ 91579 h 3326996"/>
                <a:gd name="connsiteX15" fmla="*/ 6217920 w 9501300"/>
                <a:gd name="connsiteY15" fmla="*/ 71259 h 3326996"/>
                <a:gd name="connsiteX16" fmla="*/ 4460240 w 9501300"/>
                <a:gd name="connsiteY16" fmla="*/ 139 h 3326996"/>
                <a:gd name="connsiteX17" fmla="*/ 3007360 w 9501300"/>
                <a:gd name="connsiteY17" fmla="*/ 91579 h 3326996"/>
                <a:gd name="connsiteX18" fmla="*/ 2204720 w 9501300"/>
                <a:gd name="connsiteY18" fmla="*/ 228739 h 3326996"/>
                <a:gd name="connsiteX19" fmla="*/ 548640 w 9501300"/>
                <a:gd name="connsiteY19" fmla="*/ 1127899 h 3326996"/>
                <a:gd name="connsiteX20" fmla="*/ 1508760 w 9501300"/>
                <a:gd name="connsiteY20" fmla="*/ 1409839 h 3326996"/>
                <a:gd name="connsiteX21" fmla="*/ 1722120 w 9501300"/>
                <a:gd name="connsiteY21" fmla="*/ 1679079 h 3326996"/>
                <a:gd name="connsiteX22" fmla="*/ 1463040 w 9501300"/>
                <a:gd name="connsiteY22" fmla="*/ 2123579 h 3326996"/>
                <a:gd name="connsiteX23" fmla="*/ 1016000 w 9501300"/>
                <a:gd name="connsiteY23" fmla="*/ 2380119 h 3326996"/>
                <a:gd name="connsiteX24" fmla="*/ 0 w 9501300"/>
                <a:gd name="connsiteY24" fmla="*/ 2336939 h 3326996"/>
                <a:gd name="connsiteX0" fmla="*/ 0 w 9469120"/>
                <a:gd name="connsiteY0" fmla="*/ 2336939 h 3326996"/>
                <a:gd name="connsiteX1" fmla="*/ 203200 w 9469120"/>
                <a:gd name="connsiteY1" fmla="*/ 2814459 h 3326996"/>
                <a:gd name="connsiteX2" fmla="*/ 375920 w 9469120"/>
                <a:gd name="connsiteY2" fmla="*/ 3241179 h 3326996"/>
                <a:gd name="connsiteX3" fmla="*/ 4785360 w 9469120"/>
                <a:gd name="connsiteY3" fmla="*/ 3261499 h 3326996"/>
                <a:gd name="connsiteX4" fmla="*/ 4907280 w 9469120"/>
                <a:gd name="connsiteY4" fmla="*/ 3027819 h 3326996"/>
                <a:gd name="connsiteX5" fmla="*/ 5628640 w 9469120"/>
                <a:gd name="connsiteY5" fmla="*/ 2875419 h 3326996"/>
                <a:gd name="connsiteX6" fmla="*/ 5669280 w 9469120"/>
                <a:gd name="connsiteY6" fmla="*/ 2682379 h 3326996"/>
                <a:gd name="connsiteX7" fmla="*/ 5984240 w 9469120"/>
                <a:gd name="connsiteY7" fmla="*/ 2641739 h 3326996"/>
                <a:gd name="connsiteX8" fmla="*/ 6085840 w 9469120"/>
                <a:gd name="connsiteY8" fmla="*/ 2306459 h 3326996"/>
                <a:gd name="connsiteX9" fmla="*/ 6268720 w 9469120"/>
                <a:gd name="connsiteY9" fmla="*/ 1707019 h 3326996"/>
                <a:gd name="connsiteX10" fmla="*/ 6573520 w 9469120"/>
                <a:gd name="connsiteY10" fmla="*/ 1249819 h 3326996"/>
                <a:gd name="connsiteX11" fmla="*/ 6715760 w 9469120"/>
                <a:gd name="connsiteY11" fmla="*/ 1117739 h 3326996"/>
                <a:gd name="connsiteX12" fmla="*/ 9469120 w 9469120"/>
                <a:gd name="connsiteY12" fmla="*/ 1066939 h 3326996"/>
                <a:gd name="connsiteX13" fmla="*/ 8148320 w 9469120"/>
                <a:gd name="connsiteY13" fmla="*/ 264299 h 3326996"/>
                <a:gd name="connsiteX14" fmla="*/ 7040880 w 9469120"/>
                <a:gd name="connsiteY14" fmla="*/ 91579 h 3326996"/>
                <a:gd name="connsiteX15" fmla="*/ 6217920 w 9469120"/>
                <a:gd name="connsiteY15" fmla="*/ 71259 h 3326996"/>
                <a:gd name="connsiteX16" fmla="*/ 4460240 w 9469120"/>
                <a:gd name="connsiteY16" fmla="*/ 139 h 3326996"/>
                <a:gd name="connsiteX17" fmla="*/ 3007360 w 9469120"/>
                <a:gd name="connsiteY17" fmla="*/ 91579 h 3326996"/>
                <a:gd name="connsiteX18" fmla="*/ 2204720 w 9469120"/>
                <a:gd name="connsiteY18" fmla="*/ 228739 h 3326996"/>
                <a:gd name="connsiteX19" fmla="*/ 548640 w 9469120"/>
                <a:gd name="connsiteY19" fmla="*/ 1127899 h 3326996"/>
                <a:gd name="connsiteX20" fmla="*/ 1508760 w 9469120"/>
                <a:gd name="connsiteY20" fmla="*/ 1409839 h 3326996"/>
                <a:gd name="connsiteX21" fmla="*/ 1722120 w 9469120"/>
                <a:gd name="connsiteY21" fmla="*/ 1679079 h 3326996"/>
                <a:gd name="connsiteX22" fmla="*/ 1463040 w 9469120"/>
                <a:gd name="connsiteY22" fmla="*/ 2123579 h 3326996"/>
                <a:gd name="connsiteX23" fmla="*/ 1016000 w 9469120"/>
                <a:gd name="connsiteY23" fmla="*/ 2380119 h 3326996"/>
                <a:gd name="connsiteX24" fmla="*/ 0 w 9469120"/>
                <a:gd name="connsiteY24" fmla="*/ 2336939 h 3326996"/>
                <a:gd name="connsiteX0" fmla="*/ 0 w 9469120"/>
                <a:gd name="connsiteY0" fmla="*/ 2336939 h 3326996"/>
                <a:gd name="connsiteX1" fmla="*/ 203200 w 9469120"/>
                <a:gd name="connsiteY1" fmla="*/ 2814459 h 3326996"/>
                <a:gd name="connsiteX2" fmla="*/ 375920 w 9469120"/>
                <a:gd name="connsiteY2" fmla="*/ 3241179 h 3326996"/>
                <a:gd name="connsiteX3" fmla="*/ 4785360 w 9469120"/>
                <a:gd name="connsiteY3" fmla="*/ 3261499 h 3326996"/>
                <a:gd name="connsiteX4" fmla="*/ 4907280 w 9469120"/>
                <a:gd name="connsiteY4" fmla="*/ 3027819 h 3326996"/>
                <a:gd name="connsiteX5" fmla="*/ 5628640 w 9469120"/>
                <a:gd name="connsiteY5" fmla="*/ 2875419 h 3326996"/>
                <a:gd name="connsiteX6" fmla="*/ 5669280 w 9469120"/>
                <a:gd name="connsiteY6" fmla="*/ 2682379 h 3326996"/>
                <a:gd name="connsiteX7" fmla="*/ 5984240 w 9469120"/>
                <a:gd name="connsiteY7" fmla="*/ 2641739 h 3326996"/>
                <a:gd name="connsiteX8" fmla="*/ 6085840 w 9469120"/>
                <a:gd name="connsiteY8" fmla="*/ 2306459 h 3326996"/>
                <a:gd name="connsiteX9" fmla="*/ 6268720 w 9469120"/>
                <a:gd name="connsiteY9" fmla="*/ 1707019 h 3326996"/>
                <a:gd name="connsiteX10" fmla="*/ 6573520 w 9469120"/>
                <a:gd name="connsiteY10" fmla="*/ 1249819 h 3326996"/>
                <a:gd name="connsiteX11" fmla="*/ 6715760 w 9469120"/>
                <a:gd name="connsiteY11" fmla="*/ 1117739 h 3326996"/>
                <a:gd name="connsiteX12" fmla="*/ 9469120 w 9469120"/>
                <a:gd name="connsiteY12" fmla="*/ 1066939 h 3326996"/>
                <a:gd name="connsiteX13" fmla="*/ 8148320 w 9469120"/>
                <a:gd name="connsiteY13" fmla="*/ 264299 h 3326996"/>
                <a:gd name="connsiteX14" fmla="*/ 7040880 w 9469120"/>
                <a:gd name="connsiteY14" fmla="*/ 91579 h 3326996"/>
                <a:gd name="connsiteX15" fmla="*/ 6217920 w 9469120"/>
                <a:gd name="connsiteY15" fmla="*/ 71259 h 3326996"/>
                <a:gd name="connsiteX16" fmla="*/ 4460240 w 9469120"/>
                <a:gd name="connsiteY16" fmla="*/ 139 h 3326996"/>
                <a:gd name="connsiteX17" fmla="*/ 3007360 w 9469120"/>
                <a:gd name="connsiteY17" fmla="*/ 91579 h 3326996"/>
                <a:gd name="connsiteX18" fmla="*/ 2204720 w 9469120"/>
                <a:gd name="connsiteY18" fmla="*/ 228739 h 3326996"/>
                <a:gd name="connsiteX19" fmla="*/ 548640 w 9469120"/>
                <a:gd name="connsiteY19" fmla="*/ 1127899 h 3326996"/>
                <a:gd name="connsiteX20" fmla="*/ 1508760 w 9469120"/>
                <a:gd name="connsiteY20" fmla="*/ 1409839 h 3326996"/>
                <a:gd name="connsiteX21" fmla="*/ 1722120 w 9469120"/>
                <a:gd name="connsiteY21" fmla="*/ 1679079 h 3326996"/>
                <a:gd name="connsiteX22" fmla="*/ 1463040 w 9469120"/>
                <a:gd name="connsiteY22" fmla="*/ 2123579 h 3326996"/>
                <a:gd name="connsiteX23" fmla="*/ 1016000 w 9469120"/>
                <a:gd name="connsiteY23" fmla="*/ 2380119 h 3326996"/>
                <a:gd name="connsiteX24" fmla="*/ 0 w 9469120"/>
                <a:gd name="connsiteY24" fmla="*/ 2336939 h 3326996"/>
                <a:gd name="connsiteX0" fmla="*/ 0 w 9469120"/>
                <a:gd name="connsiteY0" fmla="*/ 2336939 h 3326996"/>
                <a:gd name="connsiteX1" fmla="*/ 203200 w 9469120"/>
                <a:gd name="connsiteY1" fmla="*/ 2814459 h 3326996"/>
                <a:gd name="connsiteX2" fmla="*/ 375920 w 9469120"/>
                <a:gd name="connsiteY2" fmla="*/ 3241179 h 3326996"/>
                <a:gd name="connsiteX3" fmla="*/ 4785360 w 9469120"/>
                <a:gd name="connsiteY3" fmla="*/ 3261499 h 3326996"/>
                <a:gd name="connsiteX4" fmla="*/ 4907280 w 9469120"/>
                <a:gd name="connsiteY4" fmla="*/ 3027819 h 3326996"/>
                <a:gd name="connsiteX5" fmla="*/ 5628640 w 9469120"/>
                <a:gd name="connsiteY5" fmla="*/ 2875419 h 3326996"/>
                <a:gd name="connsiteX6" fmla="*/ 5669280 w 9469120"/>
                <a:gd name="connsiteY6" fmla="*/ 2682379 h 3326996"/>
                <a:gd name="connsiteX7" fmla="*/ 5984240 w 9469120"/>
                <a:gd name="connsiteY7" fmla="*/ 2641739 h 3326996"/>
                <a:gd name="connsiteX8" fmla="*/ 6085840 w 9469120"/>
                <a:gd name="connsiteY8" fmla="*/ 2306459 h 3326996"/>
                <a:gd name="connsiteX9" fmla="*/ 6268720 w 9469120"/>
                <a:gd name="connsiteY9" fmla="*/ 1707019 h 3326996"/>
                <a:gd name="connsiteX10" fmla="*/ 6573520 w 9469120"/>
                <a:gd name="connsiteY10" fmla="*/ 1249819 h 3326996"/>
                <a:gd name="connsiteX11" fmla="*/ 6715760 w 9469120"/>
                <a:gd name="connsiteY11" fmla="*/ 1117739 h 3326996"/>
                <a:gd name="connsiteX12" fmla="*/ 9469120 w 9469120"/>
                <a:gd name="connsiteY12" fmla="*/ 1066939 h 3326996"/>
                <a:gd name="connsiteX13" fmla="*/ 8148320 w 9469120"/>
                <a:gd name="connsiteY13" fmla="*/ 264299 h 3326996"/>
                <a:gd name="connsiteX14" fmla="*/ 7040880 w 9469120"/>
                <a:gd name="connsiteY14" fmla="*/ 91579 h 3326996"/>
                <a:gd name="connsiteX15" fmla="*/ 6217920 w 9469120"/>
                <a:gd name="connsiteY15" fmla="*/ 71259 h 3326996"/>
                <a:gd name="connsiteX16" fmla="*/ 4460240 w 9469120"/>
                <a:gd name="connsiteY16" fmla="*/ 139 h 3326996"/>
                <a:gd name="connsiteX17" fmla="*/ 3007360 w 9469120"/>
                <a:gd name="connsiteY17" fmla="*/ 91579 h 3326996"/>
                <a:gd name="connsiteX18" fmla="*/ 2204720 w 9469120"/>
                <a:gd name="connsiteY18" fmla="*/ 228739 h 3326996"/>
                <a:gd name="connsiteX19" fmla="*/ 548640 w 9469120"/>
                <a:gd name="connsiteY19" fmla="*/ 1127899 h 3326996"/>
                <a:gd name="connsiteX20" fmla="*/ 1508760 w 9469120"/>
                <a:gd name="connsiteY20" fmla="*/ 1409839 h 3326996"/>
                <a:gd name="connsiteX21" fmla="*/ 1722120 w 9469120"/>
                <a:gd name="connsiteY21" fmla="*/ 1679079 h 3326996"/>
                <a:gd name="connsiteX22" fmla="*/ 1463040 w 9469120"/>
                <a:gd name="connsiteY22" fmla="*/ 2123579 h 3326996"/>
                <a:gd name="connsiteX23" fmla="*/ 1016000 w 9469120"/>
                <a:gd name="connsiteY23" fmla="*/ 2380119 h 3326996"/>
                <a:gd name="connsiteX24" fmla="*/ 0 w 9469120"/>
                <a:gd name="connsiteY24" fmla="*/ 2336939 h 3326996"/>
                <a:gd name="connsiteX0" fmla="*/ 0 w 9469120"/>
                <a:gd name="connsiteY0" fmla="*/ 2336939 h 3326996"/>
                <a:gd name="connsiteX1" fmla="*/ 203200 w 9469120"/>
                <a:gd name="connsiteY1" fmla="*/ 2814459 h 3326996"/>
                <a:gd name="connsiteX2" fmla="*/ 375920 w 9469120"/>
                <a:gd name="connsiteY2" fmla="*/ 3241179 h 3326996"/>
                <a:gd name="connsiteX3" fmla="*/ 4785360 w 9469120"/>
                <a:gd name="connsiteY3" fmla="*/ 3261499 h 3326996"/>
                <a:gd name="connsiteX4" fmla="*/ 4907280 w 9469120"/>
                <a:gd name="connsiteY4" fmla="*/ 3027819 h 3326996"/>
                <a:gd name="connsiteX5" fmla="*/ 5628640 w 9469120"/>
                <a:gd name="connsiteY5" fmla="*/ 2875419 h 3326996"/>
                <a:gd name="connsiteX6" fmla="*/ 5669280 w 9469120"/>
                <a:gd name="connsiteY6" fmla="*/ 2682379 h 3326996"/>
                <a:gd name="connsiteX7" fmla="*/ 5984240 w 9469120"/>
                <a:gd name="connsiteY7" fmla="*/ 2641739 h 3326996"/>
                <a:gd name="connsiteX8" fmla="*/ 6085840 w 9469120"/>
                <a:gd name="connsiteY8" fmla="*/ 2306459 h 3326996"/>
                <a:gd name="connsiteX9" fmla="*/ 6268720 w 9469120"/>
                <a:gd name="connsiteY9" fmla="*/ 1707019 h 3326996"/>
                <a:gd name="connsiteX10" fmla="*/ 6573520 w 9469120"/>
                <a:gd name="connsiteY10" fmla="*/ 1249819 h 3326996"/>
                <a:gd name="connsiteX11" fmla="*/ 6715760 w 9469120"/>
                <a:gd name="connsiteY11" fmla="*/ 1117739 h 3326996"/>
                <a:gd name="connsiteX12" fmla="*/ 9469120 w 9469120"/>
                <a:gd name="connsiteY12" fmla="*/ 1066939 h 3326996"/>
                <a:gd name="connsiteX13" fmla="*/ 8148320 w 9469120"/>
                <a:gd name="connsiteY13" fmla="*/ 264299 h 3326996"/>
                <a:gd name="connsiteX14" fmla="*/ 7040880 w 9469120"/>
                <a:gd name="connsiteY14" fmla="*/ 91579 h 3326996"/>
                <a:gd name="connsiteX15" fmla="*/ 6217920 w 9469120"/>
                <a:gd name="connsiteY15" fmla="*/ 71259 h 3326996"/>
                <a:gd name="connsiteX16" fmla="*/ 4460240 w 9469120"/>
                <a:gd name="connsiteY16" fmla="*/ 139 h 3326996"/>
                <a:gd name="connsiteX17" fmla="*/ 3007360 w 9469120"/>
                <a:gd name="connsiteY17" fmla="*/ 91579 h 3326996"/>
                <a:gd name="connsiteX18" fmla="*/ 2204720 w 9469120"/>
                <a:gd name="connsiteY18" fmla="*/ 228739 h 3326996"/>
                <a:gd name="connsiteX19" fmla="*/ 548640 w 9469120"/>
                <a:gd name="connsiteY19" fmla="*/ 1127899 h 3326996"/>
                <a:gd name="connsiteX20" fmla="*/ 1508760 w 9469120"/>
                <a:gd name="connsiteY20" fmla="*/ 1409839 h 3326996"/>
                <a:gd name="connsiteX21" fmla="*/ 1722120 w 9469120"/>
                <a:gd name="connsiteY21" fmla="*/ 1679079 h 3326996"/>
                <a:gd name="connsiteX22" fmla="*/ 1463040 w 9469120"/>
                <a:gd name="connsiteY22" fmla="*/ 2123579 h 3326996"/>
                <a:gd name="connsiteX23" fmla="*/ 1016000 w 9469120"/>
                <a:gd name="connsiteY23" fmla="*/ 2380119 h 3326996"/>
                <a:gd name="connsiteX24" fmla="*/ 0 w 9469120"/>
                <a:gd name="connsiteY24" fmla="*/ 2336939 h 3326996"/>
                <a:gd name="connsiteX0" fmla="*/ 0 w 9469120"/>
                <a:gd name="connsiteY0" fmla="*/ 2336939 h 3326996"/>
                <a:gd name="connsiteX1" fmla="*/ 203200 w 9469120"/>
                <a:gd name="connsiteY1" fmla="*/ 2814459 h 3326996"/>
                <a:gd name="connsiteX2" fmla="*/ 375920 w 9469120"/>
                <a:gd name="connsiteY2" fmla="*/ 3241179 h 3326996"/>
                <a:gd name="connsiteX3" fmla="*/ 4785360 w 9469120"/>
                <a:gd name="connsiteY3" fmla="*/ 3261499 h 3326996"/>
                <a:gd name="connsiteX4" fmla="*/ 4907280 w 9469120"/>
                <a:gd name="connsiteY4" fmla="*/ 3027819 h 3326996"/>
                <a:gd name="connsiteX5" fmla="*/ 5628640 w 9469120"/>
                <a:gd name="connsiteY5" fmla="*/ 2875419 h 3326996"/>
                <a:gd name="connsiteX6" fmla="*/ 5669280 w 9469120"/>
                <a:gd name="connsiteY6" fmla="*/ 2682379 h 3326996"/>
                <a:gd name="connsiteX7" fmla="*/ 5984240 w 9469120"/>
                <a:gd name="connsiteY7" fmla="*/ 2641739 h 3326996"/>
                <a:gd name="connsiteX8" fmla="*/ 6085840 w 9469120"/>
                <a:gd name="connsiteY8" fmla="*/ 2306459 h 3326996"/>
                <a:gd name="connsiteX9" fmla="*/ 6268720 w 9469120"/>
                <a:gd name="connsiteY9" fmla="*/ 1707019 h 3326996"/>
                <a:gd name="connsiteX10" fmla="*/ 6573520 w 9469120"/>
                <a:gd name="connsiteY10" fmla="*/ 1249819 h 3326996"/>
                <a:gd name="connsiteX11" fmla="*/ 6715760 w 9469120"/>
                <a:gd name="connsiteY11" fmla="*/ 1117739 h 3326996"/>
                <a:gd name="connsiteX12" fmla="*/ 9469120 w 9469120"/>
                <a:gd name="connsiteY12" fmla="*/ 1066939 h 3326996"/>
                <a:gd name="connsiteX13" fmla="*/ 8148320 w 9469120"/>
                <a:gd name="connsiteY13" fmla="*/ 264299 h 3326996"/>
                <a:gd name="connsiteX14" fmla="*/ 7040880 w 9469120"/>
                <a:gd name="connsiteY14" fmla="*/ 91579 h 3326996"/>
                <a:gd name="connsiteX15" fmla="*/ 6217920 w 9469120"/>
                <a:gd name="connsiteY15" fmla="*/ 71259 h 3326996"/>
                <a:gd name="connsiteX16" fmla="*/ 4460240 w 9469120"/>
                <a:gd name="connsiteY16" fmla="*/ 139 h 3326996"/>
                <a:gd name="connsiteX17" fmla="*/ 3007360 w 9469120"/>
                <a:gd name="connsiteY17" fmla="*/ 91579 h 3326996"/>
                <a:gd name="connsiteX18" fmla="*/ 2204720 w 9469120"/>
                <a:gd name="connsiteY18" fmla="*/ 228739 h 3326996"/>
                <a:gd name="connsiteX19" fmla="*/ 548640 w 9469120"/>
                <a:gd name="connsiteY19" fmla="*/ 1127899 h 3326996"/>
                <a:gd name="connsiteX20" fmla="*/ 1508760 w 9469120"/>
                <a:gd name="connsiteY20" fmla="*/ 1409839 h 3326996"/>
                <a:gd name="connsiteX21" fmla="*/ 1722120 w 9469120"/>
                <a:gd name="connsiteY21" fmla="*/ 1679079 h 3326996"/>
                <a:gd name="connsiteX22" fmla="*/ 1463040 w 9469120"/>
                <a:gd name="connsiteY22" fmla="*/ 2123579 h 3326996"/>
                <a:gd name="connsiteX23" fmla="*/ 1016000 w 9469120"/>
                <a:gd name="connsiteY23" fmla="*/ 2380119 h 3326996"/>
                <a:gd name="connsiteX24" fmla="*/ 0 w 9469120"/>
                <a:gd name="connsiteY24" fmla="*/ 2336939 h 3326996"/>
                <a:gd name="connsiteX0" fmla="*/ 0 w 9469120"/>
                <a:gd name="connsiteY0" fmla="*/ 2336939 h 3326996"/>
                <a:gd name="connsiteX1" fmla="*/ 203200 w 9469120"/>
                <a:gd name="connsiteY1" fmla="*/ 2814459 h 3326996"/>
                <a:gd name="connsiteX2" fmla="*/ 375920 w 9469120"/>
                <a:gd name="connsiteY2" fmla="*/ 3241179 h 3326996"/>
                <a:gd name="connsiteX3" fmla="*/ 4785360 w 9469120"/>
                <a:gd name="connsiteY3" fmla="*/ 3261499 h 3326996"/>
                <a:gd name="connsiteX4" fmla="*/ 4907280 w 9469120"/>
                <a:gd name="connsiteY4" fmla="*/ 3027819 h 3326996"/>
                <a:gd name="connsiteX5" fmla="*/ 5628640 w 9469120"/>
                <a:gd name="connsiteY5" fmla="*/ 2875419 h 3326996"/>
                <a:gd name="connsiteX6" fmla="*/ 5669280 w 9469120"/>
                <a:gd name="connsiteY6" fmla="*/ 2682379 h 3326996"/>
                <a:gd name="connsiteX7" fmla="*/ 5984240 w 9469120"/>
                <a:gd name="connsiteY7" fmla="*/ 2641739 h 3326996"/>
                <a:gd name="connsiteX8" fmla="*/ 6085840 w 9469120"/>
                <a:gd name="connsiteY8" fmla="*/ 2306459 h 3326996"/>
                <a:gd name="connsiteX9" fmla="*/ 6268720 w 9469120"/>
                <a:gd name="connsiteY9" fmla="*/ 1707019 h 3326996"/>
                <a:gd name="connsiteX10" fmla="*/ 6573520 w 9469120"/>
                <a:gd name="connsiteY10" fmla="*/ 1249819 h 3326996"/>
                <a:gd name="connsiteX11" fmla="*/ 6715760 w 9469120"/>
                <a:gd name="connsiteY11" fmla="*/ 1117739 h 3326996"/>
                <a:gd name="connsiteX12" fmla="*/ 9469120 w 9469120"/>
                <a:gd name="connsiteY12" fmla="*/ 1066939 h 3326996"/>
                <a:gd name="connsiteX13" fmla="*/ 8148320 w 9469120"/>
                <a:gd name="connsiteY13" fmla="*/ 264299 h 3326996"/>
                <a:gd name="connsiteX14" fmla="*/ 7040880 w 9469120"/>
                <a:gd name="connsiteY14" fmla="*/ 91579 h 3326996"/>
                <a:gd name="connsiteX15" fmla="*/ 6217920 w 9469120"/>
                <a:gd name="connsiteY15" fmla="*/ 71259 h 3326996"/>
                <a:gd name="connsiteX16" fmla="*/ 4460240 w 9469120"/>
                <a:gd name="connsiteY16" fmla="*/ 139 h 3326996"/>
                <a:gd name="connsiteX17" fmla="*/ 3007360 w 9469120"/>
                <a:gd name="connsiteY17" fmla="*/ 91579 h 3326996"/>
                <a:gd name="connsiteX18" fmla="*/ 2204720 w 9469120"/>
                <a:gd name="connsiteY18" fmla="*/ 228739 h 3326996"/>
                <a:gd name="connsiteX19" fmla="*/ 548640 w 9469120"/>
                <a:gd name="connsiteY19" fmla="*/ 1127899 h 3326996"/>
                <a:gd name="connsiteX20" fmla="*/ 1508760 w 9469120"/>
                <a:gd name="connsiteY20" fmla="*/ 1409839 h 3326996"/>
                <a:gd name="connsiteX21" fmla="*/ 1722120 w 9469120"/>
                <a:gd name="connsiteY21" fmla="*/ 1679079 h 3326996"/>
                <a:gd name="connsiteX22" fmla="*/ 1463040 w 9469120"/>
                <a:gd name="connsiteY22" fmla="*/ 2123579 h 3326996"/>
                <a:gd name="connsiteX23" fmla="*/ 1016000 w 9469120"/>
                <a:gd name="connsiteY23" fmla="*/ 2380119 h 3326996"/>
                <a:gd name="connsiteX24" fmla="*/ 0 w 9469120"/>
                <a:gd name="connsiteY24" fmla="*/ 2336939 h 3326996"/>
                <a:gd name="connsiteX0" fmla="*/ 0 w 9469120"/>
                <a:gd name="connsiteY0" fmla="*/ 2336939 h 3326996"/>
                <a:gd name="connsiteX1" fmla="*/ 203200 w 9469120"/>
                <a:gd name="connsiteY1" fmla="*/ 2814459 h 3326996"/>
                <a:gd name="connsiteX2" fmla="*/ 375920 w 9469120"/>
                <a:gd name="connsiteY2" fmla="*/ 3241179 h 3326996"/>
                <a:gd name="connsiteX3" fmla="*/ 4785360 w 9469120"/>
                <a:gd name="connsiteY3" fmla="*/ 3261499 h 3326996"/>
                <a:gd name="connsiteX4" fmla="*/ 4907280 w 9469120"/>
                <a:gd name="connsiteY4" fmla="*/ 3027819 h 3326996"/>
                <a:gd name="connsiteX5" fmla="*/ 5628640 w 9469120"/>
                <a:gd name="connsiteY5" fmla="*/ 2875419 h 3326996"/>
                <a:gd name="connsiteX6" fmla="*/ 5669280 w 9469120"/>
                <a:gd name="connsiteY6" fmla="*/ 2682379 h 3326996"/>
                <a:gd name="connsiteX7" fmla="*/ 5984240 w 9469120"/>
                <a:gd name="connsiteY7" fmla="*/ 2641739 h 3326996"/>
                <a:gd name="connsiteX8" fmla="*/ 6085840 w 9469120"/>
                <a:gd name="connsiteY8" fmla="*/ 2306459 h 3326996"/>
                <a:gd name="connsiteX9" fmla="*/ 6268720 w 9469120"/>
                <a:gd name="connsiteY9" fmla="*/ 1707019 h 3326996"/>
                <a:gd name="connsiteX10" fmla="*/ 6573520 w 9469120"/>
                <a:gd name="connsiteY10" fmla="*/ 1249819 h 3326996"/>
                <a:gd name="connsiteX11" fmla="*/ 6715760 w 9469120"/>
                <a:gd name="connsiteY11" fmla="*/ 1117739 h 3326996"/>
                <a:gd name="connsiteX12" fmla="*/ 9469120 w 9469120"/>
                <a:gd name="connsiteY12" fmla="*/ 1066939 h 3326996"/>
                <a:gd name="connsiteX13" fmla="*/ 8148320 w 9469120"/>
                <a:gd name="connsiteY13" fmla="*/ 264299 h 3326996"/>
                <a:gd name="connsiteX14" fmla="*/ 7040880 w 9469120"/>
                <a:gd name="connsiteY14" fmla="*/ 91579 h 3326996"/>
                <a:gd name="connsiteX15" fmla="*/ 6217920 w 9469120"/>
                <a:gd name="connsiteY15" fmla="*/ 71259 h 3326996"/>
                <a:gd name="connsiteX16" fmla="*/ 4460240 w 9469120"/>
                <a:gd name="connsiteY16" fmla="*/ 139 h 3326996"/>
                <a:gd name="connsiteX17" fmla="*/ 3007360 w 9469120"/>
                <a:gd name="connsiteY17" fmla="*/ 91579 h 3326996"/>
                <a:gd name="connsiteX18" fmla="*/ 2204720 w 9469120"/>
                <a:gd name="connsiteY18" fmla="*/ 228739 h 3326996"/>
                <a:gd name="connsiteX19" fmla="*/ 548640 w 9469120"/>
                <a:gd name="connsiteY19" fmla="*/ 1127899 h 3326996"/>
                <a:gd name="connsiteX20" fmla="*/ 1508760 w 9469120"/>
                <a:gd name="connsiteY20" fmla="*/ 1409839 h 3326996"/>
                <a:gd name="connsiteX21" fmla="*/ 1722120 w 9469120"/>
                <a:gd name="connsiteY21" fmla="*/ 1679079 h 3326996"/>
                <a:gd name="connsiteX22" fmla="*/ 1463040 w 9469120"/>
                <a:gd name="connsiteY22" fmla="*/ 2123579 h 3326996"/>
                <a:gd name="connsiteX23" fmla="*/ 1016000 w 9469120"/>
                <a:gd name="connsiteY23" fmla="*/ 2380119 h 3326996"/>
                <a:gd name="connsiteX24" fmla="*/ 0 w 9469120"/>
                <a:gd name="connsiteY24" fmla="*/ 2336939 h 3326996"/>
                <a:gd name="connsiteX0" fmla="*/ 0 w 9469120"/>
                <a:gd name="connsiteY0" fmla="*/ 2336939 h 3326996"/>
                <a:gd name="connsiteX1" fmla="*/ 203200 w 9469120"/>
                <a:gd name="connsiteY1" fmla="*/ 2814459 h 3326996"/>
                <a:gd name="connsiteX2" fmla="*/ 375920 w 9469120"/>
                <a:gd name="connsiteY2" fmla="*/ 3241179 h 3326996"/>
                <a:gd name="connsiteX3" fmla="*/ 4785360 w 9469120"/>
                <a:gd name="connsiteY3" fmla="*/ 3261499 h 3326996"/>
                <a:gd name="connsiteX4" fmla="*/ 4907280 w 9469120"/>
                <a:gd name="connsiteY4" fmla="*/ 3027819 h 3326996"/>
                <a:gd name="connsiteX5" fmla="*/ 5628640 w 9469120"/>
                <a:gd name="connsiteY5" fmla="*/ 2875419 h 3326996"/>
                <a:gd name="connsiteX6" fmla="*/ 5669280 w 9469120"/>
                <a:gd name="connsiteY6" fmla="*/ 2682379 h 3326996"/>
                <a:gd name="connsiteX7" fmla="*/ 5984240 w 9469120"/>
                <a:gd name="connsiteY7" fmla="*/ 2641739 h 3326996"/>
                <a:gd name="connsiteX8" fmla="*/ 6085840 w 9469120"/>
                <a:gd name="connsiteY8" fmla="*/ 2306459 h 3326996"/>
                <a:gd name="connsiteX9" fmla="*/ 6268720 w 9469120"/>
                <a:gd name="connsiteY9" fmla="*/ 1707019 h 3326996"/>
                <a:gd name="connsiteX10" fmla="*/ 6573520 w 9469120"/>
                <a:gd name="connsiteY10" fmla="*/ 1249819 h 3326996"/>
                <a:gd name="connsiteX11" fmla="*/ 6715760 w 9469120"/>
                <a:gd name="connsiteY11" fmla="*/ 1117739 h 3326996"/>
                <a:gd name="connsiteX12" fmla="*/ 9469120 w 9469120"/>
                <a:gd name="connsiteY12" fmla="*/ 1066939 h 3326996"/>
                <a:gd name="connsiteX13" fmla="*/ 8148320 w 9469120"/>
                <a:gd name="connsiteY13" fmla="*/ 264299 h 3326996"/>
                <a:gd name="connsiteX14" fmla="*/ 7040880 w 9469120"/>
                <a:gd name="connsiteY14" fmla="*/ 91579 h 3326996"/>
                <a:gd name="connsiteX15" fmla="*/ 6217920 w 9469120"/>
                <a:gd name="connsiteY15" fmla="*/ 71259 h 3326996"/>
                <a:gd name="connsiteX16" fmla="*/ 4460240 w 9469120"/>
                <a:gd name="connsiteY16" fmla="*/ 139 h 3326996"/>
                <a:gd name="connsiteX17" fmla="*/ 3007360 w 9469120"/>
                <a:gd name="connsiteY17" fmla="*/ 91579 h 3326996"/>
                <a:gd name="connsiteX18" fmla="*/ 2204720 w 9469120"/>
                <a:gd name="connsiteY18" fmla="*/ 228739 h 3326996"/>
                <a:gd name="connsiteX19" fmla="*/ 548640 w 9469120"/>
                <a:gd name="connsiteY19" fmla="*/ 1127899 h 3326996"/>
                <a:gd name="connsiteX20" fmla="*/ 1508760 w 9469120"/>
                <a:gd name="connsiteY20" fmla="*/ 1409839 h 3326996"/>
                <a:gd name="connsiteX21" fmla="*/ 1722120 w 9469120"/>
                <a:gd name="connsiteY21" fmla="*/ 1679079 h 3326996"/>
                <a:gd name="connsiteX22" fmla="*/ 1463040 w 9469120"/>
                <a:gd name="connsiteY22" fmla="*/ 2123579 h 3326996"/>
                <a:gd name="connsiteX23" fmla="*/ 1016000 w 9469120"/>
                <a:gd name="connsiteY23" fmla="*/ 2380119 h 3326996"/>
                <a:gd name="connsiteX24" fmla="*/ 0 w 9469120"/>
                <a:gd name="connsiteY24" fmla="*/ 2336939 h 3326996"/>
                <a:gd name="connsiteX0" fmla="*/ 0 w 9469120"/>
                <a:gd name="connsiteY0" fmla="*/ 2336939 h 3326996"/>
                <a:gd name="connsiteX1" fmla="*/ 203200 w 9469120"/>
                <a:gd name="connsiteY1" fmla="*/ 2814459 h 3326996"/>
                <a:gd name="connsiteX2" fmla="*/ 375920 w 9469120"/>
                <a:gd name="connsiteY2" fmla="*/ 3241179 h 3326996"/>
                <a:gd name="connsiteX3" fmla="*/ 4785360 w 9469120"/>
                <a:gd name="connsiteY3" fmla="*/ 3261499 h 3326996"/>
                <a:gd name="connsiteX4" fmla="*/ 4907280 w 9469120"/>
                <a:gd name="connsiteY4" fmla="*/ 3027819 h 3326996"/>
                <a:gd name="connsiteX5" fmla="*/ 5628640 w 9469120"/>
                <a:gd name="connsiteY5" fmla="*/ 2875419 h 3326996"/>
                <a:gd name="connsiteX6" fmla="*/ 5669280 w 9469120"/>
                <a:gd name="connsiteY6" fmla="*/ 2682379 h 3326996"/>
                <a:gd name="connsiteX7" fmla="*/ 5984240 w 9469120"/>
                <a:gd name="connsiteY7" fmla="*/ 2641739 h 3326996"/>
                <a:gd name="connsiteX8" fmla="*/ 6085840 w 9469120"/>
                <a:gd name="connsiteY8" fmla="*/ 2306459 h 3326996"/>
                <a:gd name="connsiteX9" fmla="*/ 6268720 w 9469120"/>
                <a:gd name="connsiteY9" fmla="*/ 1707019 h 3326996"/>
                <a:gd name="connsiteX10" fmla="*/ 6573520 w 9469120"/>
                <a:gd name="connsiteY10" fmla="*/ 1249819 h 3326996"/>
                <a:gd name="connsiteX11" fmla="*/ 6715760 w 9469120"/>
                <a:gd name="connsiteY11" fmla="*/ 1117739 h 3326996"/>
                <a:gd name="connsiteX12" fmla="*/ 9469120 w 9469120"/>
                <a:gd name="connsiteY12" fmla="*/ 1066939 h 3326996"/>
                <a:gd name="connsiteX13" fmla="*/ 8148320 w 9469120"/>
                <a:gd name="connsiteY13" fmla="*/ 264299 h 3326996"/>
                <a:gd name="connsiteX14" fmla="*/ 7040880 w 9469120"/>
                <a:gd name="connsiteY14" fmla="*/ 91579 h 3326996"/>
                <a:gd name="connsiteX15" fmla="*/ 6217920 w 9469120"/>
                <a:gd name="connsiteY15" fmla="*/ 71259 h 3326996"/>
                <a:gd name="connsiteX16" fmla="*/ 4460240 w 9469120"/>
                <a:gd name="connsiteY16" fmla="*/ 139 h 3326996"/>
                <a:gd name="connsiteX17" fmla="*/ 3007360 w 9469120"/>
                <a:gd name="connsiteY17" fmla="*/ 91579 h 3326996"/>
                <a:gd name="connsiteX18" fmla="*/ 2204720 w 9469120"/>
                <a:gd name="connsiteY18" fmla="*/ 228739 h 3326996"/>
                <a:gd name="connsiteX19" fmla="*/ 548640 w 9469120"/>
                <a:gd name="connsiteY19" fmla="*/ 1127899 h 3326996"/>
                <a:gd name="connsiteX20" fmla="*/ 1508760 w 9469120"/>
                <a:gd name="connsiteY20" fmla="*/ 1409839 h 3326996"/>
                <a:gd name="connsiteX21" fmla="*/ 1722120 w 9469120"/>
                <a:gd name="connsiteY21" fmla="*/ 1679079 h 3326996"/>
                <a:gd name="connsiteX22" fmla="*/ 1463040 w 9469120"/>
                <a:gd name="connsiteY22" fmla="*/ 2123579 h 3326996"/>
                <a:gd name="connsiteX23" fmla="*/ 1016000 w 9469120"/>
                <a:gd name="connsiteY23" fmla="*/ 2380119 h 3326996"/>
                <a:gd name="connsiteX24" fmla="*/ 0 w 9469120"/>
                <a:gd name="connsiteY24" fmla="*/ 2336939 h 3326996"/>
                <a:gd name="connsiteX0" fmla="*/ 0 w 9469120"/>
                <a:gd name="connsiteY0" fmla="*/ 2336939 h 3326996"/>
                <a:gd name="connsiteX1" fmla="*/ 203200 w 9469120"/>
                <a:gd name="connsiteY1" fmla="*/ 2814459 h 3326996"/>
                <a:gd name="connsiteX2" fmla="*/ 375920 w 9469120"/>
                <a:gd name="connsiteY2" fmla="*/ 3241179 h 3326996"/>
                <a:gd name="connsiteX3" fmla="*/ 4785360 w 9469120"/>
                <a:gd name="connsiteY3" fmla="*/ 3261499 h 3326996"/>
                <a:gd name="connsiteX4" fmla="*/ 4907280 w 9469120"/>
                <a:gd name="connsiteY4" fmla="*/ 3027819 h 3326996"/>
                <a:gd name="connsiteX5" fmla="*/ 5628640 w 9469120"/>
                <a:gd name="connsiteY5" fmla="*/ 2875419 h 3326996"/>
                <a:gd name="connsiteX6" fmla="*/ 5669280 w 9469120"/>
                <a:gd name="connsiteY6" fmla="*/ 2682379 h 3326996"/>
                <a:gd name="connsiteX7" fmla="*/ 5984240 w 9469120"/>
                <a:gd name="connsiteY7" fmla="*/ 2641739 h 3326996"/>
                <a:gd name="connsiteX8" fmla="*/ 6085840 w 9469120"/>
                <a:gd name="connsiteY8" fmla="*/ 2306459 h 3326996"/>
                <a:gd name="connsiteX9" fmla="*/ 6268720 w 9469120"/>
                <a:gd name="connsiteY9" fmla="*/ 1707019 h 3326996"/>
                <a:gd name="connsiteX10" fmla="*/ 6573520 w 9469120"/>
                <a:gd name="connsiteY10" fmla="*/ 1249819 h 3326996"/>
                <a:gd name="connsiteX11" fmla="*/ 6715760 w 9469120"/>
                <a:gd name="connsiteY11" fmla="*/ 1117739 h 3326996"/>
                <a:gd name="connsiteX12" fmla="*/ 9469120 w 9469120"/>
                <a:gd name="connsiteY12" fmla="*/ 1066939 h 3326996"/>
                <a:gd name="connsiteX13" fmla="*/ 8148320 w 9469120"/>
                <a:gd name="connsiteY13" fmla="*/ 264299 h 3326996"/>
                <a:gd name="connsiteX14" fmla="*/ 7040880 w 9469120"/>
                <a:gd name="connsiteY14" fmla="*/ 91579 h 3326996"/>
                <a:gd name="connsiteX15" fmla="*/ 6217920 w 9469120"/>
                <a:gd name="connsiteY15" fmla="*/ 71259 h 3326996"/>
                <a:gd name="connsiteX16" fmla="*/ 4460240 w 9469120"/>
                <a:gd name="connsiteY16" fmla="*/ 139 h 3326996"/>
                <a:gd name="connsiteX17" fmla="*/ 3007360 w 9469120"/>
                <a:gd name="connsiteY17" fmla="*/ 91579 h 3326996"/>
                <a:gd name="connsiteX18" fmla="*/ 2204720 w 9469120"/>
                <a:gd name="connsiteY18" fmla="*/ 228739 h 3326996"/>
                <a:gd name="connsiteX19" fmla="*/ 548640 w 9469120"/>
                <a:gd name="connsiteY19" fmla="*/ 1127899 h 3326996"/>
                <a:gd name="connsiteX20" fmla="*/ 1508760 w 9469120"/>
                <a:gd name="connsiteY20" fmla="*/ 1409839 h 3326996"/>
                <a:gd name="connsiteX21" fmla="*/ 1722120 w 9469120"/>
                <a:gd name="connsiteY21" fmla="*/ 1679079 h 3326996"/>
                <a:gd name="connsiteX22" fmla="*/ 1463040 w 9469120"/>
                <a:gd name="connsiteY22" fmla="*/ 2123579 h 3326996"/>
                <a:gd name="connsiteX23" fmla="*/ 1016000 w 9469120"/>
                <a:gd name="connsiteY23" fmla="*/ 2380119 h 3326996"/>
                <a:gd name="connsiteX24" fmla="*/ 0 w 9469120"/>
                <a:gd name="connsiteY24" fmla="*/ 2336939 h 3326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9469120" h="3326996">
                  <a:moveTo>
                    <a:pt x="0" y="2336939"/>
                  </a:moveTo>
                  <a:cubicBezTo>
                    <a:pt x="55033" y="2532519"/>
                    <a:pt x="140547" y="2663752"/>
                    <a:pt x="203200" y="2814459"/>
                  </a:cubicBezTo>
                  <a:cubicBezTo>
                    <a:pt x="265853" y="2965166"/>
                    <a:pt x="244687" y="3014272"/>
                    <a:pt x="375920" y="3241179"/>
                  </a:cubicBezTo>
                  <a:cubicBezTo>
                    <a:pt x="895773" y="3399506"/>
                    <a:pt x="4030133" y="3297059"/>
                    <a:pt x="4785360" y="3261499"/>
                  </a:cubicBezTo>
                  <a:cubicBezTo>
                    <a:pt x="4870027" y="3110115"/>
                    <a:pt x="4864269" y="3128742"/>
                    <a:pt x="4907280" y="3027819"/>
                  </a:cubicBezTo>
                  <a:cubicBezTo>
                    <a:pt x="5145363" y="2987856"/>
                    <a:pt x="5501640" y="2932992"/>
                    <a:pt x="5628640" y="2875419"/>
                  </a:cubicBezTo>
                  <a:cubicBezTo>
                    <a:pt x="5652008" y="2775174"/>
                    <a:pt x="5610013" y="2721326"/>
                    <a:pt x="5669280" y="2682379"/>
                  </a:cubicBezTo>
                  <a:cubicBezTo>
                    <a:pt x="5728547" y="2643432"/>
                    <a:pt x="5914813" y="2704392"/>
                    <a:pt x="5984240" y="2641739"/>
                  </a:cubicBezTo>
                  <a:cubicBezTo>
                    <a:pt x="6053667" y="2579086"/>
                    <a:pt x="6085840" y="2306459"/>
                    <a:pt x="6085840" y="2306459"/>
                  </a:cubicBezTo>
                  <a:cubicBezTo>
                    <a:pt x="6133253" y="2150672"/>
                    <a:pt x="6187440" y="1883126"/>
                    <a:pt x="6268720" y="1707019"/>
                  </a:cubicBezTo>
                  <a:cubicBezTo>
                    <a:pt x="6350000" y="1530912"/>
                    <a:pt x="6499013" y="1348032"/>
                    <a:pt x="6573520" y="1249819"/>
                  </a:cubicBezTo>
                  <a:cubicBezTo>
                    <a:pt x="6648027" y="1151606"/>
                    <a:pt x="6592824" y="1105547"/>
                    <a:pt x="6715760" y="1117739"/>
                  </a:cubicBezTo>
                  <a:cubicBezTo>
                    <a:pt x="7198360" y="1087259"/>
                    <a:pt x="9065768" y="1087259"/>
                    <a:pt x="9469120" y="1066939"/>
                  </a:cubicBezTo>
                  <a:cubicBezTo>
                    <a:pt x="9305544" y="900315"/>
                    <a:pt x="8559123" y="359803"/>
                    <a:pt x="8148320" y="264299"/>
                  </a:cubicBezTo>
                  <a:cubicBezTo>
                    <a:pt x="7743613" y="101739"/>
                    <a:pt x="7362613" y="123752"/>
                    <a:pt x="7040880" y="91579"/>
                  </a:cubicBezTo>
                  <a:cubicBezTo>
                    <a:pt x="6719147" y="59406"/>
                    <a:pt x="6648027" y="86499"/>
                    <a:pt x="6217920" y="71259"/>
                  </a:cubicBezTo>
                  <a:cubicBezTo>
                    <a:pt x="5787813" y="56019"/>
                    <a:pt x="4995333" y="-3248"/>
                    <a:pt x="4460240" y="139"/>
                  </a:cubicBezTo>
                  <a:cubicBezTo>
                    <a:pt x="3925147" y="3526"/>
                    <a:pt x="3383280" y="53479"/>
                    <a:pt x="3007360" y="91579"/>
                  </a:cubicBezTo>
                  <a:cubicBezTo>
                    <a:pt x="2631440" y="129679"/>
                    <a:pt x="2363186" y="308586"/>
                    <a:pt x="2204720" y="228739"/>
                  </a:cubicBezTo>
                  <a:cubicBezTo>
                    <a:pt x="1808924" y="424725"/>
                    <a:pt x="865293" y="894642"/>
                    <a:pt x="548640" y="1127899"/>
                  </a:cubicBezTo>
                  <a:cubicBezTo>
                    <a:pt x="658707" y="1239236"/>
                    <a:pt x="1313180" y="1317976"/>
                    <a:pt x="1508760" y="1409839"/>
                  </a:cubicBezTo>
                  <a:cubicBezTo>
                    <a:pt x="1704340" y="1501702"/>
                    <a:pt x="1661160" y="1546152"/>
                    <a:pt x="1722120" y="1679079"/>
                  </a:cubicBezTo>
                  <a:cubicBezTo>
                    <a:pt x="1706880" y="1804386"/>
                    <a:pt x="1588347" y="2001659"/>
                    <a:pt x="1463040" y="2123579"/>
                  </a:cubicBezTo>
                  <a:cubicBezTo>
                    <a:pt x="1337733" y="2245499"/>
                    <a:pt x="1258147" y="2347946"/>
                    <a:pt x="1016000" y="2380119"/>
                  </a:cubicBezTo>
                  <a:cubicBezTo>
                    <a:pt x="773853" y="2412292"/>
                    <a:pt x="226907" y="2339479"/>
                    <a:pt x="0" y="2336939"/>
                  </a:cubicBezTo>
                  <a:close/>
                </a:path>
              </a:pathLst>
            </a:custGeom>
            <a:noFill/>
            <a:ln w="57150">
              <a:solidFill>
                <a:srgbClr val="0066FF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/>
          <a:srcRect l="22179" t="29641" r="4102" b="27897"/>
          <a:stretch/>
        </p:blipFill>
        <p:spPr>
          <a:xfrm>
            <a:off x="15565" y="3948241"/>
            <a:ext cx="6231297" cy="2263648"/>
          </a:xfrm>
          <a:prstGeom prst="rect">
            <a:avLst/>
          </a:prstGeom>
          <a:ln>
            <a:noFill/>
          </a:ln>
        </p:spPr>
      </p:pic>
      <p:sp>
        <p:nvSpPr>
          <p:cNvPr id="8" name="Freihandform 7"/>
          <p:cNvSpPr/>
          <p:nvPr/>
        </p:nvSpPr>
        <p:spPr>
          <a:xfrm>
            <a:off x="137129" y="4098997"/>
            <a:ext cx="5745692" cy="2037103"/>
          </a:xfrm>
          <a:custGeom>
            <a:avLst/>
            <a:gdLst>
              <a:gd name="connsiteX0" fmla="*/ 36945 w 9538245"/>
              <a:gd name="connsiteY0" fmla="*/ 2336845 h 3292522"/>
              <a:gd name="connsiteX1" fmla="*/ 240145 w 9538245"/>
              <a:gd name="connsiteY1" fmla="*/ 2814365 h 3292522"/>
              <a:gd name="connsiteX2" fmla="*/ 412865 w 9538245"/>
              <a:gd name="connsiteY2" fmla="*/ 3241085 h 3292522"/>
              <a:gd name="connsiteX3" fmla="*/ 4822305 w 9538245"/>
              <a:gd name="connsiteY3" fmla="*/ 3261405 h 3292522"/>
              <a:gd name="connsiteX4" fmla="*/ 4944225 w 9538245"/>
              <a:gd name="connsiteY4" fmla="*/ 3027725 h 3292522"/>
              <a:gd name="connsiteX5" fmla="*/ 5665585 w 9538245"/>
              <a:gd name="connsiteY5" fmla="*/ 2875325 h 3292522"/>
              <a:gd name="connsiteX6" fmla="*/ 5706225 w 9538245"/>
              <a:gd name="connsiteY6" fmla="*/ 2682285 h 3292522"/>
              <a:gd name="connsiteX7" fmla="*/ 6021185 w 9538245"/>
              <a:gd name="connsiteY7" fmla="*/ 2641645 h 3292522"/>
              <a:gd name="connsiteX8" fmla="*/ 6122785 w 9538245"/>
              <a:gd name="connsiteY8" fmla="*/ 2306365 h 3292522"/>
              <a:gd name="connsiteX9" fmla="*/ 6305665 w 9538245"/>
              <a:gd name="connsiteY9" fmla="*/ 1706925 h 3292522"/>
              <a:gd name="connsiteX10" fmla="*/ 6610465 w 9538245"/>
              <a:gd name="connsiteY10" fmla="*/ 1249725 h 3292522"/>
              <a:gd name="connsiteX11" fmla="*/ 6752705 w 9538245"/>
              <a:gd name="connsiteY11" fmla="*/ 1117645 h 3292522"/>
              <a:gd name="connsiteX12" fmla="*/ 9506065 w 9538245"/>
              <a:gd name="connsiteY12" fmla="*/ 1066845 h 3292522"/>
              <a:gd name="connsiteX13" fmla="*/ 8185265 w 9538245"/>
              <a:gd name="connsiteY13" fmla="*/ 264205 h 3292522"/>
              <a:gd name="connsiteX14" fmla="*/ 7077825 w 9538245"/>
              <a:gd name="connsiteY14" fmla="*/ 91485 h 3292522"/>
              <a:gd name="connsiteX15" fmla="*/ 6254865 w 9538245"/>
              <a:gd name="connsiteY15" fmla="*/ 101645 h 3292522"/>
              <a:gd name="connsiteX16" fmla="*/ 4497185 w 9538245"/>
              <a:gd name="connsiteY16" fmla="*/ 45 h 3292522"/>
              <a:gd name="connsiteX17" fmla="*/ 3044305 w 9538245"/>
              <a:gd name="connsiteY17" fmla="*/ 91485 h 3292522"/>
              <a:gd name="connsiteX18" fmla="*/ 2394065 w 9538245"/>
              <a:gd name="connsiteY18" fmla="*/ 284525 h 3292522"/>
              <a:gd name="connsiteX19" fmla="*/ 2282305 w 9538245"/>
              <a:gd name="connsiteY19" fmla="*/ 315005 h 3292522"/>
              <a:gd name="connsiteX20" fmla="*/ 2190865 w 9538245"/>
              <a:gd name="connsiteY20" fmla="*/ 284525 h 3292522"/>
              <a:gd name="connsiteX21" fmla="*/ 585585 w 9538245"/>
              <a:gd name="connsiteY21" fmla="*/ 1127805 h 3292522"/>
              <a:gd name="connsiteX22" fmla="*/ 1591425 w 9538245"/>
              <a:gd name="connsiteY22" fmla="*/ 1371645 h 3292522"/>
              <a:gd name="connsiteX23" fmla="*/ 1804785 w 9538245"/>
              <a:gd name="connsiteY23" fmla="*/ 1686605 h 3292522"/>
              <a:gd name="connsiteX24" fmla="*/ 1499985 w 9538245"/>
              <a:gd name="connsiteY24" fmla="*/ 2123485 h 3292522"/>
              <a:gd name="connsiteX25" fmla="*/ 1052945 w 9538245"/>
              <a:gd name="connsiteY25" fmla="*/ 2418125 h 3292522"/>
              <a:gd name="connsiteX26" fmla="*/ 36945 w 9538245"/>
              <a:gd name="connsiteY26" fmla="*/ 2336845 h 3292522"/>
              <a:gd name="connsiteX0" fmla="*/ 36945 w 9538245"/>
              <a:gd name="connsiteY0" fmla="*/ 2336845 h 3326902"/>
              <a:gd name="connsiteX1" fmla="*/ 240145 w 9538245"/>
              <a:gd name="connsiteY1" fmla="*/ 2814365 h 3326902"/>
              <a:gd name="connsiteX2" fmla="*/ 412865 w 9538245"/>
              <a:gd name="connsiteY2" fmla="*/ 3241085 h 3326902"/>
              <a:gd name="connsiteX3" fmla="*/ 4822305 w 9538245"/>
              <a:gd name="connsiteY3" fmla="*/ 3261405 h 3326902"/>
              <a:gd name="connsiteX4" fmla="*/ 4944225 w 9538245"/>
              <a:gd name="connsiteY4" fmla="*/ 3027725 h 3326902"/>
              <a:gd name="connsiteX5" fmla="*/ 5665585 w 9538245"/>
              <a:gd name="connsiteY5" fmla="*/ 2875325 h 3326902"/>
              <a:gd name="connsiteX6" fmla="*/ 5706225 w 9538245"/>
              <a:gd name="connsiteY6" fmla="*/ 2682285 h 3326902"/>
              <a:gd name="connsiteX7" fmla="*/ 6021185 w 9538245"/>
              <a:gd name="connsiteY7" fmla="*/ 2641645 h 3326902"/>
              <a:gd name="connsiteX8" fmla="*/ 6122785 w 9538245"/>
              <a:gd name="connsiteY8" fmla="*/ 2306365 h 3326902"/>
              <a:gd name="connsiteX9" fmla="*/ 6305665 w 9538245"/>
              <a:gd name="connsiteY9" fmla="*/ 1706925 h 3326902"/>
              <a:gd name="connsiteX10" fmla="*/ 6610465 w 9538245"/>
              <a:gd name="connsiteY10" fmla="*/ 1249725 h 3326902"/>
              <a:gd name="connsiteX11" fmla="*/ 6752705 w 9538245"/>
              <a:gd name="connsiteY11" fmla="*/ 1117645 h 3326902"/>
              <a:gd name="connsiteX12" fmla="*/ 9506065 w 9538245"/>
              <a:gd name="connsiteY12" fmla="*/ 1066845 h 3326902"/>
              <a:gd name="connsiteX13" fmla="*/ 8185265 w 9538245"/>
              <a:gd name="connsiteY13" fmla="*/ 264205 h 3326902"/>
              <a:gd name="connsiteX14" fmla="*/ 7077825 w 9538245"/>
              <a:gd name="connsiteY14" fmla="*/ 91485 h 3326902"/>
              <a:gd name="connsiteX15" fmla="*/ 6254865 w 9538245"/>
              <a:gd name="connsiteY15" fmla="*/ 101645 h 3326902"/>
              <a:gd name="connsiteX16" fmla="*/ 4497185 w 9538245"/>
              <a:gd name="connsiteY16" fmla="*/ 45 h 3326902"/>
              <a:gd name="connsiteX17" fmla="*/ 3044305 w 9538245"/>
              <a:gd name="connsiteY17" fmla="*/ 91485 h 3326902"/>
              <a:gd name="connsiteX18" fmla="*/ 2394065 w 9538245"/>
              <a:gd name="connsiteY18" fmla="*/ 284525 h 3326902"/>
              <a:gd name="connsiteX19" fmla="*/ 2282305 w 9538245"/>
              <a:gd name="connsiteY19" fmla="*/ 315005 h 3326902"/>
              <a:gd name="connsiteX20" fmla="*/ 2190865 w 9538245"/>
              <a:gd name="connsiteY20" fmla="*/ 284525 h 3326902"/>
              <a:gd name="connsiteX21" fmla="*/ 585585 w 9538245"/>
              <a:gd name="connsiteY21" fmla="*/ 1127805 h 3326902"/>
              <a:gd name="connsiteX22" fmla="*/ 1591425 w 9538245"/>
              <a:gd name="connsiteY22" fmla="*/ 1371645 h 3326902"/>
              <a:gd name="connsiteX23" fmla="*/ 1804785 w 9538245"/>
              <a:gd name="connsiteY23" fmla="*/ 1686605 h 3326902"/>
              <a:gd name="connsiteX24" fmla="*/ 1499985 w 9538245"/>
              <a:gd name="connsiteY24" fmla="*/ 2123485 h 3326902"/>
              <a:gd name="connsiteX25" fmla="*/ 1052945 w 9538245"/>
              <a:gd name="connsiteY25" fmla="*/ 2418125 h 3326902"/>
              <a:gd name="connsiteX26" fmla="*/ 36945 w 9538245"/>
              <a:gd name="connsiteY26" fmla="*/ 2336845 h 3326902"/>
              <a:gd name="connsiteX0" fmla="*/ 36945 w 9538245"/>
              <a:gd name="connsiteY0" fmla="*/ 2336845 h 3326902"/>
              <a:gd name="connsiteX1" fmla="*/ 240145 w 9538245"/>
              <a:gd name="connsiteY1" fmla="*/ 2814365 h 3326902"/>
              <a:gd name="connsiteX2" fmla="*/ 412865 w 9538245"/>
              <a:gd name="connsiteY2" fmla="*/ 3241085 h 3326902"/>
              <a:gd name="connsiteX3" fmla="*/ 4822305 w 9538245"/>
              <a:gd name="connsiteY3" fmla="*/ 3261405 h 3326902"/>
              <a:gd name="connsiteX4" fmla="*/ 4944225 w 9538245"/>
              <a:gd name="connsiteY4" fmla="*/ 3027725 h 3326902"/>
              <a:gd name="connsiteX5" fmla="*/ 5665585 w 9538245"/>
              <a:gd name="connsiteY5" fmla="*/ 2875325 h 3326902"/>
              <a:gd name="connsiteX6" fmla="*/ 5706225 w 9538245"/>
              <a:gd name="connsiteY6" fmla="*/ 2682285 h 3326902"/>
              <a:gd name="connsiteX7" fmla="*/ 6021185 w 9538245"/>
              <a:gd name="connsiteY7" fmla="*/ 2641645 h 3326902"/>
              <a:gd name="connsiteX8" fmla="*/ 6122785 w 9538245"/>
              <a:gd name="connsiteY8" fmla="*/ 2306365 h 3326902"/>
              <a:gd name="connsiteX9" fmla="*/ 6305665 w 9538245"/>
              <a:gd name="connsiteY9" fmla="*/ 1706925 h 3326902"/>
              <a:gd name="connsiteX10" fmla="*/ 6610465 w 9538245"/>
              <a:gd name="connsiteY10" fmla="*/ 1249725 h 3326902"/>
              <a:gd name="connsiteX11" fmla="*/ 6752705 w 9538245"/>
              <a:gd name="connsiteY11" fmla="*/ 1117645 h 3326902"/>
              <a:gd name="connsiteX12" fmla="*/ 9506065 w 9538245"/>
              <a:gd name="connsiteY12" fmla="*/ 1066845 h 3326902"/>
              <a:gd name="connsiteX13" fmla="*/ 8185265 w 9538245"/>
              <a:gd name="connsiteY13" fmla="*/ 264205 h 3326902"/>
              <a:gd name="connsiteX14" fmla="*/ 7077825 w 9538245"/>
              <a:gd name="connsiteY14" fmla="*/ 91485 h 3326902"/>
              <a:gd name="connsiteX15" fmla="*/ 6254865 w 9538245"/>
              <a:gd name="connsiteY15" fmla="*/ 101645 h 3326902"/>
              <a:gd name="connsiteX16" fmla="*/ 4497185 w 9538245"/>
              <a:gd name="connsiteY16" fmla="*/ 45 h 3326902"/>
              <a:gd name="connsiteX17" fmla="*/ 3044305 w 9538245"/>
              <a:gd name="connsiteY17" fmla="*/ 91485 h 3326902"/>
              <a:gd name="connsiteX18" fmla="*/ 2394065 w 9538245"/>
              <a:gd name="connsiteY18" fmla="*/ 284525 h 3326902"/>
              <a:gd name="connsiteX19" fmla="*/ 2282305 w 9538245"/>
              <a:gd name="connsiteY19" fmla="*/ 315005 h 3326902"/>
              <a:gd name="connsiteX20" fmla="*/ 2190865 w 9538245"/>
              <a:gd name="connsiteY20" fmla="*/ 284525 h 3326902"/>
              <a:gd name="connsiteX21" fmla="*/ 585585 w 9538245"/>
              <a:gd name="connsiteY21" fmla="*/ 1127805 h 3326902"/>
              <a:gd name="connsiteX22" fmla="*/ 1591425 w 9538245"/>
              <a:gd name="connsiteY22" fmla="*/ 1371645 h 3326902"/>
              <a:gd name="connsiteX23" fmla="*/ 1804785 w 9538245"/>
              <a:gd name="connsiteY23" fmla="*/ 1686605 h 3326902"/>
              <a:gd name="connsiteX24" fmla="*/ 1499985 w 9538245"/>
              <a:gd name="connsiteY24" fmla="*/ 2123485 h 3326902"/>
              <a:gd name="connsiteX25" fmla="*/ 1052945 w 9538245"/>
              <a:gd name="connsiteY25" fmla="*/ 2418125 h 3326902"/>
              <a:gd name="connsiteX26" fmla="*/ 36945 w 9538245"/>
              <a:gd name="connsiteY26" fmla="*/ 2336845 h 3326902"/>
              <a:gd name="connsiteX0" fmla="*/ 0 w 9501300"/>
              <a:gd name="connsiteY0" fmla="*/ 2336845 h 3326902"/>
              <a:gd name="connsiteX1" fmla="*/ 203200 w 9501300"/>
              <a:gd name="connsiteY1" fmla="*/ 2814365 h 3326902"/>
              <a:gd name="connsiteX2" fmla="*/ 375920 w 9501300"/>
              <a:gd name="connsiteY2" fmla="*/ 3241085 h 3326902"/>
              <a:gd name="connsiteX3" fmla="*/ 4785360 w 9501300"/>
              <a:gd name="connsiteY3" fmla="*/ 3261405 h 3326902"/>
              <a:gd name="connsiteX4" fmla="*/ 4907280 w 9501300"/>
              <a:gd name="connsiteY4" fmla="*/ 3027725 h 3326902"/>
              <a:gd name="connsiteX5" fmla="*/ 5628640 w 9501300"/>
              <a:gd name="connsiteY5" fmla="*/ 2875325 h 3326902"/>
              <a:gd name="connsiteX6" fmla="*/ 5669280 w 9501300"/>
              <a:gd name="connsiteY6" fmla="*/ 2682285 h 3326902"/>
              <a:gd name="connsiteX7" fmla="*/ 5984240 w 9501300"/>
              <a:gd name="connsiteY7" fmla="*/ 2641645 h 3326902"/>
              <a:gd name="connsiteX8" fmla="*/ 6085840 w 9501300"/>
              <a:gd name="connsiteY8" fmla="*/ 2306365 h 3326902"/>
              <a:gd name="connsiteX9" fmla="*/ 6268720 w 9501300"/>
              <a:gd name="connsiteY9" fmla="*/ 1706925 h 3326902"/>
              <a:gd name="connsiteX10" fmla="*/ 6573520 w 9501300"/>
              <a:gd name="connsiteY10" fmla="*/ 1249725 h 3326902"/>
              <a:gd name="connsiteX11" fmla="*/ 6715760 w 9501300"/>
              <a:gd name="connsiteY11" fmla="*/ 1117645 h 3326902"/>
              <a:gd name="connsiteX12" fmla="*/ 9469120 w 9501300"/>
              <a:gd name="connsiteY12" fmla="*/ 1066845 h 3326902"/>
              <a:gd name="connsiteX13" fmla="*/ 8148320 w 9501300"/>
              <a:gd name="connsiteY13" fmla="*/ 264205 h 3326902"/>
              <a:gd name="connsiteX14" fmla="*/ 7040880 w 9501300"/>
              <a:gd name="connsiteY14" fmla="*/ 91485 h 3326902"/>
              <a:gd name="connsiteX15" fmla="*/ 6217920 w 9501300"/>
              <a:gd name="connsiteY15" fmla="*/ 101645 h 3326902"/>
              <a:gd name="connsiteX16" fmla="*/ 4460240 w 9501300"/>
              <a:gd name="connsiteY16" fmla="*/ 45 h 3326902"/>
              <a:gd name="connsiteX17" fmla="*/ 3007360 w 9501300"/>
              <a:gd name="connsiteY17" fmla="*/ 91485 h 3326902"/>
              <a:gd name="connsiteX18" fmla="*/ 2357120 w 9501300"/>
              <a:gd name="connsiteY18" fmla="*/ 284525 h 3326902"/>
              <a:gd name="connsiteX19" fmla="*/ 2245360 w 9501300"/>
              <a:gd name="connsiteY19" fmla="*/ 315005 h 3326902"/>
              <a:gd name="connsiteX20" fmla="*/ 2153920 w 9501300"/>
              <a:gd name="connsiteY20" fmla="*/ 284525 h 3326902"/>
              <a:gd name="connsiteX21" fmla="*/ 548640 w 9501300"/>
              <a:gd name="connsiteY21" fmla="*/ 1127805 h 3326902"/>
              <a:gd name="connsiteX22" fmla="*/ 1554480 w 9501300"/>
              <a:gd name="connsiteY22" fmla="*/ 1371645 h 3326902"/>
              <a:gd name="connsiteX23" fmla="*/ 1767840 w 9501300"/>
              <a:gd name="connsiteY23" fmla="*/ 1686605 h 3326902"/>
              <a:gd name="connsiteX24" fmla="*/ 1463040 w 9501300"/>
              <a:gd name="connsiteY24" fmla="*/ 2123485 h 3326902"/>
              <a:gd name="connsiteX25" fmla="*/ 1016000 w 9501300"/>
              <a:gd name="connsiteY25" fmla="*/ 2418125 h 3326902"/>
              <a:gd name="connsiteX26" fmla="*/ 0 w 9501300"/>
              <a:gd name="connsiteY26" fmla="*/ 2336845 h 3326902"/>
              <a:gd name="connsiteX0" fmla="*/ 0 w 9501300"/>
              <a:gd name="connsiteY0" fmla="*/ 2336845 h 3326902"/>
              <a:gd name="connsiteX1" fmla="*/ 203200 w 9501300"/>
              <a:gd name="connsiteY1" fmla="*/ 2814365 h 3326902"/>
              <a:gd name="connsiteX2" fmla="*/ 375920 w 9501300"/>
              <a:gd name="connsiteY2" fmla="*/ 3241085 h 3326902"/>
              <a:gd name="connsiteX3" fmla="*/ 4785360 w 9501300"/>
              <a:gd name="connsiteY3" fmla="*/ 3261405 h 3326902"/>
              <a:gd name="connsiteX4" fmla="*/ 4907280 w 9501300"/>
              <a:gd name="connsiteY4" fmla="*/ 3027725 h 3326902"/>
              <a:gd name="connsiteX5" fmla="*/ 5628640 w 9501300"/>
              <a:gd name="connsiteY5" fmla="*/ 2875325 h 3326902"/>
              <a:gd name="connsiteX6" fmla="*/ 5669280 w 9501300"/>
              <a:gd name="connsiteY6" fmla="*/ 2682285 h 3326902"/>
              <a:gd name="connsiteX7" fmla="*/ 5984240 w 9501300"/>
              <a:gd name="connsiteY7" fmla="*/ 2641645 h 3326902"/>
              <a:gd name="connsiteX8" fmla="*/ 6085840 w 9501300"/>
              <a:gd name="connsiteY8" fmla="*/ 2306365 h 3326902"/>
              <a:gd name="connsiteX9" fmla="*/ 6268720 w 9501300"/>
              <a:gd name="connsiteY9" fmla="*/ 1706925 h 3326902"/>
              <a:gd name="connsiteX10" fmla="*/ 6573520 w 9501300"/>
              <a:gd name="connsiteY10" fmla="*/ 1249725 h 3326902"/>
              <a:gd name="connsiteX11" fmla="*/ 6715760 w 9501300"/>
              <a:gd name="connsiteY11" fmla="*/ 1117645 h 3326902"/>
              <a:gd name="connsiteX12" fmla="*/ 9469120 w 9501300"/>
              <a:gd name="connsiteY12" fmla="*/ 1066845 h 3326902"/>
              <a:gd name="connsiteX13" fmla="*/ 8148320 w 9501300"/>
              <a:gd name="connsiteY13" fmla="*/ 264205 h 3326902"/>
              <a:gd name="connsiteX14" fmla="*/ 7040880 w 9501300"/>
              <a:gd name="connsiteY14" fmla="*/ 91485 h 3326902"/>
              <a:gd name="connsiteX15" fmla="*/ 6217920 w 9501300"/>
              <a:gd name="connsiteY15" fmla="*/ 101645 h 3326902"/>
              <a:gd name="connsiteX16" fmla="*/ 4460240 w 9501300"/>
              <a:gd name="connsiteY16" fmla="*/ 45 h 3326902"/>
              <a:gd name="connsiteX17" fmla="*/ 3007360 w 9501300"/>
              <a:gd name="connsiteY17" fmla="*/ 91485 h 3326902"/>
              <a:gd name="connsiteX18" fmla="*/ 2357120 w 9501300"/>
              <a:gd name="connsiteY18" fmla="*/ 284525 h 3326902"/>
              <a:gd name="connsiteX19" fmla="*/ 2245360 w 9501300"/>
              <a:gd name="connsiteY19" fmla="*/ 315005 h 3326902"/>
              <a:gd name="connsiteX20" fmla="*/ 2153920 w 9501300"/>
              <a:gd name="connsiteY20" fmla="*/ 284525 h 3326902"/>
              <a:gd name="connsiteX21" fmla="*/ 548640 w 9501300"/>
              <a:gd name="connsiteY21" fmla="*/ 1127805 h 3326902"/>
              <a:gd name="connsiteX22" fmla="*/ 1554480 w 9501300"/>
              <a:gd name="connsiteY22" fmla="*/ 1371645 h 3326902"/>
              <a:gd name="connsiteX23" fmla="*/ 1767840 w 9501300"/>
              <a:gd name="connsiteY23" fmla="*/ 1686605 h 3326902"/>
              <a:gd name="connsiteX24" fmla="*/ 1463040 w 9501300"/>
              <a:gd name="connsiteY24" fmla="*/ 2123485 h 3326902"/>
              <a:gd name="connsiteX25" fmla="*/ 1016000 w 9501300"/>
              <a:gd name="connsiteY25" fmla="*/ 2418125 h 3326902"/>
              <a:gd name="connsiteX26" fmla="*/ 0 w 9501300"/>
              <a:gd name="connsiteY26" fmla="*/ 2336845 h 3326902"/>
              <a:gd name="connsiteX0" fmla="*/ 0 w 9501300"/>
              <a:gd name="connsiteY0" fmla="*/ 2336845 h 3326902"/>
              <a:gd name="connsiteX1" fmla="*/ 203200 w 9501300"/>
              <a:gd name="connsiteY1" fmla="*/ 2814365 h 3326902"/>
              <a:gd name="connsiteX2" fmla="*/ 375920 w 9501300"/>
              <a:gd name="connsiteY2" fmla="*/ 3241085 h 3326902"/>
              <a:gd name="connsiteX3" fmla="*/ 4785360 w 9501300"/>
              <a:gd name="connsiteY3" fmla="*/ 3261405 h 3326902"/>
              <a:gd name="connsiteX4" fmla="*/ 4907280 w 9501300"/>
              <a:gd name="connsiteY4" fmla="*/ 3027725 h 3326902"/>
              <a:gd name="connsiteX5" fmla="*/ 5628640 w 9501300"/>
              <a:gd name="connsiteY5" fmla="*/ 2875325 h 3326902"/>
              <a:gd name="connsiteX6" fmla="*/ 5669280 w 9501300"/>
              <a:gd name="connsiteY6" fmla="*/ 2682285 h 3326902"/>
              <a:gd name="connsiteX7" fmla="*/ 5984240 w 9501300"/>
              <a:gd name="connsiteY7" fmla="*/ 2641645 h 3326902"/>
              <a:gd name="connsiteX8" fmla="*/ 6085840 w 9501300"/>
              <a:gd name="connsiteY8" fmla="*/ 2306365 h 3326902"/>
              <a:gd name="connsiteX9" fmla="*/ 6268720 w 9501300"/>
              <a:gd name="connsiteY9" fmla="*/ 1706925 h 3326902"/>
              <a:gd name="connsiteX10" fmla="*/ 6573520 w 9501300"/>
              <a:gd name="connsiteY10" fmla="*/ 1249725 h 3326902"/>
              <a:gd name="connsiteX11" fmla="*/ 6715760 w 9501300"/>
              <a:gd name="connsiteY11" fmla="*/ 1117645 h 3326902"/>
              <a:gd name="connsiteX12" fmla="*/ 9469120 w 9501300"/>
              <a:gd name="connsiteY12" fmla="*/ 1066845 h 3326902"/>
              <a:gd name="connsiteX13" fmla="*/ 8148320 w 9501300"/>
              <a:gd name="connsiteY13" fmla="*/ 264205 h 3326902"/>
              <a:gd name="connsiteX14" fmla="*/ 7040880 w 9501300"/>
              <a:gd name="connsiteY14" fmla="*/ 91485 h 3326902"/>
              <a:gd name="connsiteX15" fmla="*/ 6217920 w 9501300"/>
              <a:gd name="connsiteY15" fmla="*/ 101645 h 3326902"/>
              <a:gd name="connsiteX16" fmla="*/ 4460240 w 9501300"/>
              <a:gd name="connsiteY16" fmla="*/ 45 h 3326902"/>
              <a:gd name="connsiteX17" fmla="*/ 3007360 w 9501300"/>
              <a:gd name="connsiteY17" fmla="*/ 91485 h 3326902"/>
              <a:gd name="connsiteX18" fmla="*/ 2357120 w 9501300"/>
              <a:gd name="connsiteY18" fmla="*/ 284525 h 3326902"/>
              <a:gd name="connsiteX19" fmla="*/ 2245360 w 9501300"/>
              <a:gd name="connsiteY19" fmla="*/ 315005 h 3326902"/>
              <a:gd name="connsiteX20" fmla="*/ 2153920 w 9501300"/>
              <a:gd name="connsiteY20" fmla="*/ 284525 h 3326902"/>
              <a:gd name="connsiteX21" fmla="*/ 548640 w 9501300"/>
              <a:gd name="connsiteY21" fmla="*/ 1127805 h 3326902"/>
              <a:gd name="connsiteX22" fmla="*/ 1554480 w 9501300"/>
              <a:gd name="connsiteY22" fmla="*/ 1371645 h 3326902"/>
              <a:gd name="connsiteX23" fmla="*/ 1767840 w 9501300"/>
              <a:gd name="connsiteY23" fmla="*/ 1686605 h 3326902"/>
              <a:gd name="connsiteX24" fmla="*/ 1463040 w 9501300"/>
              <a:gd name="connsiteY24" fmla="*/ 2123485 h 3326902"/>
              <a:gd name="connsiteX25" fmla="*/ 1016000 w 9501300"/>
              <a:gd name="connsiteY25" fmla="*/ 2380025 h 3326902"/>
              <a:gd name="connsiteX26" fmla="*/ 0 w 9501300"/>
              <a:gd name="connsiteY26" fmla="*/ 2336845 h 3326902"/>
              <a:gd name="connsiteX0" fmla="*/ 0 w 9501300"/>
              <a:gd name="connsiteY0" fmla="*/ 2336845 h 3326902"/>
              <a:gd name="connsiteX1" fmla="*/ 203200 w 9501300"/>
              <a:gd name="connsiteY1" fmla="*/ 2814365 h 3326902"/>
              <a:gd name="connsiteX2" fmla="*/ 375920 w 9501300"/>
              <a:gd name="connsiteY2" fmla="*/ 3241085 h 3326902"/>
              <a:gd name="connsiteX3" fmla="*/ 4785360 w 9501300"/>
              <a:gd name="connsiteY3" fmla="*/ 3261405 h 3326902"/>
              <a:gd name="connsiteX4" fmla="*/ 4907280 w 9501300"/>
              <a:gd name="connsiteY4" fmla="*/ 3027725 h 3326902"/>
              <a:gd name="connsiteX5" fmla="*/ 5628640 w 9501300"/>
              <a:gd name="connsiteY5" fmla="*/ 2875325 h 3326902"/>
              <a:gd name="connsiteX6" fmla="*/ 5669280 w 9501300"/>
              <a:gd name="connsiteY6" fmla="*/ 2682285 h 3326902"/>
              <a:gd name="connsiteX7" fmla="*/ 5984240 w 9501300"/>
              <a:gd name="connsiteY7" fmla="*/ 2641645 h 3326902"/>
              <a:gd name="connsiteX8" fmla="*/ 6085840 w 9501300"/>
              <a:gd name="connsiteY8" fmla="*/ 2306365 h 3326902"/>
              <a:gd name="connsiteX9" fmla="*/ 6268720 w 9501300"/>
              <a:gd name="connsiteY9" fmla="*/ 1706925 h 3326902"/>
              <a:gd name="connsiteX10" fmla="*/ 6573520 w 9501300"/>
              <a:gd name="connsiteY10" fmla="*/ 1249725 h 3326902"/>
              <a:gd name="connsiteX11" fmla="*/ 6715760 w 9501300"/>
              <a:gd name="connsiteY11" fmla="*/ 1117645 h 3326902"/>
              <a:gd name="connsiteX12" fmla="*/ 9469120 w 9501300"/>
              <a:gd name="connsiteY12" fmla="*/ 1066845 h 3326902"/>
              <a:gd name="connsiteX13" fmla="*/ 8148320 w 9501300"/>
              <a:gd name="connsiteY13" fmla="*/ 264205 h 3326902"/>
              <a:gd name="connsiteX14" fmla="*/ 7040880 w 9501300"/>
              <a:gd name="connsiteY14" fmla="*/ 91485 h 3326902"/>
              <a:gd name="connsiteX15" fmla="*/ 6217920 w 9501300"/>
              <a:gd name="connsiteY15" fmla="*/ 101645 h 3326902"/>
              <a:gd name="connsiteX16" fmla="*/ 4460240 w 9501300"/>
              <a:gd name="connsiteY16" fmla="*/ 45 h 3326902"/>
              <a:gd name="connsiteX17" fmla="*/ 3007360 w 9501300"/>
              <a:gd name="connsiteY17" fmla="*/ 91485 h 3326902"/>
              <a:gd name="connsiteX18" fmla="*/ 2357120 w 9501300"/>
              <a:gd name="connsiteY18" fmla="*/ 284525 h 3326902"/>
              <a:gd name="connsiteX19" fmla="*/ 2245360 w 9501300"/>
              <a:gd name="connsiteY19" fmla="*/ 315005 h 3326902"/>
              <a:gd name="connsiteX20" fmla="*/ 2153920 w 9501300"/>
              <a:gd name="connsiteY20" fmla="*/ 284525 h 3326902"/>
              <a:gd name="connsiteX21" fmla="*/ 548640 w 9501300"/>
              <a:gd name="connsiteY21" fmla="*/ 1127805 h 3326902"/>
              <a:gd name="connsiteX22" fmla="*/ 1554480 w 9501300"/>
              <a:gd name="connsiteY22" fmla="*/ 1371645 h 3326902"/>
              <a:gd name="connsiteX23" fmla="*/ 1722120 w 9501300"/>
              <a:gd name="connsiteY23" fmla="*/ 1678985 h 3326902"/>
              <a:gd name="connsiteX24" fmla="*/ 1463040 w 9501300"/>
              <a:gd name="connsiteY24" fmla="*/ 2123485 h 3326902"/>
              <a:gd name="connsiteX25" fmla="*/ 1016000 w 9501300"/>
              <a:gd name="connsiteY25" fmla="*/ 2380025 h 3326902"/>
              <a:gd name="connsiteX26" fmla="*/ 0 w 9501300"/>
              <a:gd name="connsiteY26" fmla="*/ 2336845 h 3326902"/>
              <a:gd name="connsiteX0" fmla="*/ 0 w 9501300"/>
              <a:gd name="connsiteY0" fmla="*/ 2336845 h 3326902"/>
              <a:gd name="connsiteX1" fmla="*/ 203200 w 9501300"/>
              <a:gd name="connsiteY1" fmla="*/ 2814365 h 3326902"/>
              <a:gd name="connsiteX2" fmla="*/ 375920 w 9501300"/>
              <a:gd name="connsiteY2" fmla="*/ 3241085 h 3326902"/>
              <a:gd name="connsiteX3" fmla="*/ 4785360 w 9501300"/>
              <a:gd name="connsiteY3" fmla="*/ 3261405 h 3326902"/>
              <a:gd name="connsiteX4" fmla="*/ 4907280 w 9501300"/>
              <a:gd name="connsiteY4" fmla="*/ 3027725 h 3326902"/>
              <a:gd name="connsiteX5" fmla="*/ 5628640 w 9501300"/>
              <a:gd name="connsiteY5" fmla="*/ 2875325 h 3326902"/>
              <a:gd name="connsiteX6" fmla="*/ 5669280 w 9501300"/>
              <a:gd name="connsiteY6" fmla="*/ 2682285 h 3326902"/>
              <a:gd name="connsiteX7" fmla="*/ 5984240 w 9501300"/>
              <a:gd name="connsiteY7" fmla="*/ 2641645 h 3326902"/>
              <a:gd name="connsiteX8" fmla="*/ 6085840 w 9501300"/>
              <a:gd name="connsiteY8" fmla="*/ 2306365 h 3326902"/>
              <a:gd name="connsiteX9" fmla="*/ 6268720 w 9501300"/>
              <a:gd name="connsiteY9" fmla="*/ 1706925 h 3326902"/>
              <a:gd name="connsiteX10" fmla="*/ 6573520 w 9501300"/>
              <a:gd name="connsiteY10" fmla="*/ 1249725 h 3326902"/>
              <a:gd name="connsiteX11" fmla="*/ 6715760 w 9501300"/>
              <a:gd name="connsiteY11" fmla="*/ 1117645 h 3326902"/>
              <a:gd name="connsiteX12" fmla="*/ 9469120 w 9501300"/>
              <a:gd name="connsiteY12" fmla="*/ 1066845 h 3326902"/>
              <a:gd name="connsiteX13" fmla="*/ 8148320 w 9501300"/>
              <a:gd name="connsiteY13" fmla="*/ 264205 h 3326902"/>
              <a:gd name="connsiteX14" fmla="*/ 7040880 w 9501300"/>
              <a:gd name="connsiteY14" fmla="*/ 91485 h 3326902"/>
              <a:gd name="connsiteX15" fmla="*/ 6217920 w 9501300"/>
              <a:gd name="connsiteY15" fmla="*/ 101645 h 3326902"/>
              <a:gd name="connsiteX16" fmla="*/ 4460240 w 9501300"/>
              <a:gd name="connsiteY16" fmla="*/ 45 h 3326902"/>
              <a:gd name="connsiteX17" fmla="*/ 3007360 w 9501300"/>
              <a:gd name="connsiteY17" fmla="*/ 91485 h 3326902"/>
              <a:gd name="connsiteX18" fmla="*/ 2357120 w 9501300"/>
              <a:gd name="connsiteY18" fmla="*/ 284525 h 3326902"/>
              <a:gd name="connsiteX19" fmla="*/ 2245360 w 9501300"/>
              <a:gd name="connsiteY19" fmla="*/ 315005 h 3326902"/>
              <a:gd name="connsiteX20" fmla="*/ 2153920 w 9501300"/>
              <a:gd name="connsiteY20" fmla="*/ 284525 h 3326902"/>
              <a:gd name="connsiteX21" fmla="*/ 548640 w 9501300"/>
              <a:gd name="connsiteY21" fmla="*/ 1127805 h 3326902"/>
              <a:gd name="connsiteX22" fmla="*/ 1554480 w 9501300"/>
              <a:gd name="connsiteY22" fmla="*/ 1371645 h 3326902"/>
              <a:gd name="connsiteX23" fmla="*/ 1722120 w 9501300"/>
              <a:gd name="connsiteY23" fmla="*/ 1678985 h 3326902"/>
              <a:gd name="connsiteX24" fmla="*/ 1463040 w 9501300"/>
              <a:gd name="connsiteY24" fmla="*/ 2123485 h 3326902"/>
              <a:gd name="connsiteX25" fmla="*/ 1016000 w 9501300"/>
              <a:gd name="connsiteY25" fmla="*/ 2380025 h 3326902"/>
              <a:gd name="connsiteX26" fmla="*/ 0 w 9501300"/>
              <a:gd name="connsiteY26" fmla="*/ 2336845 h 3326902"/>
              <a:gd name="connsiteX0" fmla="*/ 0 w 9501300"/>
              <a:gd name="connsiteY0" fmla="*/ 2336845 h 3326902"/>
              <a:gd name="connsiteX1" fmla="*/ 203200 w 9501300"/>
              <a:gd name="connsiteY1" fmla="*/ 2814365 h 3326902"/>
              <a:gd name="connsiteX2" fmla="*/ 375920 w 9501300"/>
              <a:gd name="connsiteY2" fmla="*/ 3241085 h 3326902"/>
              <a:gd name="connsiteX3" fmla="*/ 4785360 w 9501300"/>
              <a:gd name="connsiteY3" fmla="*/ 3261405 h 3326902"/>
              <a:gd name="connsiteX4" fmla="*/ 4907280 w 9501300"/>
              <a:gd name="connsiteY4" fmla="*/ 3027725 h 3326902"/>
              <a:gd name="connsiteX5" fmla="*/ 5628640 w 9501300"/>
              <a:gd name="connsiteY5" fmla="*/ 2875325 h 3326902"/>
              <a:gd name="connsiteX6" fmla="*/ 5669280 w 9501300"/>
              <a:gd name="connsiteY6" fmla="*/ 2682285 h 3326902"/>
              <a:gd name="connsiteX7" fmla="*/ 5984240 w 9501300"/>
              <a:gd name="connsiteY7" fmla="*/ 2641645 h 3326902"/>
              <a:gd name="connsiteX8" fmla="*/ 6085840 w 9501300"/>
              <a:gd name="connsiteY8" fmla="*/ 2306365 h 3326902"/>
              <a:gd name="connsiteX9" fmla="*/ 6268720 w 9501300"/>
              <a:gd name="connsiteY9" fmla="*/ 1706925 h 3326902"/>
              <a:gd name="connsiteX10" fmla="*/ 6573520 w 9501300"/>
              <a:gd name="connsiteY10" fmla="*/ 1249725 h 3326902"/>
              <a:gd name="connsiteX11" fmla="*/ 6715760 w 9501300"/>
              <a:gd name="connsiteY11" fmla="*/ 1117645 h 3326902"/>
              <a:gd name="connsiteX12" fmla="*/ 9469120 w 9501300"/>
              <a:gd name="connsiteY12" fmla="*/ 1066845 h 3326902"/>
              <a:gd name="connsiteX13" fmla="*/ 8148320 w 9501300"/>
              <a:gd name="connsiteY13" fmla="*/ 264205 h 3326902"/>
              <a:gd name="connsiteX14" fmla="*/ 7040880 w 9501300"/>
              <a:gd name="connsiteY14" fmla="*/ 91485 h 3326902"/>
              <a:gd name="connsiteX15" fmla="*/ 6217920 w 9501300"/>
              <a:gd name="connsiteY15" fmla="*/ 101645 h 3326902"/>
              <a:gd name="connsiteX16" fmla="*/ 4460240 w 9501300"/>
              <a:gd name="connsiteY16" fmla="*/ 45 h 3326902"/>
              <a:gd name="connsiteX17" fmla="*/ 3007360 w 9501300"/>
              <a:gd name="connsiteY17" fmla="*/ 91485 h 3326902"/>
              <a:gd name="connsiteX18" fmla="*/ 2357120 w 9501300"/>
              <a:gd name="connsiteY18" fmla="*/ 284525 h 3326902"/>
              <a:gd name="connsiteX19" fmla="*/ 2245360 w 9501300"/>
              <a:gd name="connsiteY19" fmla="*/ 315005 h 3326902"/>
              <a:gd name="connsiteX20" fmla="*/ 2153920 w 9501300"/>
              <a:gd name="connsiteY20" fmla="*/ 284525 h 3326902"/>
              <a:gd name="connsiteX21" fmla="*/ 548640 w 9501300"/>
              <a:gd name="connsiteY21" fmla="*/ 1127805 h 3326902"/>
              <a:gd name="connsiteX22" fmla="*/ 1508760 w 9501300"/>
              <a:gd name="connsiteY22" fmla="*/ 1409745 h 3326902"/>
              <a:gd name="connsiteX23" fmla="*/ 1722120 w 9501300"/>
              <a:gd name="connsiteY23" fmla="*/ 1678985 h 3326902"/>
              <a:gd name="connsiteX24" fmla="*/ 1463040 w 9501300"/>
              <a:gd name="connsiteY24" fmla="*/ 2123485 h 3326902"/>
              <a:gd name="connsiteX25" fmla="*/ 1016000 w 9501300"/>
              <a:gd name="connsiteY25" fmla="*/ 2380025 h 3326902"/>
              <a:gd name="connsiteX26" fmla="*/ 0 w 9501300"/>
              <a:gd name="connsiteY26" fmla="*/ 2336845 h 3326902"/>
              <a:gd name="connsiteX0" fmla="*/ 0 w 9501300"/>
              <a:gd name="connsiteY0" fmla="*/ 2336845 h 3326902"/>
              <a:gd name="connsiteX1" fmla="*/ 203200 w 9501300"/>
              <a:gd name="connsiteY1" fmla="*/ 2814365 h 3326902"/>
              <a:gd name="connsiteX2" fmla="*/ 375920 w 9501300"/>
              <a:gd name="connsiteY2" fmla="*/ 3241085 h 3326902"/>
              <a:gd name="connsiteX3" fmla="*/ 4785360 w 9501300"/>
              <a:gd name="connsiteY3" fmla="*/ 3261405 h 3326902"/>
              <a:gd name="connsiteX4" fmla="*/ 4907280 w 9501300"/>
              <a:gd name="connsiteY4" fmla="*/ 3027725 h 3326902"/>
              <a:gd name="connsiteX5" fmla="*/ 5628640 w 9501300"/>
              <a:gd name="connsiteY5" fmla="*/ 2875325 h 3326902"/>
              <a:gd name="connsiteX6" fmla="*/ 5669280 w 9501300"/>
              <a:gd name="connsiteY6" fmla="*/ 2682285 h 3326902"/>
              <a:gd name="connsiteX7" fmla="*/ 5984240 w 9501300"/>
              <a:gd name="connsiteY7" fmla="*/ 2641645 h 3326902"/>
              <a:gd name="connsiteX8" fmla="*/ 6085840 w 9501300"/>
              <a:gd name="connsiteY8" fmla="*/ 2306365 h 3326902"/>
              <a:gd name="connsiteX9" fmla="*/ 6268720 w 9501300"/>
              <a:gd name="connsiteY9" fmla="*/ 1706925 h 3326902"/>
              <a:gd name="connsiteX10" fmla="*/ 6573520 w 9501300"/>
              <a:gd name="connsiteY10" fmla="*/ 1249725 h 3326902"/>
              <a:gd name="connsiteX11" fmla="*/ 6715760 w 9501300"/>
              <a:gd name="connsiteY11" fmla="*/ 1117645 h 3326902"/>
              <a:gd name="connsiteX12" fmla="*/ 9469120 w 9501300"/>
              <a:gd name="connsiteY12" fmla="*/ 1066845 h 3326902"/>
              <a:gd name="connsiteX13" fmla="*/ 8148320 w 9501300"/>
              <a:gd name="connsiteY13" fmla="*/ 264205 h 3326902"/>
              <a:gd name="connsiteX14" fmla="*/ 7040880 w 9501300"/>
              <a:gd name="connsiteY14" fmla="*/ 91485 h 3326902"/>
              <a:gd name="connsiteX15" fmla="*/ 6217920 w 9501300"/>
              <a:gd name="connsiteY15" fmla="*/ 101645 h 3326902"/>
              <a:gd name="connsiteX16" fmla="*/ 4460240 w 9501300"/>
              <a:gd name="connsiteY16" fmla="*/ 45 h 3326902"/>
              <a:gd name="connsiteX17" fmla="*/ 3007360 w 9501300"/>
              <a:gd name="connsiteY17" fmla="*/ 91485 h 3326902"/>
              <a:gd name="connsiteX18" fmla="*/ 2357120 w 9501300"/>
              <a:gd name="connsiteY18" fmla="*/ 284525 h 3326902"/>
              <a:gd name="connsiteX19" fmla="*/ 2245360 w 9501300"/>
              <a:gd name="connsiteY19" fmla="*/ 315005 h 3326902"/>
              <a:gd name="connsiteX20" fmla="*/ 2153920 w 9501300"/>
              <a:gd name="connsiteY20" fmla="*/ 284525 h 3326902"/>
              <a:gd name="connsiteX21" fmla="*/ 548640 w 9501300"/>
              <a:gd name="connsiteY21" fmla="*/ 1127805 h 3326902"/>
              <a:gd name="connsiteX22" fmla="*/ 1508760 w 9501300"/>
              <a:gd name="connsiteY22" fmla="*/ 1409745 h 3326902"/>
              <a:gd name="connsiteX23" fmla="*/ 1722120 w 9501300"/>
              <a:gd name="connsiteY23" fmla="*/ 1678985 h 3326902"/>
              <a:gd name="connsiteX24" fmla="*/ 1463040 w 9501300"/>
              <a:gd name="connsiteY24" fmla="*/ 2123485 h 3326902"/>
              <a:gd name="connsiteX25" fmla="*/ 1016000 w 9501300"/>
              <a:gd name="connsiteY25" fmla="*/ 2380025 h 3326902"/>
              <a:gd name="connsiteX26" fmla="*/ 0 w 9501300"/>
              <a:gd name="connsiteY26" fmla="*/ 2336845 h 3326902"/>
              <a:gd name="connsiteX0" fmla="*/ 0 w 9501300"/>
              <a:gd name="connsiteY0" fmla="*/ 2336845 h 3326902"/>
              <a:gd name="connsiteX1" fmla="*/ 203200 w 9501300"/>
              <a:gd name="connsiteY1" fmla="*/ 2814365 h 3326902"/>
              <a:gd name="connsiteX2" fmla="*/ 375920 w 9501300"/>
              <a:gd name="connsiteY2" fmla="*/ 3241085 h 3326902"/>
              <a:gd name="connsiteX3" fmla="*/ 4785360 w 9501300"/>
              <a:gd name="connsiteY3" fmla="*/ 3261405 h 3326902"/>
              <a:gd name="connsiteX4" fmla="*/ 4907280 w 9501300"/>
              <a:gd name="connsiteY4" fmla="*/ 3027725 h 3326902"/>
              <a:gd name="connsiteX5" fmla="*/ 5628640 w 9501300"/>
              <a:gd name="connsiteY5" fmla="*/ 2875325 h 3326902"/>
              <a:gd name="connsiteX6" fmla="*/ 5669280 w 9501300"/>
              <a:gd name="connsiteY6" fmla="*/ 2682285 h 3326902"/>
              <a:gd name="connsiteX7" fmla="*/ 5984240 w 9501300"/>
              <a:gd name="connsiteY7" fmla="*/ 2641645 h 3326902"/>
              <a:gd name="connsiteX8" fmla="*/ 6085840 w 9501300"/>
              <a:gd name="connsiteY8" fmla="*/ 2306365 h 3326902"/>
              <a:gd name="connsiteX9" fmla="*/ 6268720 w 9501300"/>
              <a:gd name="connsiteY9" fmla="*/ 1706925 h 3326902"/>
              <a:gd name="connsiteX10" fmla="*/ 6573520 w 9501300"/>
              <a:gd name="connsiteY10" fmla="*/ 1249725 h 3326902"/>
              <a:gd name="connsiteX11" fmla="*/ 6715760 w 9501300"/>
              <a:gd name="connsiteY11" fmla="*/ 1117645 h 3326902"/>
              <a:gd name="connsiteX12" fmla="*/ 9469120 w 9501300"/>
              <a:gd name="connsiteY12" fmla="*/ 1066845 h 3326902"/>
              <a:gd name="connsiteX13" fmla="*/ 8148320 w 9501300"/>
              <a:gd name="connsiteY13" fmla="*/ 264205 h 3326902"/>
              <a:gd name="connsiteX14" fmla="*/ 7040880 w 9501300"/>
              <a:gd name="connsiteY14" fmla="*/ 91485 h 3326902"/>
              <a:gd name="connsiteX15" fmla="*/ 6217920 w 9501300"/>
              <a:gd name="connsiteY15" fmla="*/ 101645 h 3326902"/>
              <a:gd name="connsiteX16" fmla="*/ 4460240 w 9501300"/>
              <a:gd name="connsiteY16" fmla="*/ 45 h 3326902"/>
              <a:gd name="connsiteX17" fmla="*/ 3007360 w 9501300"/>
              <a:gd name="connsiteY17" fmla="*/ 91485 h 3326902"/>
              <a:gd name="connsiteX18" fmla="*/ 2357120 w 9501300"/>
              <a:gd name="connsiteY18" fmla="*/ 284525 h 3326902"/>
              <a:gd name="connsiteX19" fmla="*/ 2245360 w 9501300"/>
              <a:gd name="connsiteY19" fmla="*/ 315005 h 3326902"/>
              <a:gd name="connsiteX20" fmla="*/ 2153920 w 9501300"/>
              <a:gd name="connsiteY20" fmla="*/ 284525 h 3326902"/>
              <a:gd name="connsiteX21" fmla="*/ 548640 w 9501300"/>
              <a:gd name="connsiteY21" fmla="*/ 1127805 h 3326902"/>
              <a:gd name="connsiteX22" fmla="*/ 1508760 w 9501300"/>
              <a:gd name="connsiteY22" fmla="*/ 1409745 h 3326902"/>
              <a:gd name="connsiteX23" fmla="*/ 1722120 w 9501300"/>
              <a:gd name="connsiteY23" fmla="*/ 1678985 h 3326902"/>
              <a:gd name="connsiteX24" fmla="*/ 1463040 w 9501300"/>
              <a:gd name="connsiteY24" fmla="*/ 2123485 h 3326902"/>
              <a:gd name="connsiteX25" fmla="*/ 1016000 w 9501300"/>
              <a:gd name="connsiteY25" fmla="*/ 2380025 h 3326902"/>
              <a:gd name="connsiteX26" fmla="*/ 0 w 9501300"/>
              <a:gd name="connsiteY26" fmla="*/ 2336845 h 3326902"/>
              <a:gd name="connsiteX0" fmla="*/ 0 w 9501300"/>
              <a:gd name="connsiteY0" fmla="*/ 2336845 h 3326902"/>
              <a:gd name="connsiteX1" fmla="*/ 203200 w 9501300"/>
              <a:gd name="connsiteY1" fmla="*/ 2814365 h 3326902"/>
              <a:gd name="connsiteX2" fmla="*/ 375920 w 9501300"/>
              <a:gd name="connsiteY2" fmla="*/ 3241085 h 3326902"/>
              <a:gd name="connsiteX3" fmla="*/ 4785360 w 9501300"/>
              <a:gd name="connsiteY3" fmla="*/ 3261405 h 3326902"/>
              <a:gd name="connsiteX4" fmla="*/ 4907280 w 9501300"/>
              <a:gd name="connsiteY4" fmla="*/ 3027725 h 3326902"/>
              <a:gd name="connsiteX5" fmla="*/ 5628640 w 9501300"/>
              <a:gd name="connsiteY5" fmla="*/ 2875325 h 3326902"/>
              <a:gd name="connsiteX6" fmla="*/ 5669280 w 9501300"/>
              <a:gd name="connsiteY6" fmla="*/ 2682285 h 3326902"/>
              <a:gd name="connsiteX7" fmla="*/ 5984240 w 9501300"/>
              <a:gd name="connsiteY7" fmla="*/ 2641645 h 3326902"/>
              <a:gd name="connsiteX8" fmla="*/ 6085840 w 9501300"/>
              <a:gd name="connsiteY8" fmla="*/ 2306365 h 3326902"/>
              <a:gd name="connsiteX9" fmla="*/ 6268720 w 9501300"/>
              <a:gd name="connsiteY9" fmla="*/ 1706925 h 3326902"/>
              <a:gd name="connsiteX10" fmla="*/ 6573520 w 9501300"/>
              <a:gd name="connsiteY10" fmla="*/ 1249725 h 3326902"/>
              <a:gd name="connsiteX11" fmla="*/ 6715760 w 9501300"/>
              <a:gd name="connsiteY11" fmla="*/ 1117645 h 3326902"/>
              <a:gd name="connsiteX12" fmla="*/ 9469120 w 9501300"/>
              <a:gd name="connsiteY12" fmla="*/ 1066845 h 3326902"/>
              <a:gd name="connsiteX13" fmla="*/ 8148320 w 9501300"/>
              <a:gd name="connsiteY13" fmla="*/ 264205 h 3326902"/>
              <a:gd name="connsiteX14" fmla="*/ 7040880 w 9501300"/>
              <a:gd name="connsiteY14" fmla="*/ 91485 h 3326902"/>
              <a:gd name="connsiteX15" fmla="*/ 6217920 w 9501300"/>
              <a:gd name="connsiteY15" fmla="*/ 101645 h 3326902"/>
              <a:gd name="connsiteX16" fmla="*/ 4460240 w 9501300"/>
              <a:gd name="connsiteY16" fmla="*/ 45 h 3326902"/>
              <a:gd name="connsiteX17" fmla="*/ 3007360 w 9501300"/>
              <a:gd name="connsiteY17" fmla="*/ 91485 h 3326902"/>
              <a:gd name="connsiteX18" fmla="*/ 2357120 w 9501300"/>
              <a:gd name="connsiteY18" fmla="*/ 284525 h 3326902"/>
              <a:gd name="connsiteX19" fmla="*/ 2245360 w 9501300"/>
              <a:gd name="connsiteY19" fmla="*/ 315005 h 3326902"/>
              <a:gd name="connsiteX20" fmla="*/ 548640 w 9501300"/>
              <a:gd name="connsiteY20" fmla="*/ 1127805 h 3326902"/>
              <a:gd name="connsiteX21" fmla="*/ 1508760 w 9501300"/>
              <a:gd name="connsiteY21" fmla="*/ 1409745 h 3326902"/>
              <a:gd name="connsiteX22" fmla="*/ 1722120 w 9501300"/>
              <a:gd name="connsiteY22" fmla="*/ 1678985 h 3326902"/>
              <a:gd name="connsiteX23" fmla="*/ 1463040 w 9501300"/>
              <a:gd name="connsiteY23" fmla="*/ 2123485 h 3326902"/>
              <a:gd name="connsiteX24" fmla="*/ 1016000 w 9501300"/>
              <a:gd name="connsiteY24" fmla="*/ 2380025 h 3326902"/>
              <a:gd name="connsiteX25" fmla="*/ 0 w 9501300"/>
              <a:gd name="connsiteY25" fmla="*/ 2336845 h 3326902"/>
              <a:gd name="connsiteX0" fmla="*/ 0 w 9501300"/>
              <a:gd name="connsiteY0" fmla="*/ 2336845 h 3326902"/>
              <a:gd name="connsiteX1" fmla="*/ 203200 w 9501300"/>
              <a:gd name="connsiteY1" fmla="*/ 2814365 h 3326902"/>
              <a:gd name="connsiteX2" fmla="*/ 375920 w 9501300"/>
              <a:gd name="connsiteY2" fmla="*/ 3241085 h 3326902"/>
              <a:gd name="connsiteX3" fmla="*/ 4785360 w 9501300"/>
              <a:gd name="connsiteY3" fmla="*/ 3261405 h 3326902"/>
              <a:gd name="connsiteX4" fmla="*/ 4907280 w 9501300"/>
              <a:gd name="connsiteY4" fmla="*/ 3027725 h 3326902"/>
              <a:gd name="connsiteX5" fmla="*/ 5628640 w 9501300"/>
              <a:gd name="connsiteY5" fmla="*/ 2875325 h 3326902"/>
              <a:gd name="connsiteX6" fmla="*/ 5669280 w 9501300"/>
              <a:gd name="connsiteY6" fmla="*/ 2682285 h 3326902"/>
              <a:gd name="connsiteX7" fmla="*/ 5984240 w 9501300"/>
              <a:gd name="connsiteY7" fmla="*/ 2641645 h 3326902"/>
              <a:gd name="connsiteX8" fmla="*/ 6085840 w 9501300"/>
              <a:gd name="connsiteY8" fmla="*/ 2306365 h 3326902"/>
              <a:gd name="connsiteX9" fmla="*/ 6268720 w 9501300"/>
              <a:gd name="connsiteY9" fmla="*/ 1706925 h 3326902"/>
              <a:gd name="connsiteX10" fmla="*/ 6573520 w 9501300"/>
              <a:gd name="connsiteY10" fmla="*/ 1249725 h 3326902"/>
              <a:gd name="connsiteX11" fmla="*/ 6715760 w 9501300"/>
              <a:gd name="connsiteY11" fmla="*/ 1117645 h 3326902"/>
              <a:gd name="connsiteX12" fmla="*/ 9469120 w 9501300"/>
              <a:gd name="connsiteY12" fmla="*/ 1066845 h 3326902"/>
              <a:gd name="connsiteX13" fmla="*/ 8148320 w 9501300"/>
              <a:gd name="connsiteY13" fmla="*/ 264205 h 3326902"/>
              <a:gd name="connsiteX14" fmla="*/ 7040880 w 9501300"/>
              <a:gd name="connsiteY14" fmla="*/ 91485 h 3326902"/>
              <a:gd name="connsiteX15" fmla="*/ 6217920 w 9501300"/>
              <a:gd name="connsiteY15" fmla="*/ 101645 h 3326902"/>
              <a:gd name="connsiteX16" fmla="*/ 4460240 w 9501300"/>
              <a:gd name="connsiteY16" fmla="*/ 45 h 3326902"/>
              <a:gd name="connsiteX17" fmla="*/ 3007360 w 9501300"/>
              <a:gd name="connsiteY17" fmla="*/ 91485 h 3326902"/>
              <a:gd name="connsiteX18" fmla="*/ 2357120 w 9501300"/>
              <a:gd name="connsiteY18" fmla="*/ 284525 h 3326902"/>
              <a:gd name="connsiteX19" fmla="*/ 548640 w 9501300"/>
              <a:gd name="connsiteY19" fmla="*/ 1127805 h 3326902"/>
              <a:gd name="connsiteX20" fmla="*/ 1508760 w 9501300"/>
              <a:gd name="connsiteY20" fmla="*/ 1409745 h 3326902"/>
              <a:gd name="connsiteX21" fmla="*/ 1722120 w 9501300"/>
              <a:gd name="connsiteY21" fmla="*/ 1678985 h 3326902"/>
              <a:gd name="connsiteX22" fmla="*/ 1463040 w 9501300"/>
              <a:gd name="connsiteY22" fmla="*/ 2123485 h 3326902"/>
              <a:gd name="connsiteX23" fmla="*/ 1016000 w 9501300"/>
              <a:gd name="connsiteY23" fmla="*/ 2380025 h 3326902"/>
              <a:gd name="connsiteX24" fmla="*/ 0 w 9501300"/>
              <a:gd name="connsiteY24" fmla="*/ 2336845 h 3326902"/>
              <a:gd name="connsiteX0" fmla="*/ 0 w 9501300"/>
              <a:gd name="connsiteY0" fmla="*/ 2336842 h 3326899"/>
              <a:gd name="connsiteX1" fmla="*/ 203200 w 9501300"/>
              <a:gd name="connsiteY1" fmla="*/ 2814362 h 3326899"/>
              <a:gd name="connsiteX2" fmla="*/ 375920 w 9501300"/>
              <a:gd name="connsiteY2" fmla="*/ 3241082 h 3326899"/>
              <a:gd name="connsiteX3" fmla="*/ 4785360 w 9501300"/>
              <a:gd name="connsiteY3" fmla="*/ 3261402 h 3326899"/>
              <a:gd name="connsiteX4" fmla="*/ 4907280 w 9501300"/>
              <a:gd name="connsiteY4" fmla="*/ 3027722 h 3326899"/>
              <a:gd name="connsiteX5" fmla="*/ 5628640 w 9501300"/>
              <a:gd name="connsiteY5" fmla="*/ 2875322 h 3326899"/>
              <a:gd name="connsiteX6" fmla="*/ 5669280 w 9501300"/>
              <a:gd name="connsiteY6" fmla="*/ 2682282 h 3326899"/>
              <a:gd name="connsiteX7" fmla="*/ 5984240 w 9501300"/>
              <a:gd name="connsiteY7" fmla="*/ 2641642 h 3326899"/>
              <a:gd name="connsiteX8" fmla="*/ 6085840 w 9501300"/>
              <a:gd name="connsiteY8" fmla="*/ 2306362 h 3326899"/>
              <a:gd name="connsiteX9" fmla="*/ 6268720 w 9501300"/>
              <a:gd name="connsiteY9" fmla="*/ 1706922 h 3326899"/>
              <a:gd name="connsiteX10" fmla="*/ 6573520 w 9501300"/>
              <a:gd name="connsiteY10" fmla="*/ 1249722 h 3326899"/>
              <a:gd name="connsiteX11" fmla="*/ 6715760 w 9501300"/>
              <a:gd name="connsiteY11" fmla="*/ 1117642 h 3326899"/>
              <a:gd name="connsiteX12" fmla="*/ 9469120 w 9501300"/>
              <a:gd name="connsiteY12" fmla="*/ 1066842 h 3326899"/>
              <a:gd name="connsiteX13" fmla="*/ 8148320 w 9501300"/>
              <a:gd name="connsiteY13" fmla="*/ 264202 h 3326899"/>
              <a:gd name="connsiteX14" fmla="*/ 7040880 w 9501300"/>
              <a:gd name="connsiteY14" fmla="*/ 91482 h 3326899"/>
              <a:gd name="connsiteX15" fmla="*/ 6217920 w 9501300"/>
              <a:gd name="connsiteY15" fmla="*/ 101642 h 3326899"/>
              <a:gd name="connsiteX16" fmla="*/ 4460240 w 9501300"/>
              <a:gd name="connsiteY16" fmla="*/ 42 h 3326899"/>
              <a:gd name="connsiteX17" fmla="*/ 3007360 w 9501300"/>
              <a:gd name="connsiteY17" fmla="*/ 91482 h 3326899"/>
              <a:gd name="connsiteX18" fmla="*/ 2219960 w 9501300"/>
              <a:gd name="connsiteY18" fmla="*/ 259122 h 3326899"/>
              <a:gd name="connsiteX19" fmla="*/ 548640 w 9501300"/>
              <a:gd name="connsiteY19" fmla="*/ 1127802 h 3326899"/>
              <a:gd name="connsiteX20" fmla="*/ 1508760 w 9501300"/>
              <a:gd name="connsiteY20" fmla="*/ 1409742 h 3326899"/>
              <a:gd name="connsiteX21" fmla="*/ 1722120 w 9501300"/>
              <a:gd name="connsiteY21" fmla="*/ 1678982 h 3326899"/>
              <a:gd name="connsiteX22" fmla="*/ 1463040 w 9501300"/>
              <a:gd name="connsiteY22" fmla="*/ 2123482 h 3326899"/>
              <a:gd name="connsiteX23" fmla="*/ 1016000 w 9501300"/>
              <a:gd name="connsiteY23" fmla="*/ 2380022 h 3326899"/>
              <a:gd name="connsiteX24" fmla="*/ 0 w 9501300"/>
              <a:gd name="connsiteY24" fmla="*/ 2336842 h 3326899"/>
              <a:gd name="connsiteX0" fmla="*/ 0 w 9501300"/>
              <a:gd name="connsiteY0" fmla="*/ 2336839 h 3326896"/>
              <a:gd name="connsiteX1" fmla="*/ 203200 w 9501300"/>
              <a:gd name="connsiteY1" fmla="*/ 2814359 h 3326896"/>
              <a:gd name="connsiteX2" fmla="*/ 375920 w 9501300"/>
              <a:gd name="connsiteY2" fmla="*/ 3241079 h 3326896"/>
              <a:gd name="connsiteX3" fmla="*/ 4785360 w 9501300"/>
              <a:gd name="connsiteY3" fmla="*/ 3261399 h 3326896"/>
              <a:gd name="connsiteX4" fmla="*/ 4907280 w 9501300"/>
              <a:gd name="connsiteY4" fmla="*/ 3027719 h 3326896"/>
              <a:gd name="connsiteX5" fmla="*/ 5628640 w 9501300"/>
              <a:gd name="connsiteY5" fmla="*/ 2875319 h 3326896"/>
              <a:gd name="connsiteX6" fmla="*/ 5669280 w 9501300"/>
              <a:gd name="connsiteY6" fmla="*/ 2682279 h 3326896"/>
              <a:gd name="connsiteX7" fmla="*/ 5984240 w 9501300"/>
              <a:gd name="connsiteY7" fmla="*/ 2641639 h 3326896"/>
              <a:gd name="connsiteX8" fmla="*/ 6085840 w 9501300"/>
              <a:gd name="connsiteY8" fmla="*/ 2306359 h 3326896"/>
              <a:gd name="connsiteX9" fmla="*/ 6268720 w 9501300"/>
              <a:gd name="connsiteY9" fmla="*/ 1706919 h 3326896"/>
              <a:gd name="connsiteX10" fmla="*/ 6573520 w 9501300"/>
              <a:gd name="connsiteY10" fmla="*/ 1249719 h 3326896"/>
              <a:gd name="connsiteX11" fmla="*/ 6715760 w 9501300"/>
              <a:gd name="connsiteY11" fmla="*/ 1117639 h 3326896"/>
              <a:gd name="connsiteX12" fmla="*/ 9469120 w 9501300"/>
              <a:gd name="connsiteY12" fmla="*/ 1066839 h 3326896"/>
              <a:gd name="connsiteX13" fmla="*/ 8148320 w 9501300"/>
              <a:gd name="connsiteY13" fmla="*/ 264199 h 3326896"/>
              <a:gd name="connsiteX14" fmla="*/ 7040880 w 9501300"/>
              <a:gd name="connsiteY14" fmla="*/ 91479 h 3326896"/>
              <a:gd name="connsiteX15" fmla="*/ 6217920 w 9501300"/>
              <a:gd name="connsiteY15" fmla="*/ 101639 h 3326896"/>
              <a:gd name="connsiteX16" fmla="*/ 4460240 w 9501300"/>
              <a:gd name="connsiteY16" fmla="*/ 39 h 3326896"/>
              <a:gd name="connsiteX17" fmla="*/ 3007360 w 9501300"/>
              <a:gd name="connsiteY17" fmla="*/ 91479 h 3326896"/>
              <a:gd name="connsiteX18" fmla="*/ 2204720 w 9501300"/>
              <a:gd name="connsiteY18" fmla="*/ 228639 h 3326896"/>
              <a:gd name="connsiteX19" fmla="*/ 548640 w 9501300"/>
              <a:gd name="connsiteY19" fmla="*/ 1127799 h 3326896"/>
              <a:gd name="connsiteX20" fmla="*/ 1508760 w 9501300"/>
              <a:gd name="connsiteY20" fmla="*/ 1409739 h 3326896"/>
              <a:gd name="connsiteX21" fmla="*/ 1722120 w 9501300"/>
              <a:gd name="connsiteY21" fmla="*/ 1678979 h 3326896"/>
              <a:gd name="connsiteX22" fmla="*/ 1463040 w 9501300"/>
              <a:gd name="connsiteY22" fmla="*/ 2123479 h 3326896"/>
              <a:gd name="connsiteX23" fmla="*/ 1016000 w 9501300"/>
              <a:gd name="connsiteY23" fmla="*/ 2380019 h 3326896"/>
              <a:gd name="connsiteX24" fmla="*/ 0 w 9501300"/>
              <a:gd name="connsiteY24" fmla="*/ 2336839 h 3326896"/>
              <a:gd name="connsiteX0" fmla="*/ 0 w 9501300"/>
              <a:gd name="connsiteY0" fmla="*/ 2336839 h 3326896"/>
              <a:gd name="connsiteX1" fmla="*/ 203200 w 9501300"/>
              <a:gd name="connsiteY1" fmla="*/ 2814359 h 3326896"/>
              <a:gd name="connsiteX2" fmla="*/ 375920 w 9501300"/>
              <a:gd name="connsiteY2" fmla="*/ 3241079 h 3326896"/>
              <a:gd name="connsiteX3" fmla="*/ 4785360 w 9501300"/>
              <a:gd name="connsiteY3" fmla="*/ 3261399 h 3326896"/>
              <a:gd name="connsiteX4" fmla="*/ 4907280 w 9501300"/>
              <a:gd name="connsiteY4" fmla="*/ 3027719 h 3326896"/>
              <a:gd name="connsiteX5" fmla="*/ 5628640 w 9501300"/>
              <a:gd name="connsiteY5" fmla="*/ 2875319 h 3326896"/>
              <a:gd name="connsiteX6" fmla="*/ 5669280 w 9501300"/>
              <a:gd name="connsiteY6" fmla="*/ 2682279 h 3326896"/>
              <a:gd name="connsiteX7" fmla="*/ 5984240 w 9501300"/>
              <a:gd name="connsiteY7" fmla="*/ 2641639 h 3326896"/>
              <a:gd name="connsiteX8" fmla="*/ 6085840 w 9501300"/>
              <a:gd name="connsiteY8" fmla="*/ 2306359 h 3326896"/>
              <a:gd name="connsiteX9" fmla="*/ 6268720 w 9501300"/>
              <a:gd name="connsiteY9" fmla="*/ 1706919 h 3326896"/>
              <a:gd name="connsiteX10" fmla="*/ 6573520 w 9501300"/>
              <a:gd name="connsiteY10" fmla="*/ 1249719 h 3326896"/>
              <a:gd name="connsiteX11" fmla="*/ 6715760 w 9501300"/>
              <a:gd name="connsiteY11" fmla="*/ 1117639 h 3326896"/>
              <a:gd name="connsiteX12" fmla="*/ 9469120 w 9501300"/>
              <a:gd name="connsiteY12" fmla="*/ 1066839 h 3326896"/>
              <a:gd name="connsiteX13" fmla="*/ 8148320 w 9501300"/>
              <a:gd name="connsiteY13" fmla="*/ 264199 h 3326896"/>
              <a:gd name="connsiteX14" fmla="*/ 7040880 w 9501300"/>
              <a:gd name="connsiteY14" fmla="*/ 91479 h 3326896"/>
              <a:gd name="connsiteX15" fmla="*/ 6217920 w 9501300"/>
              <a:gd name="connsiteY15" fmla="*/ 101639 h 3326896"/>
              <a:gd name="connsiteX16" fmla="*/ 4460240 w 9501300"/>
              <a:gd name="connsiteY16" fmla="*/ 39 h 3326896"/>
              <a:gd name="connsiteX17" fmla="*/ 3007360 w 9501300"/>
              <a:gd name="connsiteY17" fmla="*/ 91479 h 3326896"/>
              <a:gd name="connsiteX18" fmla="*/ 2204720 w 9501300"/>
              <a:gd name="connsiteY18" fmla="*/ 228639 h 3326896"/>
              <a:gd name="connsiteX19" fmla="*/ 548640 w 9501300"/>
              <a:gd name="connsiteY19" fmla="*/ 1127799 h 3326896"/>
              <a:gd name="connsiteX20" fmla="*/ 1508760 w 9501300"/>
              <a:gd name="connsiteY20" fmla="*/ 1409739 h 3326896"/>
              <a:gd name="connsiteX21" fmla="*/ 1722120 w 9501300"/>
              <a:gd name="connsiteY21" fmla="*/ 1678979 h 3326896"/>
              <a:gd name="connsiteX22" fmla="*/ 1463040 w 9501300"/>
              <a:gd name="connsiteY22" fmla="*/ 2123479 h 3326896"/>
              <a:gd name="connsiteX23" fmla="*/ 1016000 w 9501300"/>
              <a:gd name="connsiteY23" fmla="*/ 2380019 h 3326896"/>
              <a:gd name="connsiteX24" fmla="*/ 0 w 9501300"/>
              <a:gd name="connsiteY24" fmla="*/ 2336839 h 3326896"/>
              <a:gd name="connsiteX0" fmla="*/ 0 w 9501300"/>
              <a:gd name="connsiteY0" fmla="*/ 2336839 h 3326896"/>
              <a:gd name="connsiteX1" fmla="*/ 203200 w 9501300"/>
              <a:gd name="connsiteY1" fmla="*/ 2814359 h 3326896"/>
              <a:gd name="connsiteX2" fmla="*/ 375920 w 9501300"/>
              <a:gd name="connsiteY2" fmla="*/ 3241079 h 3326896"/>
              <a:gd name="connsiteX3" fmla="*/ 4785360 w 9501300"/>
              <a:gd name="connsiteY3" fmla="*/ 3261399 h 3326896"/>
              <a:gd name="connsiteX4" fmla="*/ 4907280 w 9501300"/>
              <a:gd name="connsiteY4" fmla="*/ 3027719 h 3326896"/>
              <a:gd name="connsiteX5" fmla="*/ 5628640 w 9501300"/>
              <a:gd name="connsiteY5" fmla="*/ 2875319 h 3326896"/>
              <a:gd name="connsiteX6" fmla="*/ 5669280 w 9501300"/>
              <a:gd name="connsiteY6" fmla="*/ 2682279 h 3326896"/>
              <a:gd name="connsiteX7" fmla="*/ 5984240 w 9501300"/>
              <a:gd name="connsiteY7" fmla="*/ 2641639 h 3326896"/>
              <a:gd name="connsiteX8" fmla="*/ 6085840 w 9501300"/>
              <a:gd name="connsiteY8" fmla="*/ 2306359 h 3326896"/>
              <a:gd name="connsiteX9" fmla="*/ 6268720 w 9501300"/>
              <a:gd name="connsiteY9" fmla="*/ 1706919 h 3326896"/>
              <a:gd name="connsiteX10" fmla="*/ 6573520 w 9501300"/>
              <a:gd name="connsiteY10" fmla="*/ 1249719 h 3326896"/>
              <a:gd name="connsiteX11" fmla="*/ 6715760 w 9501300"/>
              <a:gd name="connsiteY11" fmla="*/ 1117639 h 3326896"/>
              <a:gd name="connsiteX12" fmla="*/ 9469120 w 9501300"/>
              <a:gd name="connsiteY12" fmla="*/ 1066839 h 3326896"/>
              <a:gd name="connsiteX13" fmla="*/ 8148320 w 9501300"/>
              <a:gd name="connsiteY13" fmla="*/ 264199 h 3326896"/>
              <a:gd name="connsiteX14" fmla="*/ 7040880 w 9501300"/>
              <a:gd name="connsiteY14" fmla="*/ 91479 h 3326896"/>
              <a:gd name="connsiteX15" fmla="*/ 6217920 w 9501300"/>
              <a:gd name="connsiteY15" fmla="*/ 101639 h 3326896"/>
              <a:gd name="connsiteX16" fmla="*/ 4460240 w 9501300"/>
              <a:gd name="connsiteY16" fmla="*/ 39 h 3326896"/>
              <a:gd name="connsiteX17" fmla="*/ 3007360 w 9501300"/>
              <a:gd name="connsiteY17" fmla="*/ 91479 h 3326896"/>
              <a:gd name="connsiteX18" fmla="*/ 2204720 w 9501300"/>
              <a:gd name="connsiteY18" fmla="*/ 228639 h 3326896"/>
              <a:gd name="connsiteX19" fmla="*/ 548640 w 9501300"/>
              <a:gd name="connsiteY19" fmla="*/ 1127799 h 3326896"/>
              <a:gd name="connsiteX20" fmla="*/ 1508760 w 9501300"/>
              <a:gd name="connsiteY20" fmla="*/ 1409739 h 3326896"/>
              <a:gd name="connsiteX21" fmla="*/ 1722120 w 9501300"/>
              <a:gd name="connsiteY21" fmla="*/ 1678979 h 3326896"/>
              <a:gd name="connsiteX22" fmla="*/ 1463040 w 9501300"/>
              <a:gd name="connsiteY22" fmla="*/ 2123479 h 3326896"/>
              <a:gd name="connsiteX23" fmla="*/ 1016000 w 9501300"/>
              <a:gd name="connsiteY23" fmla="*/ 2380019 h 3326896"/>
              <a:gd name="connsiteX24" fmla="*/ 0 w 9501300"/>
              <a:gd name="connsiteY24" fmla="*/ 2336839 h 3326896"/>
              <a:gd name="connsiteX0" fmla="*/ 0 w 9501300"/>
              <a:gd name="connsiteY0" fmla="*/ 2336839 h 3326896"/>
              <a:gd name="connsiteX1" fmla="*/ 203200 w 9501300"/>
              <a:gd name="connsiteY1" fmla="*/ 2814359 h 3326896"/>
              <a:gd name="connsiteX2" fmla="*/ 375920 w 9501300"/>
              <a:gd name="connsiteY2" fmla="*/ 3241079 h 3326896"/>
              <a:gd name="connsiteX3" fmla="*/ 4785360 w 9501300"/>
              <a:gd name="connsiteY3" fmla="*/ 3261399 h 3326896"/>
              <a:gd name="connsiteX4" fmla="*/ 4907280 w 9501300"/>
              <a:gd name="connsiteY4" fmla="*/ 3027719 h 3326896"/>
              <a:gd name="connsiteX5" fmla="*/ 5628640 w 9501300"/>
              <a:gd name="connsiteY5" fmla="*/ 2875319 h 3326896"/>
              <a:gd name="connsiteX6" fmla="*/ 5669280 w 9501300"/>
              <a:gd name="connsiteY6" fmla="*/ 2682279 h 3326896"/>
              <a:gd name="connsiteX7" fmla="*/ 5984240 w 9501300"/>
              <a:gd name="connsiteY7" fmla="*/ 2641639 h 3326896"/>
              <a:gd name="connsiteX8" fmla="*/ 6085840 w 9501300"/>
              <a:gd name="connsiteY8" fmla="*/ 2306359 h 3326896"/>
              <a:gd name="connsiteX9" fmla="*/ 6268720 w 9501300"/>
              <a:gd name="connsiteY9" fmla="*/ 1706919 h 3326896"/>
              <a:gd name="connsiteX10" fmla="*/ 6573520 w 9501300"/>
              <a:gd name="connsiteY10" fmla="*/ 1249719 h 3326896"/>
              <a:gd name="connsiteX11" fmla="*/ 6715760 w 9501300"/>
              <a:gd name="connsiteY11" fmla="*/ 1117639 h 3326896"/>
              <a:gd name="connsiteX12" fmla="*/ 9469120 w 9501300"/>
              <a:gd name="connsiteY12" fmla="*/ 1066839 h 3326896"/>
              <a:gd name="connsiteX13" fmla="*/ 8148320 w 9501300"/>
              <a:gd name="connsiteY13" fmla="*/ 264199 h 3326896"/>
              <a:gd name="connsiteX14" fmla="*/ 7040880 w 9501300"/>
              <a:gd name="connsiteY14" fmla="*/ 91479 h 3326896"/>
              <a:gd name="connsiteX15" fmla="*/ 6217920 w 9501300"/>
              <a:gd name="connsiteY15" fmla="*/ 101639 h 3326896"/>
              <a:gd name="connsiteX16" fmla="*/ 4460240 w 9501300"/>
              <a:gd name="connsiteY16" fmla="*/ 39 h 3326896"/>
              <a:gd name="connsiteX17" fmla="*/ 3007360 w 9501300"/>
              <a:gd name="connsiteY17" fmla="*/ 91479 h 3326896"/>
              <a:gd name="connsiteX18" fmla="*/ 2204720 w 9501300"/>
              <a:gd name="connsiteY18" fmla="*/ 228639 h 3326896"/>
              <a:gd name="connsiteX19" fmla="*/ 548640 w 9501300"/>
              <a:gd name="connsiteY19" fmla="*/ 1127799 h 3326896"/>
              <a:gd name="connsiteX20" fmla="*/ 1508760 w 9501300"/>
              <a:gd name="connsiteY20" fmla="*/ 1409739 h 3326896"/>
              <a:gd name="connsiteX21" fmla="*/ 1722120 w 9501300"/>
              <a:gd name="connsiteY21" fmla="*/ 1678979 h 3326896"/>
              <a:gd name="connsiteX22" fmla="*/ 1463040 w 9501300"/>
              <a:gd name="connsiteY22" fmla="*/ 2123479 h 3326896"/>
              <a:gd name="connsiteX23" fmla="*/ 1016000 w 9501300"/>
              <a:gd name="connsiteY23" fmla="*/ 2380019 h 3326896"/>
              <a:gd name="connsiteX24" fmla="*/ 0 w 9501300"/>
              <a:gd name="connsiteY24" fmla="*/ 2336839 h 3326896"/>
              <a:gd name="connsiteX0" fmla="*/ 0 w 9501300"/>
              <a:gd name="connsiteY0" fmla="*/ 2336939 h 3326996"/>
              <a:gd name="connsiteX1" fmla="*/ 203200 w 9501300"/>
              <a:gd name="connsiteY1" fmla="*/ 2814459 h 3326996"/>
              <a:gd name="connsiteX2" fmla="*/ 375920 w 9501300"/>
              <a:gd name="connsiteY2" fmla="*/ 3241179 h 3326996"/>
              <a:gd name="connsiteX3" fmla="*/ 4785360 w 9501300"/>
              <a:gd name="connsiteY3" fmla="*/ 3261499 h 3326996"/>
              <a:gd name="connsiteX4" fmla="*/ 4907280 w 9501300"/>
              <a:gd name="connsiteY4" fmla="*/ 3027819 h 3326996"/>
              <a:gd name="connsiteX5" fmla="*/ 5628640 w 9501300"/>
              <a:gd name="connsiteY5" fmla="*/ 2875419 h 3326996"/>
              <a:gd name="connsiteX6" fmla="*/ 5669280 w 9501300"/>
              <a:gd name="connsiteY6" fmla="*/ 2682379 h 3326996"/>
              <a:gd name="connsiteX7" fmla="*/ 5984240 w 9501300"/>
              <a:gd name="connsiteY7" fmla="*/ 2641739 h 3326996"/>
              <a:gd name="connsiteX8" fmla="*/ 6085840 w 9501300"/>
              <a:gd name="connsiteY8" fmla="*/ 2306459 h 3326996"/>
              <a:gd name="connsiteX9" fmla="*/ 6268720 w 9501300"/>
              <a:gd name="connsiteY9" fmla="*/ 1707019 h 3326996"/>
              <a:gd name="connsiteX10" fmla="*/ 6573520 w 9501300"/>
              <a:gd name="connsiteY10" fmla="*/ 1249819 h 3326996"/>
              <a:gd name="connsiteX11" fmla="*/ 6715760 w 9501300"/>
              <a:gd name="connsiteY11" fmla="*/ 1117739 h 3326996"/>
              <a:gd name="connsiteX12" fmla="*/ 9469120 w 9501300"/>
              <a:gd name="connsiteY12" fmla="*/ 1066939 h 3326996"/>
              <a:gd name="connsiteX13" fmla="*/ 8148320 w 9501300"/>
              <a:gd name="connsiteY13" fmla="*/ 264299 h 3326996"/>
              <a:gd name="connsiteX14" fmla="*/ 7040880 w 9501300"/>
              <a:gd name="connsiteY14" fmla="*/ 91579 h 3326996"/>
              <a:gd name="connsiteX15" fmla="*/ 6217920 w 9501300"/>
              <a:gd name="connsiteY15" fmla="*/ 71259 h 3326996"/>
              <a:gd name="connsiteX16" fmla="*/ 4460240 w 9501300"/>
              <a:gd name="connsiteY16" fmla="*/ 139 h 3326996"/>
              <a:gd name="connsiteX17" fmla="*/ 3007360 w 9501300"/>
              <a:gd name="connsiteY17" fmla="*/ 91579 h 3326996"/>
              <a:gd name="connsiteX18" fmla="*/ 2204720 w 9501300"/>
              <a:gd name="connsiteY18" fmla="*/ 228739 h 3326996"/>
              <a:gd name="connsiteX19" fmla="*/ 548640 w 9501300"/>
              <a:gd name="connsiteY19" fmla="*/ 1127899 h 3326996"/>
              <a:gd name="connsiteX20" fmla="*/ 1508760 w 9501300"/>
              <a:gd name="connsiteY20" fmla="*/ 1409839 h 3326996"/>
              <a:gd name="connsiteX21" fmla="*/ 1722120 w 9501300"/>
              <a:gd name="connsiteY21" fmla="*/ 1679079 h 3326996"/>
              <a:gd name="connsiteX22" fmla="*/ 1463040 w 9501300"/>
              <a:gd name="connsiteY22" fmla="*/ 2123579 h 3326996"/>
              <a:gd name="connsiteX23" fmla="*/ 1016000 w 9501300"/>
              <a:gd name="connsiteY23" fmla="*/ 2380119 h 3326996"/>
              <a:gd name="connsiteX24" fmla="*/ 0 w 9501300"/>
              <a:gd name="connsiteY24" fmla="*/ 2336939 h 3326996"/>
              <a:gd name="connsiteX0" fmla="*/ 0 w 9469120"/>
              <a:gd name="connsiteY0" fmla="*/ 2336939 h 3326996"/>
              <a:gd name="connsiteX1" fmla="*/ 203200 w 9469120"/>
              <a:gd name="connsiteY1" fmla="*/ 2814459 h 3326996"/>
              <a:gd name="connsiteX2" fmla="*/ 375920 w 9469120"/>
              <a:gd name="connsiteY2" fmla="*/ 3241179 h 3326996"/>
              <a:gd name="connsiteX3" fmla="*/ 4785360 w 9469120"/>
              <a:gd name="connsiteY3" fmla="*/ 3261499 h 3326996"/>
              <a:gd name="connsiteX4" fmla="*/ 4907280 w 9469120"/>
              <a:gd name="connsiteY4" fmla="*/ 3027819 h 3326996"/>
              <a:gd name="connsiteX5" fmla="*/ 5628640 w 9469120"/>
              <a:gd name="connsiteY5" fmla="*/ 2875419 h 3326996"/>
              <a:gd name="connsiteX6" fmla="*/ 5669280 w 9469120"/>
              <a:gd name="connsiteY6" fmla="*/ 2682379 h 3326996"/>
              <a:gd name="connsiteX7" fmla="*/ 5984240 w 9469120"/>
              <a:gd name="connsiteY7" fmla="*/ 2641739 h 3326996"/>
              <a:gd name="connsiteX8" fmla="*/ 6085840 w 9469120"/>
              <a:gd name="connsiteY8" fmla="*/ 2306459 h 3326996"/>
              <a:gd name="connsiteX9" fmla="*/ 6268720 w 9469120"/>
              <a:gd name="connsiteY9" fmla="*/ 1707019 h 3326996"/>
              <a:gd name="connsiteX10" fmla="*/ 6573520 w 9469120"/>
              <a:gd name="connsiteY10" fmla="*/ 1249819 h 3326996"/>
              <a:gd name="connsiteX11" fmla="*/ 6715760 w 9469120"/>
              <a:gd name="connsiteY11" fmla="*/ 1117739 h 3326996"/>
              <a:gd name="connsiteX12" fmla="*/ 9469120 w 9469120"/>
              <a:gd name="connsiteY12" fmla="*/ 1066939 h 3326996"/>
              <a:gd name="connsiteX13" fmla="*/ 8148320 w 9469120"/>
              <a:gd name="connsiteY13" fmla="*/ 264299 h 3326996"/>
              <a:gd name="connsiteX14" fmla="*/ 7040880 w 9469120"/>
              <a:gd name="connsiteY14" fmla="*/ 91579 h 3326996"/>
              <a:gd name="connsiteX15" fmla="*/ 6217920 w 9469120"/>
              <a:gd name="connsiteY15" fmla="*/ 71259 h 3326996"/>
              <a:gd name="connsiteX16" fmla="*/ 4460240 w 9469120"/>
              <a:gd name="connsiteY16" fmla="*/ 139 h 3326996"/>
              <a:gd name="connsiteX17" fmla="*/ 3007360 w 9469120"/>
              <a:gd name="connsiteY17" fmla="*/ 91579 h 3326996"/>
              <a:gd name="connsiteX18" fmla="*/ 2204720 w 9469120"/>
              <a:gd name="connsiteY18" fmla="*/ 228739 h 3326996"/>
              <a:gd name="connsiteX19" fmla="*/ 548640 w 9469120"/>
              <a:gd name="connsiteY19" fmla="*/ 1127899 h 3326996"/>
              <a:gd name="connsiteX20" fmla="*/ 1508760 w 9469120"/>
              <a:gd name="connsiteY20" fmla="*/ 1409839 h 3326996"/>
              <a:gd name="connsiteX21" fmla="*/ 1722120 w 9469120"/>
              <a:gd name="connsiteY21" fmla="*/ 1679079 h 3326996"/>
              <a:gd name="connsiteX22" fmla="*/ 1463040 w 9469120"/>
              <a:gd name="connsiteY22" fmla="*/ 2123579 h 3326996"/>
              <a:gd name="connsiteX23" fmla="*/ 1016000 w 9469120"/>
              <a:gd name="connsiteY23" fmla="*/ 2380119 h 3326996"/>
              <a:gd name="connsiteX24" fmla="*/ 0 w 9469120"/>
              <a:gd name="connsiteY24" fmla="*/ 2336939 h 3326996"/>
              <a:gd name="connsiteX0" fmla="*/ 0 w 9469120"/>
              <a:gd name="connsiteY0" fmla="*/ 2336939 h 3326996"/>
              <a:gd name="connsiteX1" fmla="*/ 203200 w 9469120"/>
              <a:gd name="connsiteY1" fmla="*/ 2814459 h 3326996"/>
              <a:gd name="connsiteX2" fmla="*/ 375920 w 9469120"/>
              <a:gd name="connsiteY2" fmla="*/ 3241179 h 3326996"/>
              <a:gd name="connsiteX3" fmla="*/ 4785360 w 9469120"/>
              <a:gd name="connsiteY3" fmla="*/ 3261499 h 3326996"/>
              <a:gd name="connsiteX4" fmla="*/ 4907280 w 9469120"/>
              <a:gd name="connsiteY4" fmla="*/ 3027819 h 3326996"/>
              <a:gd name="connsiteX5" fmla="*/ 5628640 w 9469120"/>
              <a:gd name="connsiteY5" fmla="*/ 2875419 h 3326996"/>
              <a:gd name="connsiteX6" fmla="*/ 5669280 w 9469120"/>
              <a:gd name="connsiteY6" fmla="*/ 2682379 h 3326996"/>
              <a:gd name="connsiteX7" fmla="*/ 5984240 w 9469120"/>
              <a:gd name="connsiteY7" fmla="*/ 2641739 h 3326996"/>
              <a:gd name="connsiteX8" fmla="*/ 6085840 w 9469120"/>
              <a:gd name="connsiteY8" fmla="*/ 2306459 h 3326996"/>
              <a:gd name="connsiteX9" fmla="*/ 6268720 w 9469120"/>
              <a:gd name="connsiteY9" fmla="*/ 1707019 h 3326996"/>
              <a:gd name="connsiteX10" fmla="*/ 6573520 w 9469120"/>
              <a:gd name="connsiteY10" fmla="*/ 1249819 h 3326996"/>
              <a:gd name="connsiteX11" fmla="*/ 6715760 w 9469120"/>
              <a:gd name="connsiteY11" fmla="*/ 1117739 h 3326996"/>
              <a:gd name="connsiteX12" fmla="*/ 9469120 w 9469120"/>
              <a:gd name="connsiteY12" fmla="*/ 1066939 h 3326996"/>
              <a:gd name="connsiteX13" fmla="*/ 8148320 w 9469120"/>
              <a:gd name="connsiteY13" fmla="*/ 264299 h 3326996"/>
              <a:gd name="connsiteX14" fmla="*/ 7040880 w 9469120"/>
              <a:gd name="connsiteY14" fmla="*/ 91579 h 3326996"/>
              <a:gd name="connsiteX15" fmla="*/ 6217920 w 9469120"/>
              <a:gd name="connsiteY15" fmla="*/ 71259 h 3326996"/>
              <a:gd name="connsiteX16" fmla="*/ 4460240 w 9469120"/>
              <a:gd name="connsiteY16" fmla="*/ 139 h 3326996"/>
              <a:gd name="connsiteX17" fmla="*/ 3007360 w 9469120"/>
              <a:gd name="connsiteY17" fmla="*/ 91579 h 3326996"/>
              <a:gd name="connsiteX18" fmla="*/ 2204720 w 9469120"/>
              <a:gd name="connsiteY18" fmla="*/ 228739 h 3326996"/>
              <a:gd name="connsiteX19" fmla="*/ 548640 w 9469120"/>
              <a:gd name="connsiteY19" fmla="*/ 1127899 h 3326996"/>
              <a:gd name="connsiteX20" fmla="*/ 1508760 w 9469120"/>
              <a:gd name="connsiteY20" fmla="*/ 1409839 h 3326996"/>
              <a:gd name="connsiteX21" fmla="*/ 1722120 w 9469120"/>
              <a:gd name="connsiteY21" fmla="*/ 1679079 h 3326996"/>
              <a:gd name="connsiteX22" fmla="*/ 1463040 w 9469120"/>
              <a:gd name="connsiteY22" fmla="*/ 2123579 h 3326996"/>
              <a:gd name="connsiteX23" fmla="*/ 1016000 w 9469120"/>
              <a:gd name="connsiteY23" fmla="*/ 2380119 h 3326996"/>
              <a:gd name="connsiteX24" fmla="*/ 0 w 9469120"/>
              <a:gd name="connsiteY24" fmla="*/ 2336939 h 3326996"/>
              <a:gd name="connsiteX0" fmla="*/ 0 w 9469120"/>
              <a:gd name="connsiteY0" fmla="*/ 2336939 h 3326996"/>
              <a:gd name="connsiteX1" fmla="*/ 203200 w 9469120"/>
              <a:gd name="connsiteY1" fmla="*/ 2814459 h 3326996"/>
              <a:gd name="connsiteX2" fmla="*/ 375920 w 9469120"/>
              <a:gd name="connsiteY2" fmla="*/ 3241179 h 3326996"/>
              <a:gd name="connsiteX3" fmla="*/ 4785360 w 9469120"/>
              <a:gd name="connsiteY3" fmla="*/ 3261499 h 3326996"/>
              <a:gd name="connsiteX4" fmla="*/ 4907280 w 9469120"/>
              <a:gd name="connsiteY4" fmla="*/ 3027819 h 3326996"/>
              <a:gd name="connsiteX5" fmla="*/ 5628640 w 9469120"/>
              <a:gd name="connsiteY5" fmla="*/ 2875419 h 3326996"/>
              <a:gd name="connsiteX6" fmla="*/ 5669280 w 9469120"/>
              <a:gd name="connsiteY6" fmla="*/ 2682379 h 3326996"/>
              <a:gd name="connsiteX7" fmla="*/ 5984240 w 9469120"/>
              <a:gd name="connsiteY7" fmla="*/ 2641739 h 3326996"/>
              <a:gd name="connsiteX8" fmla="*/ 6085840 w 9469120"/>
              <a:gd name="connsiteY8" fmla="*/ 2306459 h 3326996"/>
              <a:gd name="connsiteX9" fmla="*/ 6268720 w 9469120"/>
              <a:gd name="connsiteY9" fmla="*/ 1707019 h 3326996"/>
              <a:gd name="connsiteX10" fmla="*/ 6573520 w 9469120"/>
              <a:gd name="connsiteY10" fmla="*/ 1249819 h 3326996"/>
              <a:gd name="connsiteX11" fmla="*/ 6715760 w 9469120"/>
              <a:gd name="connsiteY11" fmla="*/ 1117739 h 3326996"/>
              <a:gd name="connsiteX12" fmla="*/ 9469120 w 9469120"/>
              <a:gd name="connsiteY12" fmla="*/ 1066939 h 3326996"/>
              <a:gd name="connsiteX13" fmla="*/ 8148320 w 9469120"/>
              <a:gd name="connsiteY13" fmla="*/ 264299 h 3326996"/>
              <a:gd name="connsiteX14" fmla="*/ 7040880 w 9469120"/>
              <a:gd name="connsiteY14" fmla="*/ 91579 h 3326996"/>
              <a:gd name="connsiteX15" fmla="*/ 6217920 w 9469120"/>
              <a:gd name="connsiteY15" fmla="*/ 71259 h 3326996"/>
              <a:gd name="connsiteX16" fmla="*/ 4460240 w 9469120"/>
              <a:gd name="connsiteY16" fmla="*/ 139 h 3326996"/>
              <a:gd name="connsiteX17" fmla="*/ 3007360 w 9469120"/>
              <a:gd name="connsiteY17" fmla="*/ 91579 h 3326996"/>
              <a:gd name="connsiteX18" fmla="*/ 2204720 w 9469120"/>
              <a:gd name="connsiteY18" fmla="*/ 228739 h 3326996"/>
              <a:gd name="connsiteX19" fmla="*/ 548640 w 9469120"/>
              <a:gd name="connsiteY19" fmla="*/ 1127899 h 3326996"/>
              <a:gd name="connsiteX20" fmla="*/ 1508760 w 9469120"/>
              <a:gd name="connsiteY20" fmla="*/ 1409839 h 3326996"/>
              <a:gd name="connsiteX21" fmla="*/ 1722120 w 9469120"/>
              <a:gd name="connsiteY21" fmla="*/ 1679079 h 3326996"/>
              <a:gd name="connsiteX22" fmla="*/ 1463040 w 9469120"/>
              <a:gd name="connsiteY22" fmla="*/ 2123579 h 3326996"/>
              <a:gd name="connsiteX23" fmla="*/ 1016000 w 9469120"/>
              <a:gd name="connsiteY23" fmla="*/ 2380119 h 3326996"/>
              <a:gd name="connsiteX24" fmla="*/ 0 w 9469120"/>
              <a:gd name="connsiteY24" fmla="*/ 2336939 h 3326996"/>
              <a:gd name="connsiteX0" fmla="*/ 0 w 9469120"/>
              <a:gd name="connsiteY0" fmla="*/ 2336939 h 3326996"/>
              <a:gd name="connsiteX1" fmla="*/ 203200 w 9469120"/>
              <a:gd name="connsiteY1" fmla="*/ 2814459 h 3326996"/>
              <a:gd name="connsiteX2" fmla="*/ 375920 w 9469120"/>
              <a:gd name="connsiteY2" fmla="*/ 3241179 h 3326996"/>
              <a:gd name="connsiteX3" fmla="*/ 4785360 w 9469120"/>
              <a:gd name="connsiteY3" fmla="*/ 3261499 h 3326996"/>
              <a:gd name="connsiteX4" fmla="*/ 4907280 w 9469120"/>
              <a:gd name="connsiteY4" fmla="*/ 3027819 h 3326996"/>
              <a:gd name="connsiteX5" fmla="*/ 5628640 w 9469120"/>
              <a:gd name="connsiteY5" fmla="*/ 2875419 h 3326996"/>
              <a:gd name="connsiteX6" fmla="*/ 5669280 w 9469120"/>
              <a:gd name="connsiteY6" fmla="*/ 2682379 h 3326996"/>
              <a:gd name="connsiteX7" fmla="*/ 5984240 w 9469120"/>
              <a:gd name="connsiteY7" fmla="*/ 2641739 h 3326996"/>
              <a:gd name="connsiteX8" fmla="*/ 6085840 w 9469120"/>
              <a:gd name="connsiteY8" fmla="*/ 2306459 h 3326996"/>
              <a:gd name="connsiteX9" fmla="*/ 6268720 w 9469120"/>
              <a:gd name="connsiteY9" fmla="*/ 1707019 h 3326996"/>
              <a:gd name="connsiteX10" fmla="*/ 6573520 w 9469120"/>
              <a:gd name="connsiteY10" fmla="*/ 1249819 h 3326996"/>
              <a:gd name="connsiteX11" fmla="*/ 6715760 w 9469120"/>
              <a:gd name="connsiteY11" fmla="*/ 1117739 h 3326996"/>
              <a:gd name="connsiteX12" fmla="*/ 9469120 w 9469120"/>
              <a:gd name="connsiteY12" fmla="*/ 1066939 h 3326996"/>
              <a:gd name="connsiteX13" fmla="*/ 8148320 w 9469120"/>
              <a:gd name="connsiteY13" fmla="*/ 264299 h 3326996"/>
              <a:gd name="connsiteX14" fmla="*/ 7040880 w 9469120"/>
              <a:gd name="connsiteY14" fmla="*/ 91579 h 3326996"/>
              <a:gd name="connsiteX15" fmla="*/ 6217920 w 9469120"/>
              <a:gd name="connsiteY15" fmla="*/ 71259 h 3326996"/>
              <a:gd name="connsiteX16" fmla="*/ 4460240 w 9469120"/>
              <a:gd name="connsiteY16" fmla="*/ 139 h 3326996"/>
              <a:gd name="connsiteX17" fmla="*/ 3007360 w 9469120"/>
              <a:gd name="connsiteY17" fmla="*/ 91579 h 3326996"/>
              <a:gd name="connsiteX18" fmla="*/ 2204720 w 9469120"/>
              <a:gd name="connsiteY18" fmla="*/ 228739 h 3326996"/>
              <a:gd name="connsiteX19" fmla="*/ 548640 w 9469120"/>
              <a:gd name="connsiteY19" fmla="*/ 1127899 h 3326996"/>
              <a:gd name="connsiteX20" fmla="*/ 1508760 w 9469120"/>
              <a:gd name="connsiteY20" fmla="*/ 1409839 h 3326996"/>
              <a:gd name="connsiteX21" fmla="*/ 1722120 w 9469120"/>
              <a:gd name="connsiteY21" fmla="*/ 1679079 h 3326996"/>
              <a:gd name="connsiteX22" fmla="*/ 1463040 w 9469120"/>
              <a:gd name="connsiteY22" fmla="*/ 2123579 h 3326996"/>
              <a:gd name="connsiteX23" fmla="*/ 1016000 w 9469120"/>
              <a:gd name="connsiteY23" fmla="*/ 2380119 h 3326996"/>
              <a:gd name="connsiteX24" fmla="*/ 0 w 9469120"/>
              <a:gd name="connsiteY24" fmla="*/ 2336939 h 3326996"/>
              <a:gd name="connsiteX0" fmla="*/ 0 w 9469120"/>
              <a:gd name="connsiteY0" fmla="*/ 2336939 h 3326996"/>
              <a:gd name="connsiteX1" fmla="*/ 203200 w 9469120"/>
              <a:gd name="connsiteY1" fmla="*/ 2814459 h 3326996"/>
              <a:gd name="connsiteX2" fmla="*/ 375920 w 9469120"/>
              <a:gd name="connsiteY2" fmla="*/ 3241179 h 3326996"/>
              <a:gd name="connsiteX3" fmla="*/ 4785360 w 9469120"/>
              <a:gd name="connsiteY3" fmla="*/ 3261499 h 3326996"/>
              <a:gd name="connsiteX4" fmla="*/ 4907280 w 9469120"/>
              <a:gd name="connsiteY4" fmla="*/ 3027819 h 3326996"/>
              <a:gd name="connsiteX5" fmla="*/ 5628640 w 9469120"/>
              <a:gd name="connsiteY5" fmla="*/ 2875419 h 3326996"/>
              <a:gd name="connsiteX6" fmla="*/ 5669280 w 9469120"/>
              <a:gd name="connsiteY6" fmla="*/ 2682379 h 3326996"/>
              <a:gd name="connsiteX7" fmla="*/ 5984240 w 9469120"/>
              <a:gd name="connsiteY7" fmla="*/ 2641739 h 3326996"/>
              <a:gd name="connsiteX8" fmla="*/ 6085840 w 9469120"/>
              <a:gd name="connsiteY8" fmla="*/ 2306459 h 3326996"/>
              <a:gd name="connsiteX9" fmla="*/ 6268720 w 9469120"/>
              <a:gd name="connsiteY9" fmla="*/ 1707019 h 3326996"/>
              <a:gd name="connsiteX10" fmla="*/ 6573520 w 9469120"/>
              <a:gd name="connsiteY10" fmla="*/ 1249819 h 3326996"/>
              <a:gd name="connsiteX11" fmla="*/ 6715760 w 9469120"/>
              <a:gd name="connsiteY11" fmla="*/ 1117739 h 3326996"/>
              <a:gd name="connsiteX12" fmla="*/ 9469120 w 9469120"/>
              <a:gd name="connsiteY12" fmla="*/ 1066939 h 3326996"/>
              <a:gd name="connsiteX13" fmla="*/ 8148320 w 9469120"/>
              <a:gd name="connsiteY13" fmla="*/ 264299 h 3326996"/>
              <a:gd name="connsiteX14" fmla="*/ 7040880 w 9469120"/>
              <a:gd name="connsiteY14" fmla="*/ 91579 h 3326996"/>
              <a:gd name="connsiteX15" fmla="*/ 6217920 w 9469120"/>
              <a:gd name="connsiteY15" fmla="*/ 71259 h 3326996"/>
              <a:gd name="connsiteX16" fmla="*/ 4460240 w 9469120"/>
              <a:gd name="connsiteY16" fmla="*/ 139 h 3326996"/>
              <a:gd name="connsiteX17" fmla="*/ 3007360 w 9469120"/>
              <a:gd name="connsiteY17" fmla="*/ 91579 h 3326996"/>
              <a:gd name="connsiteX18" fmla="*/ 2204720 w 9469120"/>
              <a:gd name="connsiteY18" fmla="*/ 228739 h 3326996"/>
              <a:gd name="connsiteX19" fmla="*/ 548640 w 9469120"/>
              <a:gd name="connsiteY19" fmla="*/ 1127899 h 3326996"/>
              <a:gd name="connsiteX20" fmla="*/ 1508760 w 9469120"/>
              <a:gd name="connsiteY20" fmla="*/ 1409839 h 3326996"/>
              <a:gd name="connsiteX21" fmla="*/ 1722120 w 9469120"/>
              <a:gd name="connsiteY21" fmla="*/ 1679079 h 3326996"/>
              <a:gd name="connsiteX22" fmla="*/ 1463040 w 9469120"/>
              <a:gd name="connsiteY22" fmla="*/ 2123579 h 3326996"/>
              <a:gd name="connsiteX23" fmla="*/ 1016000 w 9469120"/>
              <a:gd name="connsiteY23" fmla="*/ 2380119 h 3326996"/>
              <a:gd name="connsiteX24" fmla="*/ 0 w 9469120"/>
              <a:gd name="connsiteY24" fmla="*/ 2336939 h 3326996"/>
              <a:gd name="connsiteX0" fmla="*/ 0 w 9469120"/>
              <a:gd name="connsiteY0" fmla="*/ 2336939 h 3326996"/>
              <a:gd name="connsiteX1" fmla="*/ 203200 w 9469120"/>
              <a:gd name="connsiteY1" fmla="*/ 2814459 h 3326996"/>
              <a:gd name="connsiteX2" fmla="*/ 375920 w 9469120"/>
              <a:gd name="connsiteY2" fmla="*/ 3241179 h 3326996"/>
              <a:gd name="connsiteX3" fmla="*/ 4785360 w 9469120"/>
              <a:gd name="connsiteY3" fmla="*/ 3261499 h 3326996"/>
              <a:gd name="connsiteX4" fmla="*/ 4907280 w 9469120"/>
              <a:gd name="connsiteY4" fmla="*/ 3027819 h 3326996"/>
              <a:gd name="connsiteX5" fmla="*/ 5628640 w 9469120"/>
              <a:gd name="connsiteY5" fmla="*/ 2875419 h 3326996"/>
              <a:gd name="connsiteX6" fmla="*/ 5669280 w 9469120"/>
              <a:gd name="connsiteY6" fmla="*/ 2682379 h 3326996"/>
              <a:gd name="connsiteX7" fmla="*/ 5984240 w 9469120"/>
              <a:gd name="connsiteY7" fmla="*/ 2641739 h 3326996"/>
              <a:gd name="connsiteX8" fmla="*/ 6085840 w 9469120"/>
              <a:gd name="connsiteY8" fmla="*/ 2306459 h 3326996"/>
              <a:gd name="connsiteX9" fmla="*/ 6268720 w 9469120"/>
              <a:gd name="connsiteY9" fmla="*/ 1707019 h 3326996"/>
              <a:gd name="connsiteX10" fmla="*/ 6573520 w 9469120"/>
              <a:gd name="connsiteY10" fmla="*/ 1249819 h 3326996"/>
              <a:gd name="connsiteX11" fmla="*/ 6715760 w 9469120"/>
              <a:gd name="connsiteY11" fmla="*/ 1117739 h 3326996"/>
              <a:gd name="connsiteX12" fmla="*/ 9469120 w 9469120"/>
              <a:gd name="connsiteY12" fmla="*/ 1066939 h 3326996"/>
              <a:gd name="connsiteX13" fmla="*/ 8148320 w 9469120"/>
              <a:gd name="connsiteY13" fmla="*/ 264299 h 3326996"/>
              <a:gd name="connsiteX14" fmla="*/ 7040880 w 9469120"/>
              <a:gd name="connsiteY14" fmla="*/ 91579 h 3326996"/>
              <a:gd name="connsiteX15" fmla="*/ 6217920 w 9469120"/>
              <a:gd name="connsiteY15" fmla="*/ 71259 h 3326996"/>
              <a:gd name="connsiteX16" fmla="*/ 4460240 w 9469120"/>
              <a:gd name="connsiteY16" fmla="*/ 139 h 3326996"/>
              <a:gd name="connsiteX17" fmla="*/ 3007360 w 9469120"/>
              <a:gd name="connsiteY17" fmla="*/ 91579 h 3326996"/>
              <a:gd name="connsiteX18" fmla="*/ 2204720 w 9469120"/>
              <a:gd name="connsiteY18" fmla="*/ 228739 h 3326996"/>
              <a:gd name="connsiteX19" fmla="*/ 548640 w 9469120"/>
              <a:gd name="connsiteY19" fmla="*/ 1127899 h 3326996"/>
              <a:gd name="connsiteX20" fmla="*/ 1508760 w 9469120"/>
              <a:gd name="connsiteY20" fmla="*/ 1409839 h 3326996"/>
              <a:gd name="connsiteX21" fmla="*/ 1722120 w 9469120"/>
              <a:gd name="connsiteY21" fmla="*/ 1679079 h 3326996"/>
              <a:gd name="connsiteX22" fmla="*/ 1463040 w 9469120"/>
              <a:gd name="connsiteY22" fmla="*/ 2123579 h 3326996"/>
              <a:gd name="connsiteX23" fmla="*/ 1016000 w 9469120"/>
              <a:gd name="connsiteY23" fmla="*/ 2380119 h 3326996"/>
              <a:gd name="connsiteX24" fmla="*/ 0 w 9469120"/>
              <a:gd name="connsiteY24" fmla="*/ 2336939 h 3326996"/>
              <a:gd name="connsiteX0" fmla="*/ 0 w 9469120"/>
              <a:gd name="connsiteY0" fmla="*/ 2336939 h 3326996"/>
              <a:gd name="connsiteX1" fmla="*/ 203200 w 9469120"/>
              <a:gd name="connsiteY1" fmla="*/ 2814459 h 3326996"/>
              <a:gd name="connsiteX2" fmla="*/ 375920 w 9469120"/>
              <a:gd name="connsiteY2" fmla="*/ 3241179 h 3326996"/>
              <a:gd name="connsiteX3" fmla="*/ 4785360 w 9469120"/>
              <a:gd name="connsiteY3" fmla="*/ 3261499 h 3326996"/>
              <a:gd name="connsiteX4" fmla="*/ 4907280 w 9469120"/>
              <a:gd name="connsiteY4" fmla="*/ 3027819 h 3326996"/>
              <a:gd name="connsiteX5" fmla="*/ 5628640 w 9469120"/>
              <a:gd name="connsiteY5" fmla="*/ 2875419 h 3326996"/>
              <a:gd name="connsiteX6" fmla="*/ 5669280 w 9469120"/>
              <a:gd name="connsiteY6" fmla="*/ 2682379 h 3326996"/>
              <a:gd name="connsiteX7" fmla="*/ 5984240 w 9469120"/>
              <a:gd name="connsiteY7" fmla="*/ 2641739 h 3326996"/>
              <a:gd name="connsiteX8" fmla="*/ 6085840 w 9469120"/>
              <a:gd name="connsiteY8" fmla="*/ 2306459 h 3326996"/>
              <a:gd name="connsiteX9" fmla="*/ 6268720 w 9469120"/>
              <a:gd name="connsiteY9" fmla="*/ 1707019 h 3326996"/>
              <a:gd name="connsiteX10" fmla="*/ 6573520 w 9469120"/>
              <a:gd name="connsiteY10" fmla="*/ 1249819 h 3326996"/>
              <a:gd name="connsiteX11" fmla="*/ 6715760 w 9469120"/>
              <a:gd name="connsiteY11" fmla="*/ 1117739 h 3326996"/>
              <a:gd name="connsiteX12" fmla="*/ 9469120 w 9469120"/>
              <a:gd name="connsiteY12" fmla="*/ 1066939 h 3326996"/>
              <a:gd name="connsiteX13" fmla="*/ 8148320 w 9469120"/>
              <a:gd name="connsiteY13" fmla="*/ 264299 h 3326996"/>
              <a:gd name="connsiteX14" fmla="*/ 7040880 w 9469120"/>
              <a:gd name="connsiteY14" fmla="*/ 91579 h 3326996"/>
              <a:gd name="connsiteX15" fmla="*/ 6217920 w 9469120"/>
              <a:gd name="connsiteY15" fmla="*/ 71259 h 3326996"/>
              <a:gd name="connsiteX16" fmla="*/ 4460240 w 9469120"/>
              <a:gd name="connsiteY16" fmla="*/ 139 h 3326996"/>
              <a:gd name="connsiteX17" fmla="*/ 3007360 w 9469120"/>
              <a:gd name="connsiteY17" fmla="*/ 91579 h 3326996"/>
              <a:gd name="connsiteX18" fmla="*/ 2204720 w 9469120"/>
              <a:gd name="connsiteY18" fmla="*/ 228739 h 3326996"/>
              <a:gd name="connsiteX19" fmla="*/ 548640 w 9469120"/>
              <a:gd name="connsiteY19" fmla="*/ 1127899 h 3326996"/>
              <a:gd name="connsiteX20" fmla="*/ 1508760 w 9469120"/>
              <a:gd name="connsiteY20" fmla="*/ 1409839 h 3326996"/>
              <a:gd name="connsiteX21" fmla="*/ 1722120 w 9469120"/>
              <a:gd name="connsiteY21" fmla="*/ 1679079 h 3326996"/>
              <a:gd name="connsiteX22" fmla="*/ 1463040 w 9469120"/>
              <a:gd name="connsiteY22" fmla="*/ 2123579 h 3326996"/>
              <a:gd name="connsiteX23" fmla="*/ 1016000 w 9469120"/>
              <a:gd name="connsiteY23" fmla="*/ 2380119 h 3326996"/>
              <a:gd name="connsiteX24" fmla="*/ 0 w 9469120"/>
              <a:gd name="connsiteY24" fmla="*/ 2336939 h 3326996"/>
              <a:gd name="connsiteX0" fmla="*/ 0 w 9469120"/>
              <a:gd name="connsiteY0" fmla="*/ 2336939 h 3326996"/>
              <a:gd name="connsiteX1" fmla="*/ 203200 w 9469120"/>
              <a:gd name="connsiteY1" fmla="*/ 2814459 h 3326996"/>
              <a:gd name="connsiteX2" fmla="*/ 375920 w 9469120"/>
              <a:gd name="connsiteY2" fmla="*/ 3241179 h 3326996"/>
              <a:gd name="connsiteX3" fmla="*/ 4785360 w 9469120"/>
              <a:gd name="connsiteY3" fmla="*/ 3261499 h 3326996"/>
              <a:gd name="connsiteX4" fmla="*/ 4907280 w 9469120"/>
              <a:gd name="connsiteY4" fmla="*/ 3027819 h 3326996"/>
              <a:gd name="connsiteX5" fmla="*/ 5628640 w 9469120"/>
              <a:gd name="connsiteY5" fmla="*/ 2875419 h 3326996"/>
              <a:gd name="connsiteX6" fmla="*/ 5669280 w 9469120"/>
              <a:gd name="connsiteY6" fmla="*/ 2682379 h 3326996"/>
              <a:gd name="connsiteX7" fmla="*/ 5984240 w 9469120"/>
              <a:gd name="connsiteY7" fmla="*/ 2641739 h 3326996"/>
              <a:gd name="connsiteX8" fmla="*/ 6085840 w 9469120"/>
              <a:gd name="connsiteY8" fmla="*/ 2306459 h 3326996"/>
              <a:gd name="connsiteX9" fmla="*/ 6268720 w 9469120"/>
              <a:gd name="connsiteY9" fmla="*/ 1707019 h 3326996"/>
              <a:gd name="connsiteX10" fmla="*/ 6573520 w 9469120"/>
              <a:gd name="connsiteY10" fmla="*/ 1249819 h 3326996"/>
              <a:gd name="connsiteX11" fmla="*/ 6715760 w 9469120"/>
              <a:gd name="connsiteY11" fmla="*/ 1117739 h 3326996"/>
              <a:gd name="connsiteX12" fmla="*/ 9469120 w 9469120"/>
              <a:gd name="connsiteY12" fmla="*/ 1066939 h 3326996"/>
              <a:gd name="connsiteX13" fmla="*/ 8148320 w 9469120"/>
              <a:gd name="connsiteY13" fmla="*/ 264299 h 3326996"/>
              <a:gd name="connsiteX14" fmla="*/ 7040880 w 9469120"/>
              <a:gd name="connsiteY14" fmla="*/ 91579 h 3326996"/>
              <a:gd name="connsiteX15" fmla="*/ 6217920 w 9469120"/>
              <a:gd name="connsiteY15" fmla="*/ 71259 h 3326996"/>
              <a:gd name="connsiteX16" fmla="*/ 4460240 w 9469120"/>
              <a:gd name="connsiteY16" fmla="*/ 139 h 3326996"/>
              <a:gd name="connsiteX17" fmla="*/ 3007360 w 9469120"/>
              <a:gd name="connsiteY17" fmla="*/ 91579 h 3326996"/>
              <a:gd name="connsiteX18" fmla="*/ 2204720 w 9469120"/>
              <a:gd name="connsiteY18" fmla="*/ 228739 h 3326996"/>
              <a:gd name="connsiteX19" fmla="*/ 548640 w 9469120"/>
              <a:gd name="connsiteY19" fmla="*/ 1127899 h 3326996"/>
              <a:gd name="connsiteX20" fmla="*/ 1508760 w 9469120"/>
              <a:gd name="connsiteY20" fmla="*/ 1409839 h 3326996"/>
              <a:gd name="connsiteX21" fmla="*/ 1722120 w 9469120"/>
              <a:gd name="connsiteY21" fmla="*/ 1679079 h 3326996"/>
              <a:gd name="connsiteX22" fmla="*/ 1463040 w 9469120"/>
              <a:gd name="connsiteY22" fmla="*/ 2123579 h 3326996"/>
              <a:gd name="connsiteX23" fmla="*/ 1016000 w 9469120"/>
              <a:gd name="connsiteY23" fmla="*/ 2380119 h 3326996"/>
              <a:gd name="connsiteX24" fmla="*/ 0 w 9469120"/>
              <a:gd name="connsiteY24" fmla="*/ 2336939 h 3326996"/>
              <a:gd name="connsiteX0" fmla="*/ 0 w 9469120"/>
              <a:gd name="connsiteY0" fmla="*/ 2336939 h 3326996"/>
              <a:gd name="connsiteX1" fmla="*/ 203200 w 9469120"/>
              <a:gd name="connsiteY1" fmla="*/ 2814459 h 3326996"/>
              <a:gd name="connsiteX2" fmla="*/ 375920 w 9469120"/>
              <a:gd name="connsiteY2" fmla="*/ 3241179 h 3326996"/>
              <a:gd name="connsiteX3" fmla="*/ 4785360 w 9469120"/>
              <a:gd name="connsiteY3" fmla="*/ 3261499 h 3326996"/>
              <a:gd name="connsiteX4" fmla="*/ 4907280 w 9469120"/>
              <a:gd name="connsiteY4" fmla="*/ 3027819 h 3326996"/>
              <a:gd name="connsiteX5" fmla="*/ 5628640 w 9469120"/>
              <a:gd name="connsiteY5" fmla="*/ 2875419 h 3326996"/>
              <a:gd name="connsiteX6" fmla="*/ 5669280 w 9469120"/>
              <a:gd name="connsiteY6" fmla="*/ 2682379 h 3326996"/>
              <a:gd name="connsiteX7" fmla="*/ 5984240 w 9469120"/>
              <a:gd name="connsiteY7" fmla="*/ 2641739 h 3326996"/>
              <a:gd name="connsiteX8" fmla="*/ 6085840 w 9469120"/>
              <a:gd name="connsiteY8" fmla="*/ 2306459 h 3326996"/>
              <a:gd name="connsiteX9" fmla="*/ 6268720 w 9469120"/>
              <a:gd name="connsiteY9" fmla="*/ 1707019 h 3326996"/>
              <a:gd name="connsiteX10" fmla="*/ 6573520 w 9469120"/>
              <a:gd name="connsiteY10" fmla="*/ 1249819 h 3326996"/>
              <a:gd name="connsiteX11" fmla="*/ 6715760 w 9469120"/>
              <a:gd name="connsiteY11" fmla="*/ 1117739 h 3326996"/>
              <a:gd name="connsiteX12" fmla="*/ 9469120 w 9469120"/>
              <a:gd name="connsiteY12" fmla="*/ 1066939 h 3326996"/>
              <a:gd name="connsiteX13" fmla="*/ 8148320 w 9469120"/>
              <a:gd name="connsiteY13" fmla="*/ 264299 h 3326996"/>
              <a:gd name="connsiteX14" fmla="*/ 7040880 w 9469120"/>
              <a:gd name="connsiteY14" fmla="*/ 91579 h 3326996"/>
              <a:gd name="connsiteX15" fmla="*/ 6217920 w 9469120"/>
              <a:gd name="connsiteY15" fmla="*/ 71259 h 3326996"/>
              <a:gd name="connsiteX16" fmla="*/ 4460240 w 9469120"/>
              <a:gd name="connsiteY16" fmla="*/ 139 h 3326996"/>
              <a:gd name="connsiteX17" fmla="*/ 3007360 w 9469120"/>
              <a:gd name="connsiteY17" fmla="*/ 91579 h 3326996"/>
              <a:gd name="connsiteX18" fmla="*/ 2204720 w 9469120"/>
              <a:gd name="connsiteY18" fmla="*/ 228739 h 3326996"/>
              <a:gd name="connsiteX19" fmla="*/ 548640 w 9469120"/>
              <a:gd name="connsiteY19" fmla="*/ 1127899 h 3326996"/>
              <a:gd name="connsiteX20" fmla="*/ 1508760 w 9469120"/>
              <a:gd name="connsiteY20" fmla="*/ 1409839 h 3326996"/>
              <a:gd name="connsiteX21" fmla="*/ 1722120 w 9469120"/>
              <a:gd name="connsiteY21" fmla="*/ 1679079 h 3326996"/>
              <a:gd name="connsiteX22" fmla="*/ 1463040 w 9469120"/>
              <a:gd name="connsiteY22" fmla="*/ 2123579 h 3326996"/>
              <a:gd name="connsiteX23" fmla="*/ 1016000 w 9469120"/>
              <a:gd name="connsiteY23" fmla="*/ 2380119 h 3326996"/>
              <a:gd name="connsiteX24" fmla="*/ 0 w 9469120"/>
              <a:gd name="connsiteY24" fmla="*/ 2336939 h 3326996"/>
              <a:gd name="connsiteX0" fmla="*/ 0 w 9469120"/>
              <a:gd name="connsiteY0" fmla="*/ 2336939 h 3326996"/>
              <a:gd name="connsiteX1" fmla="*/ 203200 w 9469120"/>
              <a:gd name="connsiteY1" fmla="*/ 2814459 h 3326996"/>
              <a:gd name="connsiteX2" fmla="*/ 375920 w 9469120"/>
              <a:gd name="connsiteY2" fmla="*/ 3241179 h 3326996"/>
              <a:gd name="connsiteX3" fmla="*/ 4785360 w 9469120"/>
              <a:gd name="connsiteY3" fmla="*/ 3261499 h 3326996"/>
              <a:gd name="connsiteX4" fmla="*/ 4907280 w 9469120"/>
              <a:gd name="connsiteY4" fmla="*/ 3027819 h 3326996"/>
              <a:gd name="connsiteX5" fmla="*/ 5628640 w 9469120"/>
              <a:gd name="connsiteY5" fmla="*/ 2875419 h 3326996"/>
              <a:gd name="connsiteX6" fmla="*/ 5669280 w 9469120"/>
              <a:gd name="connsiteY6" fmla="*/ 2682379 h 3326996"/>
              <a:gd name="connsiteX7" fmla="*/ 5984240 w 9469120"/>
              <a:gd name="connsiteY7" fmla="*/ 2641739 h 3326996"/>
              <a:gd name="connsiteX8" fmla="*/ 6085840 w 9469120"/>
              <a:gd name="connsiteY8" fmla="*/ 2306459 h 3326996"/>
              <a:gd name="connsiteX9" fmla="*/ 6268720 w 9469120"/>
              <a:gd name="connsiteY9" fmla="*/ 1707019 h 3326996"/>
              <a:gd name="connsiteX10" fmla="*/ 6573520 w 9469120"/>
              <a:gd name="connsiteY10" fmla="*/ 1249819 h 3326996"/>
              <a:gd name="connsiteX11" fmla="*/ 6715760 w 9469120"/>
              <a:gd name="connsiteY11" fmla="*/ 1117739 h 3326996"/>
              <a:gd name="connsiteX12" fmla="*/ 9469120 w 9469120"/>
              <a:gd name="connsiteY12" fmla="*/ 1066939 h 3326996"/>
              <a:gd name="connsiteX13" fmla="*/ 8148320 w 9469120"/>
              <a:gd name="connsiteY13" fmla="*/ 264299 h 3326996"/>
              <a:gd name="connsiteX14" fmla="*/ 7040880 w 9469120"/>
              <a:gd name="connsiteY14" fmla="*/ 91579 h 3326996"/>
              <a:gd name="connsiteX15" fmla="*/ 6217920 w 9469120"/>
              <a:gd name="connsiteY15" fmla="*/ 71259 h 3326996"/>
              <a:gd name="connsiteX16" fmla="*/ 4460240 w 9469120"/>
              <a:gd name="connsiteY16" fmla="*/ 139 h 3326996"/>
              <a:gd name="connsiteX17" fmla="*/ 3007360 w 9469120"/>
              <a:gd name="connsiteY17" fmla="*/ 91579 h 3326996"/>
              <a:gd name="connsiteX18" fmla="*/ 2204720 w 9469120"/>
              <a:gd name="connsiteY18" fmla="*/ 228739 h 3326996"/>
              <a:gd name="connsiteX19" fmla="*/ 548640 w 9469120"/>
              <a:gd name="connsiteY19" fmla="*/ 1127899 h 3326996"/>
              <a:gd name="connsiteX20" fmla="*/ 1508760 w 9469120"/>
              <a:gd name="connsiteY20" fmla="*/ 1409839 h 3326996"/>
              <a:gd name="connsiteX21" fmla="*/ 1722120 w 9469120"/>
              <a:gd name="connsiteY21" fmla="*/ 1679079 h 3326996"/>
              <a:gd name="connsiteX22" fmla="*/ 1463040 w 9469120"/>
              <a:gd name="connsiteY22" fmla="*/ 2123579 h 3326996"/>
              <a:gd name="connsiteX23" fmla="*/ 1016000 w 9469120"/>
              <a:gd name="connsiteY23" fmla="*/ 2380119 h 3326996"/>
              <a:gd name="connsiteX24" fmla="*/ 0 w 9469120"/>
              <a:gd name="connsiteY24" fmla="*/ 2336939 h 332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9469120" h="3326996">
                <a:moveTo>
                  <a:pt x="0" y="2336939"/>
                </a:moveTo>
                <a:cubicBezTo>
                  <a:pt x="55033" y="2532519"/>
                  <a:pt x="140547" y="2663752"/>
                  <a:pt x="203200" y="2814459"/>
                </a:cubicBezTo>
                <a:cubicBezTo>
                  <a:pt x="265853" y="2965166"/>
                  <a:pt x="244687" y="3014272"/>
                  <a:pt x="375920" y="3241179"/>
                </a:cubicBezTo>
                <a:cubicBezTo>
                  <a:pt x="895773" y="3399506"/>
                  <a:pt x="4030133" y="3297059"/>
                  <a:pt x="4785360" y="3261499"/>
                </a:cubicBezTo>
                <a:cubicBezTo>
                  <a:pt x="4870027" y="3110115"/>
                  <a:pt x="4864269" y="3128742"/>
                  <a:pt x="4907280" y="3027819"/>
                </a:cubicBezTo>
                <a:cubicBezTo>
                  <a:pt x="5145363" y="2987856"/>
                  <a:pt x="5501640" y="2932992"/>
                  <a:pt x="5628640" y="2875419"/>
                </a:cubicBezTo>
                <a:cubicBezTo>
                  <a:pt x="5652008" y="2775174"/>
                  <a:pt x="5610013" y="2721326"/>
                  <a:pt x="5669280" y="2682379"/>
                </a:cubicBezTo>
                <a:cubicBezTo>
                  <a:pt x="5728547" y="2643432"/>
                  <a:pt x="5914813" y="2704392"/>
                  <a:pt x="5984240" y="2641739"/>
                </a:cubicBezTo>
                <a:cubicBezTo>
                  <a:pt x="6053667" y="2579086"/>
                  <a:pt x="6085840" y="2306459"/>
                  <a:pt x="6085840" y="2306459"/>
                </a:cubicBezTo>
                <a:cubicBezTo>
                  <a:pt x="6133253" y="2150672"/>
                  <a:pt x="6187440" y="1883126"/>
                  <a:pt x="6268720" y="1707019"/>
                </a:cubicBezTo>
                <a:cubicBezTo>
                  <a:pt x="6350000" y="1530912"/>
                  <a:pt x="6499013" y="1348032"/>
                  <a:pt x="6573520" y="1249819"/>
                </a:cubicBezTo>
                <a:cubicBezTo>
                  <a:pt x="6648027" y="1151606"/>
                  <a:pt x="6592824" y="1105547"/>
                  <a:pt x="6715760" y="1117739"/>
                </a:cubicBezTo>
                <a:cubicBezTo>
                  <a:pt x="7198360" y="1087259"/>
                  <a:pt x="9065768" y="1087259"/>
                  <a:pt x="9469120" y="1066939"/>
                </a:cubicBezTo>
                <a:cubicBezTo>
                  <a:pt x="9305544" y="900315"/>
                  <a:pt x="8559123" y="359803"/>
                  <a:pt x="8148320" y="264299"/>
                </a:cubicBezTo>
                <a:cubicBezTo>
                  <a:pt x="7743613" y="101739"/>
                  <a:pt x="7362613" y="123752"/>
                  <a:pt x="7040880" y="91579"/>
                </a:cubicBezTo>
                <a:cubicBezTo>
                  <a:pt x="6719147" y="59406"/>
                  <a:pt x="6648027" y="86499"/>
                  <a:pt x="6217920" y="71259"/>
                </a:cubicBezTo>
                <a:cubicBezTo>
                  <a:pt x="5787813" y="56019"/>
                  <a:pt x="4995333" y="-3248"/>
                  <a:pt x="4460240" y="139"/>
                </a:cubicBezTo>
                <a:cubicBezTo>
                  <a:pt x="3925147" y="3526"/>
                  <a:pt x="3383280" y="53479"/>
                  <a:pt x="3007360" y="91579"/>
                </a:cubicBezTo>
                <a:cubicBezTo>
                  <a:pt x="2631440" y="129679"/>
                  <a:pt x="2363186" y="308586"/>
                  <a:pt x="2204720" y="228739"/>
                </a:cubicBezTo>
                <a:cubicBezTo>
                  <a:pt x="1808924" y="424725"/>
                  <a:pt x="865293" y="894642"/>
                  <a:pt x="548640" y="1127899"/>
                </a:cubicBezTo>
                <a:cubicBezTo>
                  <a:pt x="658707" y="1239236"/>
                  <a:pt x="1313180" y="1317976"/>
                  <a:pt x="1508760" y="1409839"/>
                </a:cubicBezTo>
                <a:cubicBezTo>
                  <a:pt x="1704340" y="1501702"/>
                  <a:pt x="1661160" y="1546152"/>
                  <a:pt x="1722120" y="1679079"/>
                </a:cubicBezTo>
                <a:cubicBezTo>
                  <a:pt x="1706880" y="1804386"/>
                  <a:pt x="1588347" y="2001659"/>
                  <a:pt x="1463040" y="2123579"/>
                </a:cubicBezTo>
                <a:cubicBezTo>
                  <a:pt x="1337733" y="2245499"/>
                  <a:pt x="1258147" y="2347946"/>
                  <a:pt x="1016000" y="2380119"/>
                </a:cubicBezTo>
                <a:cubicBezTo>
                  <a:pt x="773853" y="2412292"/>
                  <a:pt x="226907" y="2339479"/>
                  <a:pt x="0" y="2336939"/>
                </a:cubicBezTo>
                <a:close/>
              </a:path>
            </a:pathLst>
          </a:custGeom>
          <a:noFill/>
          <a:ln w="57150">
            <a:solidFill>
              <a:srgbClr val="0066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6" name="Grafik 45"/>
          <p:cNvPicPr>
            <a:picLocks noChangeAspect="1"/>
          </p:cNvPicPr>
          <p:nvPr/>
        </p:nvPicPr>
        <p:blipFill rotWithShape="1">
          <a:blip r:embed="rId3"/>
          <a:srcRect l="22179" t="29641" r="6467" b="24641"/>
          <a:stretch/>
        </p:blipFill>
        <p:spPr>
          <a:xfrm>
            <a:off x="6089133" y="1226248"/>
            <a:ext cx="6102867" cy="2654871"/>
          </a:xfrm>
          <a:prstGeom prst="rect">
            <a:avLst/>
          </a:prstGeom>
          <a:ln>
            <a:noFill/>
          </a:ln>
        </p:spPr>
      </p:pic>
      <p:cxnSp>
        <p:nvCxnSpPr>
          <p:cNvPr id="22" name="Gerader Verbinder 21"/>
          <p:cNvCxnSpPr/>
          <p:nvPr/>
        </p:nvCxnSpPr>
        <p:spPr>
          <a:xfrm>
            <a:off x="6116320" y="670560"/>
            <a:ext cx="0" cy="570992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Gerader Verbinder 64"/>
          <p:cNvCxnSpPr>
            <a:stCxn id="8" idx="16"/>
          </p:cNvCxnSpPr>
          <p:nvPr/>
        </p:nvCxnSpPr>
        <p:spPr>
          <a:xfrm flipH="1">
            <a:off x="2077715" y="4099082"/>
            <a:ext cx="765808" cy="2037018"/>
          </a:xfrm>
          <a:prstGeom prst="line">
            <a:avLst/>
          </a:prstGeom>
          <a:ln w="57150">
            <a:solidFill>
              <a:srgbClr val="0066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Gerader Verbinder 65"/>
          <p:cNvCxnSpPr/>
          <p:nvPr/>
        </p:nvCxnSpPr>
        <p:spPr>
          <a:xfrm flipH="1" flipV="1">
            <a:off x="886622" y="5511493"/>
            <a:ext cx="2879484" cy="109019"/>
          </a:xfrm>
          <a:prstGeom prst="line">
            <a:avLst/>
          </a:prstGeom>
          <a:ln w="57150">
            <a:solidFill>
              <a:srgbClr val="0066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Gerader Verbinder 82"/>
          <p:cNvCxnSpPr/>
          <p:nvPr/>
        </p:nvCxnSpPr>
        <p:spPr>
          <a:xfrm>
            <a:off x="6758940" y="1402080"/>
            <a:ext cx="5274564" cy="0"/>
          </a:xfrm>
          <a:prstGeom prst="line">
            <a:avLst/>
          </a:prstGeom>
          <a:ln w="1905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Gerader Verbinder 83"/>
          <p:cNvCxnSpPr/>
          <p:nvPr/>
        </p:nvCxnSpPr>
        <p:spPr>
          <a:xfrm>
            <a:off x="6758940" y="1947180"/>
            <a:ext cx="5274564" cy="0"/>
          </a:xfrm>
          <a:prstGeom prst="line">
            <a:avLst/>
          </a:prstGeom>
          <a:ln w="1905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Gerader Verbinder 84"/>
          <p:cNvCxnSpPr/>
          <p:nvPr/>
        </p:nvCxnSpPr>
        <p:spPr>
          <a:xfrm>
            <a:off x="6758940" y="2492280"/>
            <a:ext cx="5274564" cy="0"/>
          </a:xfrm>
          <a:prstGeom prst="line">
            <a:avLst/>
          </a:prstGeom>
          <a:ln w="1905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Gerader Verbinder 85"/>
          <p:cNvCxnSpPr/>
          <p:nvPr/>
        </p:nvCxnSpPr>
        <p:spPr>
          <a:xfrm>
            <a:off x="6187441" y="3037380"/>
            <a:ext cx="5846063" cy="0"/>
          </a:xfrm>
          <a:prstGeom prst="line">
            <a:avLst/>
          </a:prstGeom>
          <a:ln w="1905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Gerader Verbinder 86"/>
          <p:cNvCxnSpPr/>
          <p:nvPr/>
        </p:nvCxnSpPr>
        <p:spPr>
          <a:xfrm>
            <a:off x="6187441" y="3582480"/>
            <a:ext cx="5846063" cy="0"/>
          </a:xfrm>
          <a:prstGeom prst="line">
            <a:avLst/>
          </a:prstGeom>
          <a:ln w="1905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Gerader Verbinder 70"/>
          <p:cNvCxnSpPr/>
          <p:nvPr/>
        </p:nvCxnSpPr>
        <p:spPr>
          <a:xfrm>
            <a:off x="6246862" y="2903569"/>
            <a:ext cx="0" cy="788448"/>
          </a:xfrm>
          <a:prstGeom prst="line">
            <a:avLst/>
          </a:prstGeom>
          <a:ln w="1905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Gerader Verbinder 72"/>
          <p:cNvCxnSpPr/>
          <p:nvPr/>
        </p:nvCxnSpPr>
        <p:spPr>
          <a:xfrm>
            <a:off x="6825982" y="1286974"/>
            <a:ext cx="0" cy="2402303"/>
          </a:xfrm>
          <a:prstGeom prst="line">
            <a:avLst/>
          </a:prstGeom>
          <a:ln w="1905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Gerader Verbinder 73"/>
          <p:cNvCxnSpPr/>
          <p:nvPr/>
        </p:nvCxnSpPr>
        <p:spPr>
          <a:xfrm>
            <a:off x="7405102" y="1284233"/>
            <a:ext cx="0" cy="2402303"/>
          </a:xfrm>
          <a:prstGeom prst="line">
            <a:avLst/>
          </a:prstGeom>
          <a:ln w="1905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Gerader Verbinder 74"/>
          <p:cNvCxnSpPr/>
          <p:nvPr/>
        </p:nvCxnSpPr>
        <p:spPr>
          <a:xfrm>
            <a:off x="7984222" y="1281492"/>
            <a:ext cx="0" cy="2402303"/>
          </a:xfrm>
          <a:prstGeom prst="line">
            <a:avLst/>
          </a:prstGeom>
          <a:ln w="1905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Gerader Verbinder 75"/>
          <p:cNvCxnSpPr/>
          <p:nvPr/>
        </p:nvCxnSpPr>
        <p:spPr>
          <a:xfrm>
            <a:off x="8563342" y="1278752"/>
            <a:ext cx="0" cy="2402303"/>
          </a:xfrm>
          <a:prstGeom prst="line">
            <a:avLst/>
          </a:prstGeom>
          <a:ln w="1905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Gerader Verbinder 76"/>
          <p:cNvCxnSpPr/>
          <p:nvPr/>
        </p:nvCxnSpPr>
        <p:spPr>
          <a:xfrm>
            <a:off x="9142462" y="1276011"/>
            <a:ext cx="0" cy="2402303"/>
          </a:xfrm>
          <a:prstGeom prst="line">
            <a:avLst/>
          </a:prstGeom>
          <a:ln w="1905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Gerader Verbinder 77"/>
          <p:cNvCxnSpPr/>
          <p:nvPr/>
        </p:nvCxnSpPr>
        <p:spPr>
          <a:xfrm>
            <a:off x="9721582" y="1273270"/>
            <a:ext cx="0" cy="2402303"/>
          </a:xfrm>
          <a:prstGeom prst="line">
            <a:avLst/>
          </a:prstGeom>
          <a:ln w="1905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Gerader Verbinder 78"/>
          <p:cNvCxnSpPr/>
          <p:nvPr/>
        </p:nvCxnSpPr>
        <p:spPr>
          <a:xfrm>
            <a:off x="10300702" y="1270529"/>
            <a:ext cx="0" cy="2402303"/>
          </a:xfrm>
          <a:prstGeom prst="line">
            <a:avLst/>
          </a:prstGeom>
          <a:ln w="1905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Gerader Verbinder 79"/>
          <p:cNvCxnSpPr/>
          <p:nvPr/>
        </p:nvCxnSpPr>
        <p:spPr>
          <a:xfrm>
            <a:off x="10879822" y="1267789"/>
            <a:ext cx="0" cy="2402303"/>
          </a:xfrm>
          <a:prstGeom prst="line">
            <a:avLst/>
          </a:prstGeom>
          <a:ln w="1905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Gerader Verbinder 80"/>
          <p:cNvCxnSpPr/>
          <p:nvPr/>
        </p:nvCxnSpPr>
        <p:spPr>
          <a:xfrm>
            <a:off x="11458942" y="1265048"/>
            <a:ext cx="0" cy="2402303"/>
          </a:xfrm>
          <a:prstGeom prst="line">
            <a:avLst/>
          </a:prstGeom>
          <a:ln w="1905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Gerader Verbinder 87"/>
          <p:cNvCxnSpPr/>
          <p:nvPr/>
        </p:nvCxnSpPr>
        <p:spPr>
          <a:xfrm>
            <a:off x="12033504" y="1265048"/>
            <a:ext cx="0" cy="2402303"/>
          </a:xfrm>
          <a:prstGeom prst="line">
            <a:avLst/>
          </a:prstGeom>
          <a:ln w="1905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echteck 89"/>
          <p:cNvSpPr/>
          <p:nvPr/>
        </p:nvSpPr>
        <p:spPr>
          <a:xfrm>
            <a:off x="6825982" y="1402080"/>
            <a:ext cx="579120" cy="545100"/>
          </a:xfrm>
          <a:prstGeom prst="rect">
            <a:avLst/>
          </a:prstGeom>
          <a:noFill/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10" name="Gruppieren 109"/>
          <p:cNvGrpSpPr/>
          <p:nvPr/>
        </p:nvGrpSpPr>
        <p:grpSpPr>
          <a:xfrm>
            <a:off x="10438751" y="3157124"/>
            <a:ext cx="322100" cy="335005"/>
            <a:chOff x="6377404" y="1093208"/>
            <a:chExt cx="322100" cy="335005"/>
          </a:xfrm>
        </p:grpSpPr>
        <p:cxnSp>
          <p:nvCxnSpPr>
            <p:cNvPr id="111" name="Gerader Verbinder 110"/>
            <p:cNvCxnSpPr/>
            <p:nvPr/>
          </p:nvCxnSpPr>
          <p:spPr>
            <a:xfrm>
              <a:off x="6382512" y="1093709"/>
              <a:ext cx="316992" cy="311546"/>
            </a:xfrm>
            <a:prstGeom prst="line">
              <a:avLst/>
            </a:prstGeom>
            <a:ln w="19050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Gerader Verbinder 111"/>
            <p:cNvCxnSpPr/>
            <p:nvPr/>
          </p:nvCxnSpPr>
          <p:spPr>
            <a:xfrm flipH="1">
              <a:off x="6377404" y="1093208"/>
              <a:ext cx="313479" cy="335005"/>
            </a:xfrm>
            <a:prstGeom prst="line">
              <a:avLst/>
            </a:prstGeom>
            <a:ln w="19050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" name="Gruppieren 112"/>
          <p:cNvGrpSpPr/>
          <p:nvPr/>
        </p:nvGrpSpPr>
        <p:grpSpPr>
          <a:xfrm>
            <a:off x="11028327" y="3148234"/>
            <a:ext cx="322100" cy="335005"/>
            <a:chOff x="6377404" y="1093208"/>
            <a:chExt cx="322100" cy="335005"/>
          </a:xfrm>
        </p:grpSpPr>
        <p:cxnSp>
          <p:nvCxnSpPr>
            <p:cNvPr id="114" name="Gerader Verbinder 113"/>
            <p:cNvCxnSpPr/>
            <p:nvPr/>
          </p:nvCxnSpPr>
          <p:spPr>
            <a:xfrm>
              <a:off x="6382512" y="1093709"/>
              <a:ext cx="316992" cy="311546"/>
            </a:xfrm>
            <a:prstGeom prst="line">
              <a:avLst/>
            </a:prstGeom>
            <a:ln w="19050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Gerader Verbinder 114"/>
            <p:cNvCxnSpPr/>
            <p:nvPr/>
          </p:nvCxnSpPr>
          <p:spPr>
            <a:xfrm flipH="1">
              <a:off x="6377404" y="1093208"/>
              <a:ext cx="313479" cy="335005"/>
            </a:xfrm>
            <a:prstGeom prst="line">
              <a:avLst/>
            </a:prstGeom>
            <a:ln w="19050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6" name="Gruppieren 115"/>
          <p:cNvGrpSpPr/>
          <p:nvPr/>
        </p:nvGrpSpPr>
        <p:grpSpPr>
          <a:xfrm>
            <a:off x="11617903" y="3139344"/>
            <a:ext cx="322100" cy="335005"/>
            <a:chOff x="6377404" y="1093208"/>
            <a:chExt cx="322100" cy="335005"/>
          </a:xfrm>
        </p:grpSpPr>
        <p:cxnSp>
          <p:nvCxnSpPr>
            <p:cNvPr id="117" name="Gerader Verbinder 116"/>
            <p:cNvCxnSpPr/>
            <p:nvPr/>
          </p:nvCxnSpPr>
          <p:spPr>
            <a:xfrm>
              <a:off x="6382512" y="1093709"/>
              <a:ext cx="316992" cy="311546"/>
            </a:xfrm>
            <a:prstGeom prst="line">
              <a:avLst/>
            </a:prstGeom>
            <a:ln w="19050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Gerader Verbinder 117"/>
            <p:cNvCxnSpPr/>
            <p:nvPr/>
          </p:nvCxnSpPr>
          <p:spPr>
            <a:xfrm flipH="1">
              <a:off x="6377404" y="1093208"/>
              <a:ext cx="313479" cy="335005"/>
            </a:xfrm>
            <a:prstGeom prst="line">
              <a:avLst/>
            </a:prstGeom>
            <a:ln w="19050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9" name="Gruppieren 118"/>
          <p:cNvGrpSpPr/>
          <p:nvPr/>
        </p:nvGrpSpPr>
        <p:grpSpPr>
          <a:xfrm>
            <a:off x="10419939" y="2609302"/>
            <a:ext cx="322100" cy="335005"/>
            <a:chOff x="6377404" y="1093208"/>
            <a:chExt cx="322100" cy="335005"/>
          </a:xfrm>
        </p:grpSpPr>
        <p:cxnSp>
          <p:nvCxnSpPr>
            <p:cNvPr id="120" name="Gerader Verbinder 119"/>
            <p:cNvCxnSpPr/>
            <p:nvPr/>
          </p:nvCxnSpPr>
          <p:spPr>
            <a:xfrm>
              <a:off x="6382512" y="1093709"/>
              <a:ext cx="316992" cy="311546"/>
            </a:xfrm>
            <a:prstGeom prst="line">
              <a:avLst/>
            </a:prstGeom>
            <a:ln w="19050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Gerader Verbinder 120"/>
            <p:cNvCxnSpPr/>
            <p:nvPr/>
          </p:nvCxnSpPr>
          <p:spPr>
            <a:xfrm flipH="1">
              <a:off x="6377404" y="1093208"/>
              <a:ext cx="313479" cy="335005"/>
            </a:xfrm>
            <a:prstGeom prst="line">
              <a:avLst/>
            </a:prstGeom>
            <a:ln w="19050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" name="Gruppieren 121"/>
          <p:cNvGrpSpPr/>
          <p:nvPr/>
        </p:nvGrpSpPr>
        <p:grpSpPr>
          <a:xfrm>
            <a:off x="11009515" y="2600412"/>
            <a:ext cx="322100" cy="335005"/>
            <a:chOff x="6377404" y="1093208"/>
            <a:chExt cx="322100" cy="335005"/>
          </a:xfrm>
        </p:grpSpPr>
        <p:cxnSp>
          <p:nvCxnSpPr>
            <p:cNvPr id="123" name="Gerader Verbinder 122"/>
            <p:cNvCxnSpPr/>
            <p:nvPr/>
          </p:nvCxnSpPr>
          <p:spPr>
            <a:xfrm>
              <a:off x="6382512" y="1093709"/>
              <a:ext cx="316992" cy="311546"/>
            </a:xfrm>
            <a:prstGeom prst="line">
              <a:avLst/>
            </a:prstGeom>
            <a:ln w="19050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Gerader Verbinder 123"/>
            <p:cNvCxnSpPr/>
            <p:nvPr/>
          </p:nvCxnSpPr>
          <p:spPr>
            <a:xfrm flipH="1">
              <a:off x="6377404" y="1093208"/>
              <a:ext cx="313479" cy="335005"/>
            </a:xfrm>
            <a:prstGeom prst="line">
              <a:avLst/>
            </a:prstGeom>
            <a:ln w="19050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5" name="Gruppieren 124"/>
          <p:cNvGrpSpPr/>
          <p:nvPr/>
        </p:nvGrpSpPr>
        <p:grpSpPr>
          <a:xfrm>
            <a:off x="11599091" y="2591522"/>
            <a:ext cx="322100" cy="335005"/>
            <a:chOff x="6377404" y="1093208"/>
            <a:chExt cx="322100" cy="335005"/>
          </a:xfrm>
        </p:grpSpPr>
        <p:cxnSp>
          <p:nvCxnSpPr>
            <p:cNvPr id="126" name="Gerader Verbinder 125"/>
            <p:cNvCxnSpPr/>
            <p:nvPr/>
          </p:nvCxnSpPr>
          <p:spPr>
            <a:xfrm>
              <a:off x="6382512" y="1093709"/>
              <a:ext cx="316992" cy="311546"/>
            </a:xfrm>
            <a:prstGeom prst="line">
              <a:avLst/>
            </a:prstGeom>
            <a:ln w="19050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Gerader Verbinder 126"/>
            <p:cNvCxnSpPr/>
            <p:nvPr/>
          </p:nvCxnSpPr>
          <p:spPr>
            <a:xfrm flipH="1">
              <a:off x="6377404" y="1093208"/>
              <a:ext cx="313479" cy="335005"/>
            </a:xfrm>
            <a:prstGeom prst="line">
              <a:avLst/>
            </a:prstGeom>
            <a:ln w="19050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9" name="Gruppieren 128"/>
          <p:cNvGrpSpPr/>
          <p:nvPr/>
        </p:nvGrpSpPr>
        <p:grpSpPr>
          <a:xfrm>
            <a:off x="149392" y="4870003"/>
            <a:ext cx="439349" cy="750509"/>
            <a:chOff x="175986" y="1921237"/>
            <a:chExt cx="439349" cy="750509"/>
          </a:xfrm>
        </p:grpSpPr>
        <p:sp>
          <p:nvSpPr>
            <p:cNvPr id="130" name="Pfeil nach rechts 129"/>
            <p:cNvSpPr/>
            <p:nvPr/>
          </p:nvSpPr>
          <p:spPr>
            <a:xfrm rot="19074243">
              <a:off x="178536" y="1921237"/>
              <a:ext cx="436799" cy="253956"/>
            </a:xfrm>
            <a:prstGeom prst="rightArrow">
              <a:avLst/>
            </a:prstGeom>
            <a:solidFill>
              <a:srgbClr val="00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 i="1" dirty="0"/>
            </a:p>
          </p:txBody>
        </p:sp>
        <p:sp>
          <p:nvSpPr>
            <p:cNvPr id="131" name="Pfeil nach rechts 130"/>
            <p:cNvSpPr/>
            <p:nvPr/>
          </p:nvSpPr>
          <p:spPr>
            <a:xfrm rot="5167183">
              <a:off x="139961" y="2396417"/>
              <a:ext cx="311354" cy="239303"/>
            </a:xfrm>
            <a:prstGeom prst="rightArrow">
              <a:avLst/>
            </a:prstGeom>
            <a:solidFill>
              <a:srgbClr val="00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 i="1" dirty="0"/>
            </a:p>
          </p:txBody>
        </p:sp>
      </p:grpSp>
      <p:grpSp>
        <p:nvGrpSpPr>
          <p:cNvPr id="132" name="Gruppieren 131"/>
          <p:cNvGrpSpPr/>
          <p:nvPr/>
        </p:nvGrpSpPr>
        <p:grpSpPr>
          <a:xfrm>
            <a:off x="163499" y="2209609"/>
            <a:ext cx="439349" cy="750509"/>
            <a:chOff x="175986" y="1921237"/>
            <a:chExt cx="439349" cy="750509"/>
          </a:xfrm>
        </p:grpSpPr>
        <p:sp>
          <p:nvSpPr>
            <p:cNvPr id="133" name="Pfeil nach rechts 132"/>
            <p:cNvSpPr/>
            <p:nvPr/>
          </p:nvSpPr>
          <p:spPr>
            <a:xfrm rot="19074243">
              <a:off x="178536" y="1921237"/>
              <a:ext cx="436799" cy="253956"/>
            </a:xfrm>
            <a:prstGeom prst="rightArrow">
              <a:avLst/>
            </a:prstGeom>
            <a:solidFill>
              <a:srgbClr val="00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 i="1" dirty="0"/>
            </a:p>
          </p:txBody>
        </p:sp>
        <p:sp>
          <p:nvSpPr>
            <p:cNvPr id="134" name="Pfeil nach rechts 133"/>
            <p:cNvSpPr/>
            <p:nvPr/>
          </p:nvSpPr>
          <p:spPr>
            <a:xfrm rot="5167183">
              <a:off x="139961" y="2396417"/>
              <a:ext cx="311354" cy="239303"/>
            </a:xfrm>
            <a:prstGeom prst="rightArrow">
              <a:avLst/>
            </a:prstGeom>
            <a:solidFill>
              <a:srgbClr val="00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 i="1" dirty="0"/>
            </a:p>
          </p:txBody>
        </p:sp>
      </p:grpSp>
      <p:cxnSp>
        <p:nvCxnSpPr>
          <p:cNvPr id="136" name="Gerader Verbinder 135"/>
          <p:cNvCxnSpPr/>
          <p:nvPr/>
        </p:nvCxnSpPr>
        <p:spPr>
          <a:xfrm>
            <a:off x="0" y="3789680"/>
            <a:ext cx="1219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Rechteck 137"/>
          <p:cNvSpPr/>
          <p:nvPr/>
        </p:nvSpPr>
        <p:spPr>
          <a:xfrm>
            <a:off x="4116918" y="5327972"/>
            <a:ext cx="19078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4-airzone model</a:t>
            </a:r>
          </a:p>
        </p:txBody>
      </p:sp>
      <p:sp>
        <p:nvSpPr>
          <p:cNvPr id="139" name="Rechteck 138"/>
          <p:cNvSpPr/>
          <p:nvPr/>
        </p:nvSpPr>
        <p:spPr>
          <a:xfrm>
            <a:off x="117540" y="779027"/>
            <a:ext cx="22309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Single </a:t>
            </a:r>
            <a:r>
              <a:rPr lang="en-US" b="1" dirty="0" err="1" smtClean="0"/>
              <a:t>airzone</a:t>
            </a:r>
            <a:r>
              <a:rPr lang="en-US" b="1" dirty="0" smtClean="0"/>
              <a:t> model:</a:t>
            </a:r>
          </a:p>
        </p:txBody>
      </p:sp>
      <p:sp>
        <p:nvSpPr>
          <p:cNvPr id="141" name="Textfeld 140"/>
          <p:cNvSpPr txBox="1"/>
          <p:nvPr/>
        </p:nvSpPr>
        <p:spPr>
          <a:xfrm>
            <a:off x="6207882" y="712065"/>
            <a:ext cx="373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Multi-</a:t>
            </a:r>
            <a:r>
              <a:rPr lang="en-US" b="1" dirty="0" err="1" smtClean="0"/>
              <a:t>airzone</a:t>
            </a:r>
            <a:r>
              <a:rPr lang="en-US" b="1" dirty="0" smtClean="0"/>
              <a:t> model </a:t>
            </a:r>
            <a:r>
              <a:rPr lang="en-US" i="1" dirty="0" smtClean="0"/>
              <a:t>(</a:t>
            </a:r>
            <a:r>
              <a:rPr lang="en-US" i="1" dirty="0"/>
              <a:t>version 9</a:t>
            </a:r>
            <a:r>
              <a:rPr lang="en-US" i="1" dirty="0" smtClean="0"/>
              <a:t>)</a:t>
            </a:r>
            <a:r>
              <a:rPr lang="en-US" b="1" dirty="0" smtClean="0"/>
              <a:t>:</a:t>
            </a:r>
          </a:p>
        </p:txBody>
      </p:sp>
      <p:sp>
        <p:nvSpPr>
          <p:cNvPr id="142" name="Textfeld 141"/>
          <p:cNvSpPr txBox="1"/>
          <p:nvPr/>
        </p:nvSpPr>
        <p:spPr>
          <a:xfrm>
            <a:off x="66009" y="3779767"/>
            <a:ext cx="1377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66FF"/>
                </a:solidFill>
              </a:rPr>
              <a:t>Ventilations </a:t>
            </a:r>
          </a:p>
        </p:txBody>
      </p:sp>
      <p:cxnSp>
        <p:nvCxnSpPr>
          <p:cNvPr id="144" name="Gerader Verbinder 143"/>
          <p:cNvCxnSpPr/>
          <p:nvPr/>
        </p:nvCxnSpPr>
        <p:spPr>
          <a:xfrm>
            <a:off x="300498" y="4149099"/>
            <a:ext cx="0" cy="8478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Textfeld 144"/>
          <p:cNvSpPr txBox="1"/>
          <p:nvPr/>
        </p:nvSpPr>
        <p:spPr>
          <a:xfrm>
            <a:off x="1764412" y="4699881"/>
            <a:ext cx="3016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066FF"/>
                </a:solidFill>
              </a:rPr>
              <a:t>1</a:t>
            </a:r>
            <a:endParaRPr lang="en-GB" b="1" dirty="0">
              <a:solidFill>
                <a:srgbClr val="0066FF"/>
              </a:solidFill>
            </a:endParaRPr>
          </a:p>
        </p:txBody>
      </p:sp>
      <p:sp>
        <p:nvSpPr>
          <p:cNvPr id="146" name="Textfeld 145"/>
          <p:cNvSpPr txBox="1"/>
          <p:nvPr/>
        </p:nvSpPr>
        <p:spPr>
          <a:xfrm>
            <a:off x="3177075" y="4683808"/>
            <a:ext cx="3016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066FF"/>
                </a:solidFill>
              </a:rPr>
              <a:t>2</a:t>
            </a:r>
            <a:endParaRPr lang="en-GB" b="1" dirty="0">
              <a:solidFill>
                <a:srgbClr val="0066FF"/>
              </a:solidFill>
            </a:endParaRPr>
          </a:p>
        </p:txBody>
      </p:sp>
      <p:sp>
        <p:nvSpPr>
          <p:cNvPr id="147" name="Textfeld 146"/>
          <p:cNvSpPr txBox="1"/>
          <p:nvPr/>
        </p:nvSpPr>
        <p:spPr>
          <a:xfrm>
            <a:off x="1259455" y="5586602"/>
            <a:ext cx="3016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066FF"/>
                </a:solidFill>
              </a:rPr>
              <a:t>3</a:t>
            </a:r>
            <a:endParaRPr lang="en-GB" b="1" dirty="0">
              <a:solidFill>
                <a:srgbClr val="0066FF"/>
              </a:solidFill>
            </a:endParaRPr>
          </a:p>
        </p:txBody>
      </p:sp>
      <p:sp>
        <p:nvSpPr>
          <p:cNvPr id="148" name="Textfeld 147"/>
          <p:cNvSpPr txBox="1"/>
          <p:nvPr/>
        </p:nvSpPr>
        <p:spPr>
          <a:xfrm>
            <a:off x="2460619" y="5649992"/>
            <a:ext cx="3016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066FF"/>
                </a:solidFill>
              </a:rPr>
              <a:t>4</a:t>
            </a:r>
            <a:endParaRPr lang="en-GB" b="1" dirty="0">
              <a:solidFill>
                <a:srgbClr val="0066FF"/>
              </a:solidFill>
            </a:endParaRPr>
          </a:p>
        </p:txBody>
      </p:sp>
      <p:sp>
        <p:nvSpPr>
          <p:cNvPr id="149" name="Textfeld 148"/>
          <p:cNvSpPr txBox="1"/>
          <p:nvPr/>
        </p:nvSpPr>
        <p:spPr>
          <a:xfrm>
            <a:off x="2406566" y="2151727"/>
            <a:ext cx="3016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066FF"/>
                </a:solidFill>
              </a:rPr>
              <a:t>1</a:t>
            </a:r>
            <a:endParaRPr lang="en-GB" b="1" dirty="0">
              <a:solidFill>
                <a:srgbClr val="0066FF"/>
              </a:solidFill>
            </a:endParaRPr>
          </a:p>
        </p:txBody>
      </p:sp>
      <p:sp>
        <p:nvSpPr>
          <p:cNvPr id="153" name="Rechteck 152"/>
          <p:cNvSpPr/>
          <p:nvPr/>
        </p:nvSpPr>
        <p:spPr>
          <a:xfrm>
            <a:off x="9536809" y="778695"/>
            <a:ext cx="558166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CFD</a:t>
            </a:r>
            <a:endParaRPr lang="en-US" b="1" dirty="0"/>
          </a:p>
        </p:txBody>
      </p:sp>
      <p:sp>
        <p:nvSpPr>
          <p:cNvPr id="154" name="Textfeld 153"/>
          <p:cNvSpPr txBox="1"/>
          <p:nvPr/>
        </p:nvSpPr>
        <p:spPr>
          <a:xfrm>
            <a:off x="10542370" y="776265"/>
            <a:ext cx="132376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b="1" dirty="0" smtClean="0"/>
              <a:t>THESEUS-FE</a:t>
            </a:r>
            <a:endParaRPr lang="en-GB" b="1" dirty="0"/>
          </a:p>
        </p:txBody>
      </p:sp>
      <p:sp>
        <p:nvSpPr>
          <p:cNvPr id="155" name="Pfeil nach rechts 154"/>
          <p:cNvSpPr/>
          <p:nvPr/>
        </p:nvSpPr>
        <p:spPr>
          <a:xfrm>
            <a:off x="10242387" y="867290"/>
            <a:ext cx="236220" cy="21180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2" name="Grafik 161"/>
          <p:cNvPicPr>
            <a:picLocks noChangeAspect="1"/>
          </p:cNvPicPr>
          <p:nvPr/>
        </p:nvPicPr>
        <p:blipFill rotWithShape="1">
          <a:blip r:embed="rId4"/>
          <a:srcRect l="24667" t="48000" r="53500" b="23333"/>
          <a:stretch/>
        </p:blipFill>
        <p:spPr>
          <a:xfrm>
            <a:off x="9969134" y="1958056"/>
            <a:ext cx="2153202" cy="1766941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3" name="Textfeld 162"/>
              <p:cNvSpPr txBox="1"/>
              <p:nvPr/>
            </p:nvSpPr>
            <p:spPr>
              <a:xfrm>
                <a:off x="3082040" y="3215080"/>
                <a:ext cx="204844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b="0" dirty="0" smtClean="0"/>
                  <a:t>avg. air temp.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𝑎𝑖𝑟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=?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63" name="Textfeld 1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2040" y="3215080"/>
                <a:ext cx="2048446" cy="276999"/>
              </a:xfrm>
              <a:prstGeom prst="rect">
                <a:avLst/>
              </a:prstGeom>
              <a:blipFill>
                <a:blip r:embed="rId5"/>
                <a:stretch>
                  <a:fillRect l="-7143" t="-28261" r="-2976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4" name="Textfeld 163"/>
              <p:cNvSpPr txBox="1"/>
              <p:nvPr/>
            </p:nvSpPr>
            <p:spPr>
              <a:xfrm>
                <a:off x="3010183" y="3468561"/>
                <a:ext cx="212622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b="0" dirty="0" smtClean="0"/>
                  <a:t>rel. humidity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𝑎𝑖𝑟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=?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64" name="Textfeld 1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0183" y="3468561"/>
                <a:ext cx="2126223" cy="276999"/>
              </a:xfrm>
              <a:prstGeom prst="rect">
                <a:avLst/>
              </a:prstGeom>
              <a:blipFill>
                <a:blip r:embed="rId6"/>
                <a:stretch>
                  <a:fillRect l="-6877" t="-28889" r="-2865" b="-5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7" name="Gruppieren 166"/>
          <p:cNvGrpSpPr/>
          <p:nvPr/>
        </p:nvGrpSpPr>
        <p:grpSpPr>
          <a:xfrm>
            <a:off x="6243477" y="2270559"/>
            <a:ext cx="439349" cy="750509"/>
            <a:chOff x="175986" y="1921237"/>
            <a:chExt cx="439349" cy="750509"/>
          </a:xfrm>
        </p:grpSpPr>
        <p:sp>
          <p:nvSpPr>
            <p:cNvPr id="168" name="Pfeil nach rechts 167"/>
            <p:cNvSpPr/>
            <p:nvPr/>
          </p:nvSpPr>
          <p:spPr>
            <a:xfrm rot="19074243">
              <a:off x="178536" y="1921237"/>
              <a:ext cx="436799" cy="253956"/>
            </a:xfrm>
            <a:prstGeom prst="rightArrow">
              <a:avLst/>
            </a:prstGeom>
            <a:solidFill>
              <a:srgbClr val="00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 i="1" dirty="0"/>
            </a:p>
          </p:txBody>
        </p:sp>
        <p:sp>
          <p:nvSpPr>
            <p:cNvPr id="169" name="Pfeil nach rechts 168"/>
            <p:cNvSpPr/>
            <p:nvPr/>
          </p:nvSpPr>
          <p:spPr>
            <a:xfrm rot="5167183">
              <a:off x="139961" y="2396417"/>
              <a:ext cx="311354" cy="239303"/>
            </a:xfrm>
            <a:prstGeom prst="rightArrow">
              <a:avLst/>
            </a:prstGeom>
            <a:solidFill>
              <a:srgbClr val="00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 i="1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0" name="Textfeld 169"/>
              <p:cNvSpPr txBox="1"/>
              <p:nvPr/>
            </p:nvSpPr>
            <p:spPr>
              <a:xfrm>
                <a:off x="353226" y="2423974"/>
                <a:ext cx="25083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0" name="Textfeld 1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226" y="2423974"/>
                <a:ext cx="250838" cy="276999"/>
              </a:xfrm>
              <a:prstGeom prst="rect">
                <a:avLst/>
              </a:prstGeom>
              <a:blipFill>
                <a:blip r:embed="rId7"/>
                <a:stretch>
                  <a:fillRect l="-14634" t="-4444" r="-243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1" name="Textfeld 170"/>
              <p:cNvSpPr txBox="1"/>
              <p:nvPr/>
            </p:nvSpPr>
            <p:spPr>
              <a:xfrm>
                <a:off x="410402" y="5089788"/>
                <a:ext cx="25083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1" name="Textfeld 1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402" y="5089788"/>
                <a:ext cx="250838" cy="276999"/>
              </a:xfrm>
              <a:prstGeom prst="rect">
                <a:avLst/>
              </a:prstGeom>
              <a:blipFill>
                <a:blip r:embed="rId8"/>
                <a:stretch>
                  <a:fillRect l="-14634" t="-4444" r="-268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2" name="Grafik 171"/>
          <p:cNvPicPr>
            <a:picLocks noChangeAspect="1"/>
          </p:cNvPicPr>
          <p:nvPr/>
        </p:nvPicPr>
        <p:blipFill rotWithShape="1">
          <a:blip r:embed="rId3"/>
          <a:srcRect l="23647" t="29641" r="6684" b="27897"/>
          <a:stretch/>
        </p:blipFill>
        <p:spPr>
          <a:xfrm>
            <a:off x="6134099" y="3814489"/>
            <a:ext cx="5958841" cy="2560320"/>
          </a:xfrm>
          <a:prstGeom prst="rect">
            <a:avLst/>
          </a:prstGeom>
          <a:ln>
            <a:noFill/>
          </a:ln>
        </p:spPr>
      </p:pic>
      <p:sp>
        <p:nvSpPr>
          <p:cNvPr id="173" name="Freihandform 172"/>
          <p:cNvSpPr/>
          <p:nvPr/>
        </p:nvSpPr>
        <p:spPr>
          <a:xfrm>
            <a:off x="6528753" y="4114701"/>
            <a:ext cx="4855476" cy="756086"/>
          </a:xfrm>
          <a:custGeom>
            <a:avLst/>
            <a:gdLst>
              <a:gd name="connsiteX0" fmla="*/ 0 w 8176260"/>
              <a:gd name="connsiteY0" fmla="*/ 1186309 h 1186309"/>
              <a:gd name="connsiteX1" fmla="*/ 1607820 w 8176260"/>
              <a:gd name="connsiteY1" fmla="*/ 340489 h 1186309"/>
              <a:gd name="connsiteX2" fmla="*/ 3070860 w 8176260"/>
              <a:gd name="connsiteY2" fmla="*/ 12829 h 1186309"/>
              <a:gd name="connsiteX3" fmla="*/ 5760720 w 8176260"/>
              <a:gd name="connsiteY3" fmla="*/ 111889 h 1186309"/>
              <a:gd name="connsiteX4" fmla="*/ 7414260 w 8176260"/>
              <a:gd name="connsiteY4" fmla="*/ 530989 h 1186309"/>
              <a:gd name="connsiteX5" fmla="*/ 8176260 w 8176260"/>
              <a:gd name="connsiteY5" fmla="*/ 1064389 h 1186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76260" h="1186309">
                <a:moveTo>
                  <a:pt x="0" y="1186309"/>
                </a:moveTo>
                <a:cubicBezTo>
                  <a:pt x="548005" y="861189"/>
                  <a:pt x="1096010" y="536069"/>
                  <a:pt x="1607820" y="340489"/>
                </a:cubicBezTo>
                <a:cubicBezTo>
                  <a:pt x="2119630" y="144909"/>
                  <a:pt x="2378710" y="50929"/>
                  <a:pt x="3070860" y="12829"/>
                </a:cubicBezTo>
                <a:cubicBezTo>
                  <a:pt x="3763010" y="-25271"/>
                  <a:pt x="5036820" y="25529"/>
                  <a:pt x="5760720" y="111889"/>
                </a:cubicBezTo>
                <a:cubicBezTo>
                  <a:pt x="6484620" y="198249"/>
                  <a:pt x="7011670" y="372239"/>
                  <a:pt x="7414260" y="530989"/>
                </a:cubicBezTo>
                <a:cubicBezTo>
                  <a:pt x="7816850" y="689739"/>
                  <a:pt x="7996555" y="877064"/>
                  <a:pt x="8176260" y="1064389"/>
                </a:cubicBezTo>
              </a:path>
            </a:pathLst>
          </a:custGeom>
          <a:noFill/>
          <a:ln w="19050">
            <a:solidFill>
              <a:srgbClr val="0066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4" name="Freihandform 173"/>
          <p:cNvSpPr/>
          <p:nvPr/>
        </p:nvSpPr>
        <p:spPr>
          <a:xfrm>
            <a:off x="6588245" y="4163349"/>
            <a:ext cx="4750221" cy="707438"/>
          </a:xfrm>
          <a:custGeom>
            <a:avLst/>
            <a:gdLst>
              <a:gd name="connsiteX0" fmla="*/ 0 w 8176260"/>
              <a:gd name="connsiteY0" fmla="*/ 1186309 h 1186309"/>
              <a:gd name="connsiteX1" fmla="*/ 1607820 w 8176260"/>
              <a:gd name="connsiteY1" fmla="*/ 340489 h 1186309"/>
              <a:gd name="connsiteX2" fmla="*/ 3070860 w 8176260"/>
              <a:gd name="connsiteY2" fmla="*/ 12829 h 1186309"/>
              <a:gd name="connsiteX3" fmla="*/ 5760720 w 8176260"/>
              <a:gd name="connsiteY3" fmla="*/ 111889 h 1186309"/>
              <a:gd name="connsiteX4" fmla="*/ 7414260 w 8176260"/>
              <a:gd name="connsiteY4" fmla="*/ 530989 h 1186309"/>
              <a:gd name="connsiteX5" fmla="*/ 8176260 w 8176260"/>
              <a:gd name="connsiteY5" fmla="*/ 1064389 h 1186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76260" h="1186309">
                <a:moveTo>
                  <a:pt x="0" y="1186309"/>
                </a:moveTo>
                <a:cubicBezTo>
                  <a:pt x="548005" y="861189"/>
                  <a:pt x="1096010" y="536069"/>
                  <a:pt x="1607820" y="340489"/>
                </a:cubicBezTo>
                <a:cubicBezTo>
                  <a:pt x="2119630" y="144909"/>
                  <a:pt x="2378710" y="50929"/>
                  <a:pt x="3070860" y="12829"/>
                </a:cubicBezTo>
                <a:cubicBezTo>
                  <a:pt x="3763010" y="-25271"/>
                  <a:pt x="5036820" y="25529"/>
                  <a:pt x="5760720" y="111889"/>
                </a:cubicBezTo>
                <a:cubicBezTo>
                  <a:pt x="6484620" y="198249"/>
                  <a:pt x="7011670" y="372239"/>
                  <a:pt x="7414260" y="530989"/>
                </a:cubicBezTo>
                <a:cubicBezTo>
                  <a:pt x="7816850" y="689739"/>
                  <a:pt x="7996555" y="877064"/>
                  <a:pt x="8176260" y="1064389"/>
                </a:cubicBezTo>
              </a:path>
            </a:pathLst>
          </a:custGeom>
          <a:noFill/>
          <a:ln w="19050">
            <a:solidFill>
              <a:srgbClr val="0066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5" name="Freihandform 174"/>
          <p:cNvSpPr/>
          <p:nvPr/>
        </p:nvSpPr>
        <p:spPr>
          <a:xfrm>
            <a:off x="6473837" y="4064600"/>
            <a:ext cx="4954325" cy="791618"/>
          </a:xfrm>
          <a:custGeom>
            <a:avLst/>
            <a:gdLst>
              <a:gd name="connsiteX0" fmla="*/ 0 w 8176260"/>
              <a:gd name="connsiteY0" fmla="*/ 1186309 h 1186309"/>
              <a:gd name="connsiteX1" fmla="*/ 1607820 w 8176260"/>
              <a:gd name="connsiteY1" fmla="*/ 340489 h 1186309"/>
              <a:gd name="connsiteX2" fmla="*/ 3070860 w 8176260"/>
              <a:gd name="connsiteY2" fmla="*/ 12829 h 1186309"/>
              <a:gd name="connsiteX3" fmla="*/ 5760720 w 8176260"/>
              <a:gd name="connsiteY3" fmla="*/ 111889 h 1186309"/>
              <a:gd name="connsiteX4" fmla="*/ 7414260 w 8176260"/>
              <a:gd name="connsiteY4" fmla="*/ 530989 h 1186309"/>
              <a:gd name="connsiteX5" fmla="*/ 8176260 w 8176260"/>
              <a:gd name="connsiteY5" fmla="*/ 1064389 h 1186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76260" h="1186309">
                <a:moveTo>
                  <a:pt x="0" y="1186309"/>
                </a:moveTo>
                <a:cubicBezTo>
                  <a:pt x="548005" y="861189"/>
                  <a:pt x="1096010" y="536069"/>
                  <a:pt x="1607820" y="340489"/>
                </a:cubicBezTo>
                <a:cubicBezTo>
                  <a:pt x="2119630" y="144909"/>
                  <a:pt x="2378710" y="50929"/>
                  <a:pt x="3070860" y="12829"/>
                </a:cubicBezTo>
                <a:cubicBezTo>
                  <a:pt x="3763010" y="-25271"/>
                  <a:pt x="5036820" y="25529"/>
                  <a:pt x="5760720" y="111889"/>
                </a:cubicBezTo>
                <a:cubicBezTo>
                  <a:pt x="6484620" y="198249"/>
                  <a:pt x="7011670" y="372239"/>
                  <a:pt x="7414260" y="530989"/>
                </a:cubicBezTo>
                <a:cubicBezTo>
                  <a:pt x="7816850" y="689739"/>
                  <a:pt x="7996555" y="877064"/>
                  <a:pt x="8176260" y="1064389"/>
                </a:cubicBezTo>
              </a:path>
            </a:pathLst>
          </a:custGeom>
          <a:noFill/>
          <a:ln w="19050">
            <a:solidFill>
              <a:srgbClr val="0066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6" name="Freihandform 175"/>
          <p:cNvSpPr/>
          <p:nvPr/>
        </p:nvSpPr>
        <p:spPr>
          <a:xfrm>
            <a:off x="6615246" y="4313346"/>
            <a:ext cx="1517994" cy="1113870"/>
          </a:xfrm>
          <a:custGeom>
            <a:avLst/>
            <a:gdLst>
              <a:gd name="connsiteX0" fmla="*/ 0 w 2432352"/>
              <a:gd name="connsiteY0" fmla="*/ 864662 h 1739231"/>
              <a:gd name="connsiteX1" fmla="*/ 1377696 w 2432352"/>
              <a:gd name="connsiteY1" fmla="*/ 169718 h 1739231"/>
              <a:gd name="connsiteX2" fmla="*/ 2139696 w 2432352"/>
              <a:gd name="connsiteY2" fmla="*/ 11222 h 1739231"/>
              <a:gd name="connsiteX3" fmla="*/ 2432304 w 2432352"/>
              <a:gd name="connsiteY3" fmla="*/ 389174 h 1739231"/>
              <a:gd name="connsiteX4" fmla="*/ 2157984 w 2432352"/>
              <a:gd name="connsiteY4" fmla="*/ 1413302 h 1739231"/>
              <a:gd name="connsiteX5" fmla="*/ 1609344 w 2432352"/>
              <a:gd name="connsiteY5" fmla="*/ 1736390 h 1739231"/>
              <a:gd name="connsiteX6" fmla="*/ 1231392 w 2432352"/>
              <a:gd name="connsiteY6" fmla="*/ 1273094 h 1739231"/>
              <a:gd name="connsiteX0" fmla="*/ 0 w 2527602"/>
              <a:gd name="connsiteY0" fmla="*/ 895667 h 1739756"/>
              <a:gd name="connsiteX1" fmla="*/ 1472946 w 2527602"/>
              <a:gd name="connsiteY1" fmla="*/ 170243 h 1739756"/>
              <a:gd name="connsiteX2" fmla="*/ 2234946 w 2527602"/>
              <a:gd name="connsiteY2" fmla="*/ 11747 h 1739756"/>
              <a:gd name="connsiteX3" fmla="*/ 2527554 w 2527602"/>
              <a:gd name="connsiteY3" fmla="*/ 389699 h 1739756"/>
              <a:gd name="connsiteX4" fmla="*/ 2253234 w 2527602"/>
              <a:gd name="connsiteY4" fmla="*/ 1413827 h 1739756"/>
              <a:gd name="connsiteX5" fmla="*/ 1704594 w 2527602"/>
              <a:gd name="connsiteY5" fmla="*/ 1736915 h 1739756"/>
              <a:gd name="connsiteX6" fmla="*/ 1326642 w 2527602"/>
              <a:gd name="connsiteY6" fmla="*/ 1273619 h 1739756"/>
              <a:gd name="connsiteX0" fmla="*/ 0 w 2527602"/>
              <a:gd name="connsiteY0" fmla="*/ 895667 h 1739756"/>
              <a:gd name="connsiteX1" fmla="*/ 1472946 w 2527602"/>
              <a:gd name="connsiteY1" fmla="*/ 170243 h 1739756"/>
              <a:gd name="connsiteX2" fmla="*/ 2234946 w 2527602"/>
              <a:gd name="connsiteY2" fmla="*/ 11747 h 1739756"/>
              <a:gd name="connsiteX3" fmla="*/ 2527554 w 2527602"/>
              <a:gd name="connsiteY3" fmla="*/ 389699 h 1739756"/>
              <a:gd name="connsiteX4" fmla="*/ 2253234 w 2527602"/>
              <a:gd name="connsiteY4" fmla="*/ 1413827 h 1739756"/>
              <a:gd name="connsiteX5" fmla="*/ 1704594 w 2527602"/>
              <a:gd name="connsiteY5" fmla="*/ 1736915 h 1739756"/>
              <a:gd name="connsiteX6" fmla="*/ 1326642 w 2527602"/>
              <a:gd name="connsiteY6" fmla="*/ 1273619 h 1739756"/>
              <a:gd name="connsiteX0" fmla="*/ 0 w 2527602"/>
              <a:gd name="connsiteY0" fmla="*/ 903588 h 1747677"/>
              <a:gd name="connsiteX1" fmla="*/ 1499616 w 2527602"/>
              <a:gd name="connsiteY1" fmla="*/ 143874 h 1747677"/>
              <a:gd name="connsiteX2" fmla="*/ 2234946 w 2527602"/>
              <a:gd name="connsiteY2" fmla="*/ 19668 h 1747677"/>
              <a:gd name="connsiteX3" fmla="*/ 2527554 w 2527602"/>
              <a:gd name="connsiteY3" fmla="*/ 397620 h 1747677"/>
              <a:gd name="connsiteX4" fmla="*/ 2253234 w 2527602"/>
              <a:gd name="connsiteY4" fmla="*/ 1421748 h 1747677"/>
              <a:gd name="connsiteX5" fmla="*/ 1704594 w 2527602"/>
              <a:gd name="connsiteY5" fmla="*/ 1744836 h 1747677"/>
              <a:gd name="connsiteX6" fmla="*/ 1326642 w 2527602"/>
              <a:gd name="connsiteY6" fmla="*/ 1281540 h 1747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27602" h="1747677">
                <a:moveTo>
                  <a:pt x="0" y="903588"/>
                </a:moveTo>
                <a:cubicBezTo>
                  <a:pt x="708660" y="490076"/>
                  <a:pt x="1127125" y="291194"/>
                  <a:pt x="1499616" y="143874"/>
                </a:cubicBezTo>
                <a:cubicBezTo>
                  <a:pt x="1872107" y="-3446"/>
                  <a:pt x="2063623" y="-22623"/>
                  <a:pt x="2234946" y="19668"/>
                </a:cubicBezTo>
                <a:cubicBezTo>
                  <a:pt x="2406269" y="61959"/>
                  <a:pt x="2524506" y="163940"/>
                  <a:pt x="2527554" y="397620"/>
                </a:cubicBezTo>
                <a:cubicBezTo>
                  <a:pt x="2530602" y="631300"/>
                  <a:pt x="2390394" y="1197212"/>
                  <a:pt x="2253234" y="1421748"/>
                </a:cubicBezTo>
                <a:cubicBezTo>
                  <a:pt x="2116074" y="1646284"/>
                  <a:pt x="1859026" y="1768204"/>
                  <a:pt x="1704594" y="1744836"/>
                </a:cubicBezTo>
                <a:cubicBezTo>
                  <a:pt x="1550162" y="1721468"/>
                  <a:pt x="1438402" y="1501504"/>
                  <a:pt x="1326642" y="1281540"/>
                </a:cubicBezTo>
              </a:path>
            </a:pathLst>
          </a:custGeom>
          <a:noFill/>
          <a:ln w="19050">
            <a:solidFill>
              <a:srgbClr val="0066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7" name="Freihandform 176"/>
          <p:cNvSpPr/>
          <p:nvPr/>
        </p:nvSpPr>
        <p:spPr>
          <a:xfrm>
            <a:off x="6654602" y="4377577"/>
            <a:ext cx="1407219" cy="990484"/>
          </a:xfrm>
          <a:custGeom>
            <a:avLst/>
            <a:gdLst>
              <a:gd name="connsiteX0" fmla="*/ 0 w 2344414"/>
              <a:gd name="connsiteY0" fmla="*/ 808143 h 1584239"/>
              <a:gd name="connsiteX1" fmla="*/ 819150 w 2344414"/>
              <a:gd name="connsiteY1" fmla="*/ 369993 h 1584239"/>
              <a:gd name="connsiteX2" fmla="*/ 1630680 w 2344414"/>
              <a:gd name="connsiteY2" fmla="*/ 23283 h 1584239"/>
              <a:gd name="connsiteX3" fmla="*/ 2202180 w 2344414"/>
              <a:gd name="connsiteY3" fmla="*/ 88053 h 1584239"/>
              <a:gd name="connsiteX4" fmla="*/ 2343150 w 2344414"/>
              <a:gd name="connsiteY4" fmla="*/ 541443 h 1584239"/>
              <a:gd name="connsiteX5" fmla="*/ 2152650 w 2344414"/>
              <a:gd name="connsiteY5" fmla="*/ 1253913 h 1584239"/>
              <a:gd name="connsiteX6" fmla="*/ 1790700 w 2344414"/>
              <a:gd name="connsiteY6" fmla="*/ 1573953 h 1584239"/>
              <a:gd name="connsiteX7" fmla="*/ 1325880 w 2344414"/>
              <a:gd name="connsiteY7" fmla="*/ 899583 h 1584239"/>
              <a:gd name="connsiteX0" fmla="*/ 0 w 2344414"/>
              <a:gd name="connsiteY0" fmla="*/ 808143 h 1574726"/>
              <a:gd name="connsiteX1" fmla="*/ 819150 w 2344414"/>
              <a:gd name="connsiteY1" fmla="*/ 369993 h 1574726"/>
              <a:gd name="connsiteX2" fmla="*/ 1630680 w 2344414"/>
              <a:gd name="connsiteY2" fmla="*/ 23283 h 1574726"/>
              <a:gd name="connsiteX3" fmla="*/ 2202180 w 2344414"/>
              <a:gd name="connsiteY3" fmla="*/ 88053 h 1574726"/>
              <a:gd name="connsiteX4" fmla="*/ 2343150 w 2344414"/>
              <a:gd name="connsiteY4" fmla="*/ 541443 h 1574726"/>
              <a:gd name="connsiteX5" fmla="*/ 2152650 w 2344414"/>
              <a:gd name="connsiteY5" fmla="*/ 1253913 h 1574726"/>
              <a:gd name="connsiteX6" fmla="*/ 1790700 w 2344414"/>
              <a:gd name="connsiteY6" fmla="*/ 1573953 h 1574726"/>
              <a:gd name="connsiteX7" fmla="*/ 1325880 w 2344414"/>
              <a:gd name="connsiteY7" fmla="*/ 899583 h 1574726"/>
              <a:gd name="connsiteX0" fmla="*/ 0 w 2343150"/>
              <a:gd name="connsiteY0" fmla="*/ 808143 h 1579603"/>
              <a:gd name="connsiteX1" fmla="*/ 819150 w 2343150"/>
              <a:gd name="connsiteY1" fmla="*/ 369993 h 1579603"/>
              <a:gd name="connsiteX2" fmla="*/ 1630680 w 2343150"/>
              <a:gd name="connsiteY2" fmla="*/ 23283 h 1579603"/>
              <a:gd name="connsiteX3" fmla="*/ 2202180 w 2343150"/>
              <a:gd name="connsiteY3" fmla="*/ 88053 h 1579603"/>
              <a:gd name="connsiteX4" fmla="*/ 2343150 w 2343150"/>
              <a:gd name="connsiteY4" fmla="*/ 541443 h 1579603"/>
              <a:gd name="connsiteX5" fmla="*/ 2202180 w 2343150"/>
              <a:gd name="connsiteY5" fmla="*/ 1185333 h 1579603"/>
              <a:gd name="connsiteX6" fmla="*/ 1790700 w 2343150"/>
              <a:gd name="connsiteY6" fmla="*/ 1573953 h 1579603"/>
              <a:gd name="connsiteX7" fmla="*/ 1325880 w 2343150"/>
              <a:gd name="connsiteY7" fmla="*/ 899583 h 1579603"/>
              <a:gd name="connsiteX0" fmla="*/ 0 w 2343150"/>
              <a:gd name="connsiteY0" fmla="*/ 808143 h 1549636"/>
              <a:gd name="connsiteX1" fmla="*/ 819150 w 2343150"/>
              <a:gd name="connsiteY1" fmla="*/ 369993 h 1549636"/>
              <a:gd name="connsiteX2" fmla="*/ 1630680 w 2343150"/>
              <a:gd name="connsiteY2" fmla="*/ 23283 h 1549636"/>
              <a:gd name="connsiteX3" fmla="*/ 2202180 w 2343150"/>
              <a:gd name="connsiteY3" fmla="*/ 88053 h 1549636"/>
              <a:gd name="connsiteX4" fmla="*/ 2343150 w 2343150"/>
              <a:gd name="connsiteY4" fmla="*/ 541443 h 1549636"/>
              <a:gd name="connsiteX5" fmla="*/ 2202180 w 2343150"/>
              <a:gd name="connsiteY5" fmla="*/ 1185333 h 1549636"/>
              <a:gd name="connsiteX6" fmla="*/ 1737360 w 2343150"/>
              <a:gd name="connsiteY6" fmla="*/ 1543473 h 1549636"/>
              <a:gd name="connsiteX7" fmla="*/ 1325880 w 2343150"/>
              <a:gd name="connsiteY7" fmla="*/ 899583 h 1549636"/>
              <a:gd name="connsiteX0" fmla="*/ 0 w 2343150"/>
              <a:gd name="connsiteY0" fmla="*/ 808143 h 1546630"/>
              <a:gd name="connsiteX1" fmla="*/ 819150 w 2343150"/>
              <a:gd name="connsiteY1" fmla="*/ 369993 h 1546630"/>
              <a:gd name="connsiteX2" fmla="*/ 1630680 w 2343150"/>
              <a:gd name="connsiteY2" fmla="*/ 23283 h 1546630"/>
              <a:gd name="connsiteX3" fmla="*/ 2202180 w 2343150"/>
              <a:gd name="connsiteY3" fmla="*/ 88053 h 1546630"/>
              <a:gd name="connsiteX4" fmla="*/ 2343150 w 2343150"/>
              <a:gd name="connsiteY4" fmla="*/ 541443 h 1546630"/>
              <a:gd name="connsiteX5" fmla="*/ 2202180 w 2343150"/>
              <a:gd name="connsiteY5" fmla="*/ 1185333 h 1546630"/>
              <a:gd name="connsiteX6" fmla="*/ 1737360 w 2343150"/>
              <a:gd name="connsiteY6" fmla="*/ 1543473 h 1546630"/>
              <a:gd name="connsiteX7" fmla="*/ 1325880 w 2343150"/>
              <a:gd name="connsiteY7" fmla="*/ 899583 h 1546630"/>
              <a:gd name="connsiteX0" fmla="*/ 0 w 2343150"/>
              <a:gd name="connsiteY0" fmla="*/ 808143 h 1549497"/>
              <a:gd name="connsiteX1" fmla="*/ 819150 w 2343150"/>
              <a:gd name="connsiteY1" fmla="*/ 369993 h 1549497"/>
              <a:gd name="connsiteX2" fmla="*/ 1630680 w 2343150"/>
              <a:gd name="connsiteY2" fmla="*/ 23283 h 1549497"/>
              <a:gd name="connsiteX3" fmla="*/ 2202180 w 2343150"/>
              <a:gd name="connsiteY3" fmla="*/ 88053 h 1549497"/>
              <a:gd name="connsiteX4" fmla="*/ 2343150 w 2343150"/>
              <a:gd name="connsiteY4" fmla="*/ 541443 h 1549497"/>
              <a:gd name="connsiteX5" fmla="*/ 2202180 w 2343150"/>
              <a:gd name="connsiteY5" fmla="*/ 1185333 h 1549497"/>
              <a:gd name="connsiteX6" fmla="*/ 1737360 w 2343150"/>
              <a:gd name="connsiteY6" fmla="*/ 1543473 h 1549497"/>
              <a:gd name="connsiteX7" fmla="*/ 1253490 w 2343150"/>
              <a:gd name="connsiteY7" fmla="*/ 903393 h 1549497"/>
              <a:gd name="connsiteX0" fmla="*/ 0 w 2343150"/>
              <a:gd name="connsiteY0" fmla="*/ 808143 h 1554083"/>
              <a:gd name="connsiteX1" fmla="*/ 819150 w 2343150"/>
              <a:gd name="connsiteY1" fmla="*/ 369993 h 1554083"/>
              <a:gd name="connsiteX2" fmla="*/ 1630680 w 2343150"/>
              <a:gd name="connsiteY2" fmla="*/ 23283 h 1554083"/>
              <a:gd name="connsiteX3" fmla="*/ 2202180 w 2343150"/>
              <a:gd name="connsiteY3" fmla="*/ 88053 h 1554083"/>
              <a:gd name="connsiteX4" fmla="*/ 2343150 w 2343150"/>
              <a:gd name="connsiteY4" fmla="*/ 541443 h 1554083"/>
              <a:gd name="connsiteX5" fmla="*/ 2202180 w 2343150"/>
              <a:gd name="connsiteY5" fmla="*/ 1185333 h 1554083"/>
              <a:gd name="connsiteX6" fmla="*/ 1737360 w 2343150"/>
              <a:gd name="connsiteY6" fmla="*/ 1543473 h 1554083"/>
              <a:gd name="connsiteX7" fmla="*/ 1253490 w 2343150"/>
              <a:gd name="connsiteY7" fmla="*/ 903393 h 1554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43150" h="1554083">
                <a:moveTo>
                  <a:pt x="0" y="808143"/>
                </a:moveTo>
                <a:cubicBezTo>
                  <a:pt x="273685" y="654473"/>
                  <a:pt x="547370" y="500803"/>
                  <a:pt x="819150" y="369993"/>
                </a:cubicBezTo>
                <a:cubicBezTo>
                  <a:pt x="1090930" y="239183"/>
                  <a:pt x="1400175" y="70273"/>
                  <a:pt x="1630680" y="23283"/>
                </a:cubicBezTo>
                <a:cubicBezTo>
                  <a:pt x="1861185" y="-23707"/>
                  <a:pt x="2083435" y="1693"/>
                  <a:pt x="2202180" y="88053"/>
                </a:cubicBezTo>
                <a:cubicBezTo>
                  <a:pt x="2320925" y="174413"/>
                  <a:pt x="2343150" y="358563"/>
                  <a:pt x="2343150" y="541443"/>
                </a:cubicBezTo>
                <a:cubicBezTo>
                  <a:pt x="2343150" y="724323"/>
                  <a:pt x="2303145" y="1018328"/>
                  <a:pt x="2202180" y="1185333"/>
                </a:cubicBezTo>
                <a:cubicBezTo>
                  <a:pt x="2101215" y="1352338"/>
                  <a:pt x="1967865" y="1609513"/>
                  <a:pt x="1737360" y="1543473"/>
                </a:cubicBezTo>
                <a:cubicBezTo>
                  <a:pt x="1506855" y="1477433"/>
                  <a:pt x="1417002" y="1211050"/>
                  <a:pt x="1253490" y="903393"/>
                </a:cubicBezTo>
              </a:path>
            </a:pathLst>
          </a:custGeom>
          <a:noFill/>
          <a:ln w="19050">
            <a:solidFill>
              <a:srgbClr val="0066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8" name="Freihandform 177"/>
          <p:cNvSpPr/>
          <p:nvPr/>
        </p:nvSpPr>
        <p:spPr>
          <a:xfrm>
            <a:off x="6688924" y="4426247"/>
            <a:ext cx="1341407" cy="892555"/>
          </a:xfrm>
          <a:custGeom>
            <a:avLst/>
            <a:gdLst>
              <a:gd name="connsiteX0" fmla="*/ 0 w 2230760"/>
              <a:gd name="connsiteY0" fmla="*/ 727711 h 1402683"/>
              <a:gd name="connsiteX1" fmla="*/ 803910 w 2230760"/>
              <a:gd name="connsiteY1" fmla="*/ 316231 h 1402683"/>
              <a:gd name="connsiteX2" fmla="*/ 1840230 w 2230760"/>
              <a:gd name="connsiteY2" fmla="*/ 1 h 1402683"/>
              <a:gd name="connsiteX3" fmla="*/ 2213610 w 2230760"/>
              <a:gd name="connsiteY3" fmla="*/ 320041 h 1402683"/>
              <a:gd name="connsiteX4" fmla="*/ 2133600 w 2230760"/>
              <a:gd name="connsiteY4" fmla="*/ 1028701 h 1402683"/>
              <a:gd name="connsiteX5" fmla="*/ 1828800 w 2230760"/>
              <a:gd name="connsiteY5" fmla="*/ 1402081 h 1402683"/>
              <a:gd name="connsiteX6" fmla="*/ 1436370 w 2230760"/>
              <a:gd name="connsiteY6" fmla="*/ 1101091 h 1402683"/>
              <a:gd name="connsiteX7" fmla="*/ 1253490 w 2230760"/>
              <a:gd name="connsiteY7" fmla="*/ 552451 h 1402683"/>
              <a:gd name="connsiteX8" fmla="*/ 1619250 w 2230760"/>
              <a:gd name="connsiteY8" fmla="*/ 102871 h 1402683"/>
              <a:gd name="connsiteX9" fmla="*/ 2103120 w 2230760"/>
              <a:gd name="connsiteY9" fmla="*/ 186691 h 1402683"/>
              <a:gd name="connsiteX10" fmla="*/ 2183130 w 2230760"/>
              <a:gd name="connsiteY10" fmla="*/ 838201 h 1402683"/>
              <a:gd name="connsiteX11" fmla="*/ 1866900 w 2230760"/>
              <a:gd name="connsiteY11" fmla="*/ 1367791 h 1402683"/>
              <a:gd name="connsiteX12" fmla="*/ 1276350 w 2230760"/>
              <a:gd name="connsiteY12" fmla="*/ 769621 h 1402683"/>
              <a:gd name="connsiteX0" fmla="*/ 0 w 2230760"/>
              <a:gd name="connsiteY0" fmla="*/ 727711 h 1402683"/>
              <a:gd name="connsiteX1" fmla="*/ 803910 w 2230760"/>
              <a:gd name="connsiteY1" fmla="*/ 316231 h 1402683"/>
              <a:gd name="connsiteX2" fmla="*/ 1840230 w 2230760"/>
              <a:gd name="connsiteY2" fmla="*/ 1 h 1402683"/>
              <a:gd name="connsiteX3" fmla="*/ 2213610 w 2230760"/>
              <a:gd name="connsiteY3" fmla="*/ 320041 h 1402683"/>
              <a:gd name="connsiteX4" fmla="*/ 2133600 w 2230760"/>
              <a:gd name="connsiteY4" fmla="*/ 1028701 h 1402683"/>
              <a:gd name="connsiteX5" fmla="*/ 1828800 w 2230760"/>
              <a:gd name="connsiteY5" fmla="*/ 1402081 h 1402683"/>
              <a:gd name="connsiteX6" fmla="*/ 1436370 w 2230760"/>
              <a:gd name="connsiteY6" fmla="*/ 1101091 h 1402683"/>
              <a:gd name="connsiteX7" fmla="*/ 1253490 w 2230760"/>
              <a:gd name="connsiteY7" fmla="*/ 552451 h 1402683"/>
              <a:gd name="connsiteX8" fmla="*/ 1619250 w 2230760"/>
              <a:gd name="connsiteY8" fmla="*/ 102871 h 1402683"/>
              <a:gd name="connsiteX9" fmla="*/ 2103120 w 2230760"/>
              <a:gd name="connsiteY9" fmla="*/ 186691 h 1402683"/>
              <a:gd name="connsiteX10" fmla="*/ 2183130 w 2230760"/>
              <a:gd name="connsiteY10" fmla="*/ 838201 h 1402683"/>
              <a:gd name="connsiteX11" fmla="*/ 1866900 w 2230760"/>
              <a:gd name="connsiteY11" fmla="*/ 1367791 h 1402683"/>
              <a:gd name="connsiteX12" fmla="*/ 1276350 w 2230760"/>
              <a:gd name="connsiteY12" fmla="*/ 769621 h 1402683"/>
              <a:gd name="connsiteX0" fmla="*/ 0 w 2235230"/>
              <a:gd name="connsiteY0" fmla="*/ 735331 h 1410303"/>
              <a:gd name="connsiteX1" fmla="*/ 803910 w 2235230"/>
              <a:gd name="connsiteY1" fmla="*/ 323851 h 1410303"/>
              <a:gd name="connsiteX2" fmla="*/ 1776730 w 2235230"/>
              <a:gd name="connsiteY2" fmla="*/ 1 h 1410303"/>
              <a:gd name="connsiteX3" fmla="*/ 2213610 w 2235230"/>
              <a:gd name="connsiteY3" fmla="*/ 327661 h 1410303"/>
              <a:gd name="connsiteX4" fmla="*/ 2133600 w 2235230"/>
              <a:gd name="connsiteY4" fmla="*/ 1036321 h 1410303"/>
              <a:gd name="connsiteX5" fmla="*/ 1828800 w 2235230"/>
              <a:gd name="connsiteY5" fmla="*/ 1409701 h 1410303"/>
              <a:gd name="connsiteX6" fmla="*/ 1436370 w 2235230"/>
              <a:gd name="connsiteY6" fmla="*/ 1108711 h 1410303"/>
              <a:gd name="connsiteX7" fmla="*/ 1253490 w 2235230"/>
              <a:gd name="connsiteY7" fmla="*/ 560071 h 1410303"/>
              <a:gd name="connsiteX8" fmla="*/ 1619250 w 2235230"/>
              <a:gd name="connsiteY8" fmla="*/ 110491 h 1410303"/>
              <a:gd name="connsiteX9" fmla="*/ 2103120 w 2235230"/>
              <a:gd name="connsiteY9" fmla="*/ 194311 h 1410303"/>
              <a:gd name="connsiteX10" fmla="*/ 2183130 w 2235230"/>
              <a:gd name="connsiteY10" fmla="*/ 845821 h 1410303"/>
              <a:gd name="connsiteX11" fmla="*/ 1866900 w 2235230"/>
              <a:gd name="connsiteY11" fmla="*/ 1375411 h 1410303"/>
              <a:gd name="connsiteX12" fmla="*/ 1276350 w 2235230"/>
              <a:gd name="connsiteY12" fmla="*/ 777241 h 1410303"/>
              <a:gd name="connsiteX0" fmla="*/ 0 w 2235230"/>
              <a:gd name="connsiteY0" fmla="*/ 735946 h 1410918"/>
              <a:gd name="connsiteX1" fmla="*/ 803910 w 2235230"/>
              <a:gd name="connsiteY1" fmla="*/ 324466 h 1410918"/>
              <a:gd name="connsiteX2" fmla="*/ 1776730 w 2235230"/>
              <a:gd name="connsiteY2" fmla="*/ 616 h 1410918"/>
              <a:gd name="connsiteX3" fmla="*/ 2213610 w 2235230"/>
              <a:gd name="connsiteY3" fmla="*/ 328276 h 1410918"/>
              <a:gd name="connsiteX4" fmla="*/ 2133600 w 2235230"/>
              <a:gd name="connsiteY4" fmla="*/ 1036936 h 1410918"/>
              <a:gd name="connsiteX5" fmla="*/ 1828800 w 2235230"/>
              <a:gd name="connsiteY5" fmla="*/ 1410316 h 1410918"/>
              <a:gd name="connsiteX6" fmla="*/ 1436370 w 2235230"/>
              <a:gd name="connsiteY6" fmla="*/ 1109326 h 1410918"/>
              <a:gd name="connsiteX7" fmla="*/ 1253490 w 2235230"/>
              <a:gd name="connsiteY7" fmla="*/ 560686 h 1410918"/>
              <a:gd name="connsiteX8" fmla="*/ 1619250 w 2235230"/>
              <a:gd name="connsiteY8" fmla="*/ 111106 h 1410918"/>
              <a:gd name="connsiteX9" fmla="*/ 2103120 w 2235230"/>
              <a:gd name="connsiteY9" fmla="*/ 194926 h 1410918"/>
              <a:gd name="connsiteX10" fmla="*/ 2183130 w 2235230"/>
              <a:gd name="connsiteY10" fmla="*/ 846436 h 1410918"/>
              <a:gd name="connsiteX11" fmla="*/ 1866900 w 2235230"/>
              <a:gd name="connsiteY11" fmla="*/ 1376026 h 1410918"/>
              <a:gd name="connsiteX12" fmla="*/ 1276350 w 2235230"/>
              <a:gd name="connsiteY12" fmla="*/ 777856 h 1410918"/>
              <a:gd name="connsiteX0" fmla="*/ 0 w 2233048"/>
              <a:gd name="connsiteY0" fmla="*/ 735590 h 1410562"/>
              <a:gd name="connsiteX1" fmla="*/ 803910 w 2233048"/>
              <a:gd name="connsiteY1" fmla="*/ 324110 h 1410562"/>
              <a:gd name="connsiteX2" fmla="*/ 1776730 w 2233048"/>
              <a:gd name="connsiteY2" fmla="*/ 260 h 1410562"/>
              <a:gd name="connsiteX3" fmla="*/ 2211070 w 2233048"/>
              <a:gd name="connsiteY3" fmla="*/ 284740 h 1410562"/>
              <a:gd name="connsiteX4" fmla="*/ 2133600 w 2233048"/>
              <a:gd name="connsiteY4" fmla="*/ 1036580 h 1410562"/>
              <a:gd name="connsiteX5" fmla="*/ 1828800 w 2233048"/>
              <a:gd name="connsiteY5" fmla="*/ 1409960 h 1410562"/>
              <a:gd name="connsiteX6" fmla="*/ 1436370 w 2233048"/>
              <a:gd name="connsiteY6" fmla="*/ 1108970 h 1410562"/>
              <a:gd name="connsiteX7" fmla="*/ 1253490 w 2233048"/>
              <a:gd name="connsiteY7" fmla="*/ 560330 h 1410562"/>
              <a:gd name="connsiteX8" fmla="*/ 1619250 w 2233048"/>
              <a:gd name="connsiteY8" fmla="*/ 110750 h 1410562"/>
              <a:gd name="connsiteX9" fmla="*/ 2103120 w 2233048"/>
              <a:gd name="connsiteY9" fmla="*/ 194570 h 1410562"/>
              <a:gd name="connsiteX10" fmla="*/ 2183130 w 2233048"/>
              <a:gd name="connsiteY10" fmla="*/ 846080 h 1410562"/>
              <a:gd name="connsiteX11" fmla="*/ 1866900 w 2233048"/>
              <a:gd name="connsiteY11" fmla="*/ 1375670 h 1410562"/>
              <a:gd name="connsiteX12" fmla="*/ 1276350 w 2233048"/>
              <a:gd name="connsiteY12" fmla="*/ 777500 h 1410562"/>
              <a:gd name="connsiteX0" fmla="*/ 0 w 2233048"/>
              <a:gd name="connsiteY0" fmla="*/ 735590 h 1410562"/>
              <a:gd name="connsiteX1" fmla="*/ 803910 w 2233048"/>
              <a:gd name="connsiteY1" fmla="*/ 324110 h 1410562"/>
              <a:gd name="connsiteX2" fmla="*/ 1776730 w 2233048"/>
              <a:gd name="connsiteY2" fmla="*/ 260 h 1410562"/>
              <a:gd name="connsiteX3" fmla="*/ 2211070 w 2233048"/>
              <a:gd name="connsiteY3" fmla="*/ 284740 h 1410562"/>
              <a:gd name="connsiteX4" fmla="*/ 2133600 w 2233048"/>
              <a:gd name="connsiteY4" fmla="*/ 1036580 h 1410562"/>
              <a:gd name="connsiteX5" fmla="*/ 1828800 w 2233048"/>
              <a:gd name="connsiteY5" fmla="*/ 1409960 h 1410562"/>
              <a:gd name="connsiteX6" fmla="*/ 1436370 w 2233048"/>
              <a:gd name="connsiteY6" fmla="*/ 1108970 h 1410562"/>
              <a:gd name="connsiteX7" fmla="*/ 1253490 w 2233048"/>
              <a:gd name="connsiteY7" fmla="*/ 560330 h 1410562"/>
              <a:gd name="connsiteX8" fmla="*/ 1619250 w 2233048"/>
              <a:gd name="connsiteY8" fmla="*/ 110750 h 1410562"/>
              <a:gd name="connsiteX9" fmla="*/ 2082800 w 2233048"/>
              <a:gd name="connsiteY9" fmla="*/ 202190 h 1410562"/>
              <a:gd name="connsiteX10" fmla="*/ 2183130 w 2233048"/>
              <a:gd name="connsiteY10" fmla="*/ 846080 h 1410562"/>
              <a:gd name="connsiteX11" fmla="*/ 1866900 w 2233048"/>
              <a:gd name="connsiteY11" fmla="*/ 1375670 h 1410562"/>
              <a:gd name="connsiteX12" fmla="*/ 1276350 w 2233048"/>
              <a:gd name="connsiteY12" fmla="*/ 777500 h 1410562"/>
              <a:gd name="connsiteX0" fmla="*/ 0 w 2233048"/>
              <a:gd name="connsiteY0" fmla="*/ 735590 h 1410562"/>
              <a:gd name="connsiteX1" fmla="*/ 803910 w 2233048"/>
              <a:gd name="connsiteY1" fmla="*/ 324110 h 1410562"/>
              <a:gd name="connsiteX2" fmla="*/ 1776730 w 2233048"/>
              <a:gd name="connsiteY2" fmla="*/ 260 h 1410562"/>
              <a:gd name="connsiteX3" fmla="*/ 2211070 w 2233048"/>
              <a:gd name="connsiteY3" fmla="*/ 284740 h 1410562"/>
              <a:gd name="connsiteX4" fmla="*/ 2133600 w 2233048"/>
              <a:gd name="connsiteY4" fmla="*/ 1036580 h 1410562"/>
              <a:gd name="connsiteX5" fmla="*/ 1828800 w 2233048"/>
              <a:gd name="connsiteY5" fmla="*/ 1409960 h 1410562"/>
              <a:gd name="connsiteX6" fmla="*/ 1436370 w 2233048"/>
              <a:gd name="connsiteY6" fmla="*/ 1108970 h 1410562"/>
              <a:gd name="connsiteX7" fmla="*/ 1253490 w 2233048"/>
              <a:gd name="connsiteY7" fmla="*/ 560330 h 1410562"/>
              <a:gd name="connsiteX8" fmla="*/ 1619250 w 2233048"/>
              <a:gd name="connsiteY8" fmla="*/ 110750 h 1410562"/>
              <a:gd name="connsiteX9" fmla="*/ 2082800 w 2233048"/>
              <a:gd name="connsiteY9" fmla="*/ 202190 h 1410562"/>
              <a:gd name="connsiteX10" fmla="*/ 2183130 w 2233048"/>
              <a:gd name="connsiteY10" fmla="*/ 846080 h 1410562"/>
              <a:gd name="connsiteX11" fmla="*/ 1866900 w 2233048"/>
              <a:gd name="connsiteY11" fmla="*/ 1375670 h 1410562"/>
              <a:gd name="connsiteX12" fmla="*/ 1276350 w 2233048"/>
              <a:gd name="connsiteY12" fmla="*/ 777500 h 1410562"/>
              <a:gd name="connsiteX0" fmla="*/ 0 w 2233048"/>
              <a:gd name="connsiteY0" fmla="*/ 735590 h 1410562"/>
              <a:gd name="connsiteX1" fmla="*/ 803910 w 2233048"/>
              <a:gd name="connsiteY1" fmla="*/ 324110 h 1410562"/>
              <a:gd name="connsiteX2" fmla="*/ 1776730 w 2233048"/>
              <a:gd name="connsiteY2" fmla="*/ 260 h 1410562"/>
              <a:gd name="connsiteX3" fmla="*/ 2211070 w 2233048"/>
              <a:gd name="connsiteY3" fmla="*/ 284740 h 1410562"/>
              <a:gd name="connsiteX4" fmla="*/ 2133600 w 2233048"/>
              <a:gd name="connsiteY4" fmla="*/ 1036580 h 1410562"/>
              <a:gd name="connsiteX5" fmla="*/ 1828800 w 2233048"/>
              <a:gd name="connsiteY5" fmla="*/ 1409960 h 1410562"/>
              <a:gd name="connsiteX6" fmla="*/ 1436370 w 2233048"/>
              <a:gd name="connsiteY6" fmla="*/ 1108970 h 1410562"/>
              <a:gd name="connsiteX7" fmla="*/ 1253490 w 2233048"/>
              <a:gd name="connsiteY7" fmla="*/ 560330 h 1410562"/>
              <a:gd name="connsiteX8" fmla="*/ 1619250 w 2233048"/>
              <a:gd name="connsiteY8" fmla="*/ 110750 h 1410562"/>
              <a:gd name="connsiteX9" fmla="*/ 2082800 w 2233048"/>
              <a:gd name="connsiteY9" fmla="*/ 202190 h 1410562"/>
              <a:gd name="connsiteX10" fmla="*/ 2183130 w 2233048"/>
              <a:gd name="connsiteY10" fmla="*/ 846080 h 1410562"/>
              <a:gd name="connsiteX11" fmla="*/ 1866900 w 2233048"/>
              <a:gd name="connsiteY11" fmla="*/ 1375670 h 1410562"/>
              <a:gd name="connsiteX12" fmla="*/ 1319530 w 2233048"/>
              <a:gd name="connsiteY12" fmla="*/ 739400 h 1410562"/>
              <a:gd name="connsiteX0" fmla="*/ 0 w 2233048"/>
              <a:gd name="connsiteY0" fmla="*/ 735590 h 1410562"/>
              <a:gd name="connsiteX1" fmla="*/ 803910 w 2233048"/>
              <a:gd name="connsiteY1" fmla="*/ 324110 h 1410562"/>
              <a:gd name="connsiteX2" fmla="*/ 1776730 w 2233048"/>
              <a:gd name="connsiteY2" fmla="*/ 260 h 1410562"/>
              <a:gd name="connsiteX3" fmla="*/ 2211070 w 2233048"/>
              <a:gd name="connsiteY3" fmla="*/ 284740 h 1410562"/>
              <a:gd name="connsiteX4" fmla="*/ 2133600 w 2233048"/>
              <a:gd name="connsiteY4" fmla="*/ 1036580 h 1410562"/>
              <a:gd name="connsiteX5" fmla="*/ 1828800 w 2233048"/>
              <a:gd name="connsiteY5" fmla="*/ 1409960 h 1410562"/>
              <a:gd name="connsiteX6" fmla="*/ 1436370 w 2233048"/>
              <a:gd name="connsiteY6" fmla="*/ 1108970 h 1410562"/>
              <a:gd name="connsiteX7" fmla="*/ 1253490 w 2233048"/>
              <a:gd name="connsiteY7" fmla="*/ 560330 h 1410562"/>
              <a:gd name="connsiteX8" fmla="*/ 1619250 w 2233048"/>
              <a:gd name="connsiteY8" fmla="*/ 110750 h 1410562"/>
              <a:gd name="connsiteX9" fmla="*/ 2082800 w 2233048"/>
              <a:gd name="connsiteY9" fmla="*/ 202190 h 1410562"/>
              <a:gd name="connsiteX10" fmla="*/ 2183130 w 2233048"/>
              <a:gd name="connsiteY10" fmla="*/ 846080 h 1410562"/>
              <a:gd name="connsiteX11" fmla="*/ 1866900 w 2233048"/>
              <a:gd name="connsiteY11" fmla="*/ 1375670 h 1410562"/>
              <a:gd name="connsiteX12" fmla="*/ 1319530 w 2233048"/>
              <a:gd name="connsiteY12" fmla="*/ 739400 h 1410562"/>
              <a:gd name="connsiteX0" fmla="*/ 0 w 2233048"/>
              <a:gd name="connsiteY0" fmla="*/ 735590 h 1410562"/>
              <a:gd name="connsiteX1" fmla="*/ 803910 w 2233048"/>
              <a:gd name="connsiteY1" fmla="*/ 324110 h 1410562"/>
              <a:gd name="connsiteX2" fmla="*/ 1776730 w 2233048"/>
              <a:gd name="connsiteY2" fmla="*/ 260 h 1410562"/>
              <a:gd name="connsiteX3" fmla="*/ 2211070 w 2233048"/>
              <a:gd name="connsiteY3" fmla="*/ 284740 h 1410562"/>
              <a:gd name="connsiteX4" fmla="*/ 2133600 w 2233048"/>
              <a:gd name="connsiteY4" fmla="*/ 1036580 h 1410562"/>
              <a:gd name="connsiteX5" fmla="*/ 1828800 w 2233048"/>
              <a:gd name="connsiteY5" fmla="*/ 1409960 h 1410562"/>
              <a:gd name="connsiteX6" fmla="*/ 1436370 w 2233048"/>
              <a:gd name="connsiteY6" fmla="*/ 1108970 h 1410562"/>
              <a:gd name="connsiteX7" fmla="*/ 1253490 w 2233048"/>
              <a:gd name="connsiteY7" fmla="*/ 560330 h 1410562"/>
              <a:gd name="connsiteX8" fmla="*/ 1619250 w 2233048"/>
              <a:gd name="connsiteY8" fmla="*/ 110750 h 1410562"/>
              <a:gd name="connsiteX9" fmla="*/ 2082800 w 2233048"/>
              <a:gd name="connsiteY9" fmla="*/ 202190 h 1410562"/>
              <a:gd name="connsiteX10" fmla="*/ 2183130 w 2233048"/>
              <a:gd name="connsiteY10" fmla="*/ 846080 h 1410562"/>
              <a:gd name="connsiteX11" fmla="*/ 1833880 w 2233048"/>
              <a:gd name="connsiteY11" fmla="*/ 1352810 h 1410562"/>
              <a:gd name="connsiteX12" fmla="*/ 1319530 w 2233048"/>
              <a:gd name="connsiteY12" fmla="*/ 739400 h 1410562"/>
              <a:gd name="connsiteX0" fmla="*/ 0 w 2233048"/>
              <a:gd name="connsiteY0" fmla="*/ 735590 h 1410562"/>
              <a:gd name="connsiteX1" fmla="*/ 803910 w 2233048"/>
              <a:gd name="connsiteY1" fmla="*/ 324110 h 1410562"/>
              <a:gd name="connsiteX2" fmla="*/ 1776730 w 2233048"/>
              <a:gd name="connsiteY2" fmla="*/ 260 h 1410562"/>
              <a:gd name="connsiteX3" fmla="*/ 2211070 w 2233048"/>
              <a:gd name="connsiteY3" fmla="*/ 284740 h 1410562"/>
              <a:gd name="connsiteX4" fmla="*/ 2133600 w 2233048"/>
              <a:gd name="connsiteY4" fmla="*/ 1036580 h 1410562"/>
              <a:gd name="connsiteX5" fmla="*/ 1828800 w 2233048"/>
              <a:gd name="connsiteY5" fmla="*/ 1409960 h 1410562"/>
              <a:gd name="connsiteX6" fmla="*/ 1436370 w 2233048"/>
              <a:gd name="connsiteY6" fmla="*/ 1108970 h 1410562"/>
              <a:gd name="connsiteX7" fmla="*/ 1253490 w 2233048"/>
              <a:gd name="connsiteY7" fmla="*/ 560330 h 1410562"/>
              <a:gd name="connsiteX8" fmla="*/ 1619250 w 2233048"/>
              <a:gd name="connsiteY8" fmla="*/ 110750 h 1410562"/>
              <a:gd name="connsiteX9" fmla="*/ 2082800 w 2233048"/>
              <a:gd name="connsiteY9" fmla="*/ 202190 h 1410562"/>
              <a:gd name="connsiteX10" fmla="*/ 2157730 w 2233048"/>
              <a:gd name="connsiteY10" fmla="*/ 838460 h 1410562"/>
              <a:gd name="connsiteX11" fmla="*/ 1833880 w 2233048"/>
              <a:gd name="connsiteY11" fmla="*/ 1352810 h 1410562"/>
              <a:gd name="connsiteX12" fmla="*/ 1319530 w 2233048"/>
              <a:gd name="connsiteY12" fmla="*/ 739400 h 1410562"/>
              <a:gd name="connsiteX0" fmla="*/ 0 w 2233048"/>
              <a:gd name="connsiteY0" fmla="*/ 735590 h 1410562"/>
              <a:gd name="connsiteX1" fmla="*/ 803910 w 2233048"/>
              <a:gd name="connsiteY1" fmla="*/ 324110 h 1410562"/>
              <a:gd name="connsiteX2" fmla="*/ 1776730 w 2233048"/>
              <a:gd name="connsiteY2" fmla="*/ 260 h 1410562"/>
              <a:gd name="connsiteX3" fmla="*/ 2211070 w 2233048"/>
              <a:gd name="connsiteY3" fmla="*/ 284740 h 1410562"/>
              <a:gd name="connsiteX4" fmla="*/ 2133600 w 2233048"/>
              <a:gd name="connsiteY4" fmla="*/ 1036580 h 1410562"/>
              <a:gd name="connsiteX5" fmla="*/ 1828800 w 2233048"/>
              <a:gd name="connsiteY5" fmla="*/ 1409960 h 1410562"/>
              <a:gd name="connsiteX6" fmla="*/ 1436370 w 2233048"/>
              <a:gd name="connsiteY6" fmla="*/ 1108970 h 1410562"/>
              <a:gd name="connsiteX7" fmla="*/ 1253490 w 2233048"/>
              <a:gd name="connsiteY7" fmla="*/ 560330 h 1410562"/>
              <a:gd name="connsiteX8" fmla="*/ 1619250 w 2233048"/>
              <a:gd name="connsiteY8" fmla="*/ 110750 h 1410562"/>
              <a:gd name="connsiteX9" fmla="*/ 2082800 w 2233048"/>
              <a:gd name="connsiteY9" fmla="*/ 202190 h 1410562"/>
              <a:gd name="connsiteX10" fmla="*/ 2147570 w 2233048"/>
              <a:gd name="connsiteY10" fmla="*/ 830840 h 1410562"/>
              <a:gd name="connsiteX11" fmla="*/ 1833880 w 2233048"/>
              <a:gd name="connsiteY11" fmla="*/ 1352810 h 1410562"/>
              <a:gd name="connsiteX12" fmla="*/ 1319530 w 2233048"/>
              <a:gd name="connsiteY12" fmla="*/ 739400 h 1410562"/>
              <a:gd name="connsiteX0" fmla="*/ 0 w 2233048"/>
              <a:gd name="connsiteY0" fmla="*/ 735590 h 1410562"/>
              <a:gd name="connsiteX1" fmla="*/ 803910 w 2233048"/>
              <a:gd name="connsiteY1" fmla="*/ 324110 h 1410562"/>
              <a:gd name="connsiteX2" fmla="*/ 1776730 w 2233048"/>
              <a:gd name="connsiteY2" fmla="*/ 260 h 1410562"/>
              <a:gd name="connsiteX3" fmla="*/ 2211070 w 2233048"/>
              <a:gd name="connsiteY3" fmla="*/ 284740 h 1410562"/>
              <a:gd name="connsiteX4" fmla="*/ 2133600 w 2233048"/>
              <a:gd name="connsiteY4" fmla="*/ 1036580 h 1410562"/>
              <a:gd name="connsiteX5" fmla="*/ 1828800 w 2233048"/>
              <a:gd name="connsiteY5" fmla="*/ 1409960 h 1410562"/>
              <a:gd name="connsiteX6" fmla="*/ 1436370 w 2233048"/>
              <a:gd name="connsiteY6" fmla="*/ 1108970 h 1410562"/>
              <a:gd name="connsiteX7" fmla="*/ 1253490 w 2233048"/>
              <a:gd name="connsiteY7" fmla="*/ 560330 h 1410562"/>
              <a:gd name="connsiteX8" fmla="*/ 1619250 w 2233048"/>
              <a:gd name="connsiteY8" fmla="*/ 110750 h 1410562"/>
              <a:gd name="connsiteX9" fmla="*/ 2082800 w 2233048"/>
              <a:gd name="connsiteY9" fmla="*/ 202190 h 1410562"/>
              <a:gd name="connsiteX10" fmla="*/ 2147570 w 2233048"/>
              <a:gd name="connsiteY10" fmla="*/ 830840 h 1410562"/>
              <a:gd name="connsiteX11" fmla="*/ 1813560 w 2233048"/>
              <a:gd name="connsiteY11" fmla="*/ 1332490 h 1410562"/>
              <a:gd name="connsiteX12" fmla="*/ 1319530 w 2233048"/>
              <a:gd name="connsiteY12" fmla="*/ 739400 h 1410562"/>
              <a:gd name="connsiteX0" fmla="*/ 0 w 2233567"/>
              <a:gd name="connsiteY0" fmla="*/ 735590 h 1400432"/>
              <a:gd name="connsiteX1" fmla="*/ 803910 w 2233567"/>
              <a:gd name="connsiteY1" fmla="*/ 324110 h 1400432"/>
              <a:gd name="connsiteX2" fmla="*/ 1776730 w 2233567"/>
              <a:gd name="connsiteY2" fmla="*/ 260 h 1400432"/>
              <a:gd name="connsiteX3" fmla="*/ 2211070 w 2233567"/>
              <a:gd name="connsiteY3" fmla="*/ 284740 h 1400432"/>
              <a:gd name="connsiteX4" fmla="*/ 2133600 w 2233567"/>
              <a:gd name="connsiteY4" fmla="*/ 1036580 h 1400432"/>
              <a:gd name="connsiteX5" fmla="*/ 1808480 w 2233567"/>
              <a:gd name="connsiteY5" fmla="*/ 1399800 h 1400432"/>
              <a:gd name="connsiteX6" fmla="*/ 1436370 w 2233567"/>
              <a:gd name="connsiteY6" fmla="*/ 1108970 h 1400432"/>
              <a:gd name="connsiteX7" fmla="*/ 1253490 w 2233567"/>
              <a:gd name="connsiteY7" fmla="*/ 560330 h 1400432"/>
              <a:gd name="connsiteX8" fmla="*/ 1619250 w 2233567"/>
              <a:gd name="connsiteY8" fmla="*/ 110750 h 1400432"/>
              <a:gd name="connsiteX9" fmla="*/ 2082800 w 2233567"/>
              <a:gd name="connsiteY9" fmla="*/ 202190 h 1400432"/>
              <a:gd name="connsiteX10" fmla="*/ 2147570 w 2233567"/>
              <a:gd name="connsiteY10" fmla="*/ 830840 h 1400432"/>
              <a:gd name="connsiteX11" fmla="*/ 1813560 w 2233567"/>
              <a:gd name="connsiteY11" fmla="*/ 1332490 h 1400432"/>
              <a:gd name="connsiteX12" fmla="*/ 1319530 w 2233567"/>
              <a:gd name="connsiteY12" fmla="*/ 739400 h 1400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33567" h="1400432">
                <a:moveTo>
                  <a:pt x="0" y="735590"/>
                </a:moveTo>
                <a:cubicBezTo>
                  <a:pt x="248602" y="590492"/>
                  <a:pt x="507788" y="446665"/>
                  <a:pt x="803910" y="324110"/>
                </a:cubicBezTo>
                <a:cubicBezTo>
                  <a:pt x="1100032" y="201555"/>
                  <a:pt x="1542203" y="6822"/>
                  <a:pt x="1776730" y="260"/>
                </a:cubicBezTo>
                <a:cubicBezTo>
                  <a:pt x="2011257" y="-6302"/>
                  <a:pt x="2151592" y="112020"/>
                  <a:pt x="2211070" y="284740"/>
                </a:cubicBezTo>
                <a:cubicBezTo>
                  <a:pt x="2270548" y="457460"/>
                  <a:pt x="2200698" y="850737"/>
                  <a:pt x="2133600" y="1036580"/>
                </a:cubicBezTo>
                <a:cubicBezTo>
                  <a:pt x="2066502" y="1222423"/>
                  <a:pt x="1924685" y="1387735"/>
                  <a:pt x="1808480" y="1399800"/>
                </a:cubicBezTo>
                <a:cubicBezTo>
                  <a:pt x="1692275" y="1411865"/>
                  <a:pt x="1528868" y="1248882"/>
                  <a:pt x="1436370" y="1108970"/>
                </a:cubicBezTo>
                <a:cubicBezTo>
                  <a:pt x="1343872" y="969058"/>
                  <a:pt x="1223010" y="726700"/>
                  <a:pt x="1253490" y="560330"/>
                </a:cubicBezTo>
                <a:cubicBezTo>
                  <a:pt x="1283970" y="393960"/>
                  <a:pt x="1422612" y="206000"/>
                  <a:pt x="1619250" y="110750"/>
                </a:cubicBezTo>
                <a:cubicBezTo>
                  <a:pt x="1815888" y="15500"/>
                  <a:pt x="1994747" y="82175"/>
                  <a:pt x="2082800" y="202190"/>
                </a:cubicBezTo>
                <a:cubicBezTo>
                  <a:pt x="2170853" y="322205"/>
                  <a:pt x="2192443" y="642457"/>
                  <a:pt x="2147570" y="830840"/>
                </a:cubicBezTo>
                <a:cubicBezTo>
                  <a:pt x="2102697" y="1019223"/>
                  <a:pt x="1951567" y="1347730"/>
                  <a:pt x="1813560" y="1332490"/>
                </a:cubicBezTo>
                <a:cubicBezTo>
                  <a:pt x="1675553" y="1317250"/>
                  <a:pt x="1470660" y="1055630"/>
                  <a:pt x="1319530" y="739400"/>
                </a:cubicBezTo>
              </a:path>
            </a:pathLst>
          </a:custGeom>
          <a:noFill/>
          <a:ln w="19050">
            <a:solidFill>
              <a:srgbClr val="0066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9" name="Freihandform 178"/>
          <p:cNvSpPr/>
          <p:nvPr/>
        </p:nvSpPr>
        <p:spPr>
          <a:xfrm>
            <a:off x="7534212" y="4518556"/>
            <a:ext cx="416478" cy="681154"/>
          </a:xfrm>
          <a:custGeom>
            <a:avLst/>
            <a:gdLst>
              <a:gd name="connsiteX0" fmla="*/ 36840 w 683172"/>
              <a:gd name="connsiteY0" fmla="*/ 602442 h 983633"/>
              <a:gd name="connsiteX1" fmla="*/ 67320 w 683172"/>
              <a:gd name="connsiteY1" fmla="*/ 187914 h 983633"/>
              <a:gd name="connsiteX2" fmla="*/ 433080 w 683172"/>
              <a:gd name="connsiteY2" fmla="*/ 5034 h 983633"/>
              <a:gd name="connsiteX3" fmla="*/ 683016 w 683172"/>
              <a:gd name="connsiteY3" fmla="*/ 370794 h 983633"/>
              <a:gd name="connsiteX4" fmla="*/ 463560 w 683172"/>
              <a:gd name="connsiteY4" fmla="*/ 980394 h 983633"/>
              <a:gd name="connsiteX5" fmla="*/ 36840 w 683172"/>
              <a:gd name="connsiteY5" fmla="*/ 602442 h 983633"/>
              <a:gd name="connsiteX0" fmla="*/ 36840 w 694594"/>
              <a:gd name="connsiteY0" fmla="*/ 603934 h 984609"/>
              <a:gd name="connsiteX1" fmla="*/ 67320 w 694594"/>
              <a:gd name="connsiteY1" fmla="*/ 189406 h 984609"/>
              <a:gd name="connsiteX2" fmla="*/ 433080 w 694594"/>
              <a:gd name="connsiteY2" fmla="*/ 6526 h 984609"/>
              <a:gd name="connsiteX3" fmla="*/ 694446 w 694594"/>
              <a:gd name="connsiteY3" fmla="*/ 404676 h 984609"/>
              <a:gd name="connsiteX4" fmla="*/ 463560 w 694594"/>
              <a:gd name="connsiteY4" fmla="*/ 981886 h 984609"/>
              <a:gd name="connsiteX5" fmla="*/ 36840 w 694594"/>
              <a:gd name="connsiteY5" fmla="*/ 603934 h 984609"/>
              <a:gd name="connsiteX0" fmla="*/ 36840 w 694594"/>
              <a:gd name="connsiteY0" fmla="*/ 600236 h 980910"/>
              <a:gd name="connsiteX1" fmla="*/ 67320 w 694594"/>
              <a:gd name="connsiteY1" fmla="*/ 185708 h 980910"/>
              <a:gd name="connsiteX2" fmla="*/ 433080 w 694594"/>
              <a:gd name="connsiteY2" fmla="*/ 2828 h 980910"/>
              <a:gd name="connsiteX3" fmla="*/ 694446 w 694594"/>
              <a:gd name="connsiteY3" fmla="*/ 400978 h 980910"/>
              <a:gd name="connsiteX4" fmla="*/ 463560 w 694594"/>
              <a:gd name="connsiteY4" fmla="*/ 978188 h 980910"/>
              <a:gd name="connsiteX5" fmla="*/ 36840 w 694594"/>
              <a:gd name="connsiteY5" fmla="*/ 600236 h 980910"/>
              <a:gd name="connsiteX0" fmla="*/ 35736 w 693474"/>
              <a:gd name="connsiteY0" fmla="*/ 600236 h 1009501"/>
              <a:gd name="connsiteX1" fmla="*/ 66216 w 693474"/>
              <a:gd name="connsiteY1" fmla="*/ 185708 h 1009501"/>
              <a:gd name="connsiteX2" fmla="*/ 431976 w 693474"/>
              <a:gd name="connsiteY2" fmla="*/ 2828 h 1009501"/>
              <a:gd name="connsiteX3" fmla="*/ 693342 w 693474"/>
              <a:gd name="connsiteY3" fmla="*/ 400978 h 1009501"/>
              <a:gd name="connsiteX4" fmla="*/ 447216 w 693474"/>
              <a:gd name="connsiteY4" fmla="*/ 1006978 h 1009501"/>
              <a:gd name="connsiteX5" fmla="*/ 35736 w 693474"/>
              <a:gd name="connsiteY5" fmla="*/ 600236 h 1009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3474" h="1009501">
                <a:moveTo>
                  <a:pt x="35736" y="600236"/>
                </a:moveTo>
                <a:cubicBezTo>
                  <a:pt x="-27764" y="463358"/>
                  <a:pt x="176" y="285276"/>
                  <a:pt x="66216" y="185708"/>
                </a:cubicBezTo>
                <a:cubicBezTo>
                  <a:pt x="132256" y="86140"/>
                  <a:pt x="255065" y="-18654"/>
                  <a:pt x="431976" y="2828"/>
                </a:cubicBezTo>
                <a:cubicBezTo>
                  <a:pt x="608887" y="24310"/>
                  <a:pt x="688262" y="238418"/>
                  <a:pt x="693342" y="400978"/>
                </a:cubicBezTo>
                <a:cubicBezTo>
                  <a:pt x="698422" y="563538"/>
                  <a:pt x="556817" y="973768"/>
                  <a:pt x="447216" y="1006978"/>
                </a:cubicBezTo>
                <a:cubicBezTo>
                  <a:pt x="337615" y="1040188"/>
                  <a:pt x="99236" y="737114"/>
                  <a:pt x="35736" y="600236"/>
                </a:cubicBezTo>
                <a:close/>
              </a:path>
            </a:pathLst>
          </a:custGeom>
          <a:noFill/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0" name="Freihandform 179"/>
          <p:cNvSpPr/>
          <p:nvPr/>
        </p:nvSpPr>
        <p:spPr>
          <a:xfrm>
            <a:off x="7605639" y="4604153"/>
            <a:ext cx="293722" cy="494892"/>
          </a:xfrm>
          <a:custGeom>
            <a:avLst/>
            <a:gdLst>
              <a:gd name="connsiteX0" fmla="*/ 36840 w 683172"/>
              <a:gd name="connsiteY0" fmla="*/ 602442 h 983633"/>
              <a:gd name="connsiteX1" fmla="*/ 67320 w 683172"/>
              <a:gd name="connsiteY1" fmla="*/ 187914 h 983633"/>
              <a:gd name="connsiteX2" fmla="*/ 433080 w 683172"/>
              <a:gd name="connsiteY2" fmla="*/ 5034 h 983633"/>
              <a:gd name="connsiteX3" fmla="*/ 683016 w 683172"/>
              <a:gd name="connsiteY3" fmla="*/ 370794 h 983633"/>
              <a:gd name="connsiteX4" fmla="*/ 463560 w 683172"/>
              <a:gd name="connsiteY4" fmla="*/ 980394 h 983633"/>
              <a:gd name="connsiteX5" fmla="*/ 36840 w 683172"/>
              <a:gd name="connsiteY5" fmla="*/ 602442 h 983633"/>
              <a:gd name="connsiteX0" fmla="*/ 36840 w 694594"/>
              <a:gd name="connsiteY0" fmla="*/ 603934 h 984609"/>
              <a:gd name="connsiteX1" fmla="*/ 67320 w 694594"/>
              <a:gd name="connsiteY1" fmla="*/ 189406 h 984609"/>
              <a:gd name="connsiteX2" fmla="*/ 433080 w 694594"/>
              <a:gd name="connsiteY2" fmla="*/ 6526 h 984609"/>
              <a:gd name="connsiteX3" fmla="*/ 694446 w 694594"/>
              <a:gd name="connsiteY3" fmla="*/ 404676 h 984609"/>
              <a:gd name="connsiteX4" fmla="*/ 463560 w 694594"/>
              <a:gd name="connsiteY4" fmla="*/ 981886 h 984609"/>
              <a:gd name="connsiteX5" fmla="*/ 36840 w 694594"/>
              <a:gd name="connsiteY5" fmla="*/ 603934 h 984609"/>
              <a:gd name="connsiteX0" fmla="*/ 36840 w 694594"/>
              <a:gd name="connsiteY0" fmla="*/ 600236 h 980910"/>
              <a:gd name="connsiteX1" fmla="*/ 67320 w 694594"/>
              <a:gd name="connsiteY1" fmla="*/ 185708 h 980910"/>
              <a:gd name="connsiteX2" fmla="*/ 433080 w 694594"/>
              <a:gd name="connsiteY2" fmla="*/ 2828 h 980910"/>
              <a:gd name="connsiteX3" fmla="*/ 694446 w 694594"/>
              <a:gd name="connsiteY3" fmla="*/ 400978 h 980910"/>
              <a:gd name="connsiteX4" fmla="*/ 463560 w 694594"/>
              <a:gd name="connsiteY4" fmla="*/ 978188 h 980910"/>
              <a:gd name="connsiteX5" fmla="*/ 36840 w 694594"/>
              <a:gd name="connsiteY5" fmla="*/ 600236 h 980910"/>
              <a:gd name="connsiteX0" fmla="*/ 35736 w 693474"/>
              <a:gd name="connsiteY0" fmla="*/ 600236 h 1009501"/>
              <a:gd name="connsiteX1" fmla="*/ 66216 w 693474"/>
              <a:gd name="connsiteY1" fmla="*/ 185708 h 1009501"/>
              <a:gd name="connsiteX2" fmla="*/ 431976 w 693474"/>
              <a:gd name="connsiteY2" fmla="*/ 2828 h 1009501"/>
              <a:gd name="connsiteX3" fmla="*/ 693342 w 693474"/>
              <a:gd name="connsiteY3" fmla="*/ 400978 h 1009501"/>
              <a:gd name="connsiteX4" fmla="*/ 447216 w 693474"/>
              <a:gd name="connsiteY4" fmla="*/ 1006978 h 1009501"/>
              <a:gd name="connsiteX5" fmla="*/ 35736 w 693474"/>
              <a:gd name="connsiteY5" fmla="*/ 600236 h 1009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3474" h="1009501">
                <a:moveTo>
                  <a:pt x="35736" y="600236"/>
                </a:moveTo>
                <a:cubicBezTo>
                  <a:pt x="-27764" y="463358"/>
                  <a:pt x="176" y="285276"/>
                  <a:pt x="66216" y="185708"/>
                </a:cubicBezTo>
                <a:cubicBezTo>
                  <a:pt x="132256" y="86140"/>
                  <a:pt x="255065" y="-18654"/>
                  <a:pt x="431976" y="2828"/>
                </a:cubicBezTo>
                <a:cubicBezTo>
                  <a:pt x="608887" y="24310"/>
                  <a:pt x="688262" y="238418"/>
                  <a:pt x="693342" y="400978"/>
                </a:cubicBezTo>
                <a:cubicBezTo>
                  <a:pt x="698422" y="563538"/>
                  <a:pt x="556817" y="973768"/>
                  <a:pt x="447216" y="1006978"/>
                </a:cubicBezTo>
                <a:cubicBezTo>
                  <a:pt x="337615" y="1040188"/>
                  <a:pt x="99236" y="737114"/>
                  <a:pt x="35736" y="600236"/>
                </a:cubicBezTo>
                <a:close/>
              </a:path>
            </a:pathLst>
          </a:custGeom>
          <a:noFill/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1" name="Freihandform 180"/>
          <p:cNvSpPr/>
          <p:nvPr/>
        </p:nvSpPr>
        <p:spPr>
          <a:xfrm>
            <a:off x="7697166" y="4712011"/>
            <a:ext cx="133550" cy="218151"/>
          </a:xfrm>
          <a:custGeom>
            <a:avLst/>
            <a:gdLst>
              <a:gd name="connsiteX0" fmla="*/ 36840 w 683172"/>
              <a:gd name="connsiteY0" fmla="*/ 602442 h 983633"/>
              <a:gd name="connsiteX1" fmla="*/ 67320 w 683172"/>
              <a:gd name="connsiteY1" fmla="*/ 187914 h 983633"/>
              <a:gd name="connsiteX2" fmla="*/ 433080 w 683172"/>
              <a:gd name="connsiteY2" fmla="*/ 5034 h 983633"/>
              <a:gd name="connsiteX3" fmla="*/ 683016 w 683172"/>
              <a:gd name="connsiteY3" fmla="*/ 370794 h 983633"/>
              <a:gd name="connsiteX4" fmla="*/ 463560 w 683172"/>
              <a:gd name="connsiteY4" fmla="*/ 980394 h 983633"/>
              <a:gd name="connsiteX5" fmla="*/ 36840 w 683172"/>
              <a:gd name="connsiteY5" fmla="*/ 602442 h 983633"/>
              <a:gd name="connsiteX0" fmla="*/ 36840 w 694594"/>
              <a:gd name="connsiteY0" fmla="*/ 603934 h 984609"/>
              <a:gd name="connsiteX1" fmla="*/ 67320 w 694594"/>
              <a:gd name="connsiteY1" fmla="*/ 189406 h 984609"/>
              <a:gd name="connsiteX2" fmla="*/ 433080 w 694594"/>
              <a:gd name="connsiteY2" fmla="*/ 6526 h 984609"/>
              <a:gd name="connsiteX3" fmla="*/ 694446 w 694594"/>
              <a:gd name="connsiteY3" fmla="*/ 404676 h 984609"/>
              <a:gd name="connsiteX4" fmla="*/ 463560 w 694594"/>
              <a:gd name="connsiteY4" fmla="*/ 981886 h 984609"/>
              <a:gd name="connsiteX5" fmla="*/ 36840 w 694594"/>
              <a:gd name="connsiteY5" fmla="*/ 603934 h 984609"/>
              <a:gd name="connsiteX0" fmla="*/ 36840 w 694594"/>
              <a:gd name="connsiteY0" fmla="*/ 600236 h 980910"/>
              <a:gd name="connsiteX1" fmla="*/ 67320 w 694594"/>
              <a:gd name="connsiteY1" fmla="*/ 185708 h 980910"/>
              <a:gd name="connsiteX2" fmla="*/ 433080 w 694594"/>
              <a:gd name="connsiteY2" fmla="*/ 2828 h 980910"/>
              <a:gd name="connsiteX3" fmla="*/ 694446 w 694594"/>
              <a:gd name="connsiteY3" fmla="*/ 400978 h 980910"/>
              <a:gd name="connsiteX4" fmla="*/ 463560 w 694594"/>
              <a:gd name="connsiteY4" fmla="*/ 978188 h 980910"/>
              <a:gd name="connsiteX5" fmla="*/ 36840 w 694594"/>
              <a:gd name="connsiteY5" fmla="*/ 600236 h 980910"/>
              <a:gd name="connsiteX0" fmla="*/ 35736 w 693474"/>
              <a:gd name="connsiteY0" fmla="*/ 600236 h 1009501"/>
              <a:gd name="connsiteX1" fmla="*/ 66216 w 693474"/>
              <a:gd name="connsiteY1" fmla="*/ 185708 h 1009501"/>
              <a:gd name="connsiteX2" fmla="*/ 431976 w 693474"/>
              <a:gd name="connsiteY2" fmla="*/ 2828 h 1009501"/>
              <a:gd name="connsiteX3" fmla="*/ 693342 w 693474"/>
              <a:gd name="connsiteY3" fmla="*/ 400978 h 1009501"/>
              <a:gd name="connsiteX4" fmla="*/ 447216 w 693474"/>
              <a:gd name="connsiteY4" fmla="*/ 1006978 h 1009501"/>
              <a:gd name="connsiteX5" fmla="*/ 35736 w 693474"/>
              <a:gd name="connsiteY5" fmla="*/ 600236 h 1009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3474" h="1009501">
                <a:moveTo>
                  <a:pt x="35736" y="600236"/>
                </a:moveTo>
                <a:cubicBezTo>
                  <a:pt x="-27764" y="463358"/>
                  <a:pt x="176" y="285276"/>
                  <a:pt x="66216" y="185708"/>
                </a:cubicBezTo>
                <a:cubicBezTo>
                  <a:pt x="132256" y="86140"/>
                  <a:pt x="255065" y="-18654"/>
                  <a:pt x="431976" y="2828"/>
                </a:cubicBezTo>
                <a:cubicBezTo>
                  <a:pt x="608887" y="24310"/>
                  <a:pt x="688262" y="238418"/>
                  <a:pt x="693342" y="400978"/>
                </a:cubicBezTo>
                <a:cubicBezTo>
                  <a:pt x="698422" y="563538"/>
                  <a:pt x="556817" y="973768"/>
                  <a:pt x="447216" y="1006978"/>
                </a:cubicBezTo>
                <a:cubicBezTo>
                  <a:pt x="337615" y="1040188"/>
                  <a:pt x="99236" y="737114"/>
                  <a:pt x="35736" y="600236"/>
                </a:cubicBezTo>
                <a:close/>
              </a:path>
            </a:pathLst>
          </a:custGeom>
          <a:noFill/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2" name="Freihandform 181"/>
          <p:cNvSpPr/>
          <p:nvPr/>
        </p:nvSpPr>
        <p:spPr>
          <a:xfrm>
            <a:off x="8199110" y="4119728"/>
            <a:ext cx="1551102" cy="1131242"/>
          </a:xfrm>
          <a:custGeom>
            <a:avLst/>
            <a:gdLst>
              <a:gd name="connsiteX0" fmla="*/ 0 w 2582729"/>
              <a:gd name="connsiteY0" fmla="*/ 50662 h 1774935"/>
              <a:gd name="connsiteX1" fmla="*/ 1737360 w 2582729"/>
              <a:gd name="connsiteY1" fmla="*/ 43042 h 1774935"/>
              <a:gd name="connsiteX2" fmla="*/ 2545080 w 2582729"/>
              <a:gd name="connsiteY2" fmla="*/ 515482 h 1774935"/>
              <a:gd name="connsiteX3" fmla="*/ 2392680 w 2582729"/>
              <a:gd name="connsiteY3" fmla="*/ 1391782 h 1774935"/>
              <a:gd name="connsiteX4" fmla="*/ 1889760 w 2582729"/>
              <a:gd name="connsiteY4" fmla="*/ 1765162 h 1774935"/>
              <a:gd name="connsiteX5" fmla="*/ 1203960 w 2582729"/>
              <a:gd name="connsiteY5" fmla="*/ 1033642 h 1774935"/>
              <a:gd name="connsiteX6" fmla="*/ 1508760 w 2582729"/>
              <a:gd name="connsiteY6" fmla="*/ 340222 h 1774935"/>
              <a:gd name="connsiteX7" fmla="*/ 2263140 w 2582729"/>
              <a:gd name="connsiteY7" fmla="*/ 408802 h 1774935"/>
              <a:gd name="connsiteX8" fmla="*/ 2324100 w 2582729"/>
              <a:gd name="connsiteY8" fmla="*/ 1178422 h 1774935"/>
              <a:gd name="connsiteX9" fmla="*/ 2026920 w 2582729"/>
              <a:gd name="connsiteY9" fmla="*/ 1544182 h 1774935"/>
              <a:gd name="connsiteX10" fmla="*/ 1409700 w 2582729"/>
              <a:gd name="connsiteY10" fmla="*/ 1033642 h 1774935"/>
              <a:gd name="connsiteX11" fmla="*/ 1661160 w 2582729"/>
              <a:gd name="connsiteY11" fmla="*/ 507862 h 1774935"/>
              <a:gd name="connsiteX12" fmla="*/ 2171700 w 2582729"/>
              <a:gd name="connsiteY12" fmla="*/ 538342 h 1774935"/>
              <a:gd name="connsiteX13" fmla="*/ 2141220 w 2582729"/>
              <a:gd name="connsiteY13" fmla="*/ 1193662 h 1774935"/>
              <a:gd name="connsiteX0" fmla="*/ 0 w 2582729"/>
              <a:gd name="connsiteY0" fmla="*/ 50662 h 1774935"/>
              <a:gd name="connsiteX1" fmla="*/ 1737360 w 2582729"/>
              <a:gd name="connsiteY1" fmla="*/ 43042 h 1774935"/>
              <a:gd name="connsiteX2" fmla="*/ 2545080 w 2582729"/>
              <a:gd name="connsiteY2" fmla="*/ 515482 h 1774935"/>
              <a:gd name="connsiteX3" fmla="*/ 2392680 w 2582729"/>
              <a:gd name="connsiteY3" fmla="*/ 1391782 h 1774935"/>
              <a:gd name="connsiteX4" fmla="*/ 1889760 w 2582729"/>
              <a:gd name="connsiteY4" fmla="*/ 1765162 h 1774935"/>
              <a:gd name="connsiteX5" fmla="*/ 1203960 w 2582729"/>
              <a:gd name="connsiteY5" fmla="*/ 1033642 h 1774935"/>
              <a:gd name="connsiteX6" fmla="*/ 1508760 w 2582729"/>
              <a:gd name="connsiteY6" fmla="*/ 340222 h 1774935"/>
              <a:gd name="connsiteX7" fmla="*/ 2334260 w 2582729"/>
              <a:gd name="connsiteY7" fmla="*/ 444362 h 1774935"/>
              <a:gd name="connsiteX8" fmla="*/ 2324100 w 2582729"/>
              <a:gd name="connsiteY8" fmla="*/ 1178422 h 1774935"/>
              <a:gd name="connsiteX9" fmla="*/ 2026920 w 2582729"/>
              <a:gd name="connsiteY9" fmla="*/ 1544182 h 1774935"/>
              <a:gd name="connsiteX10" fmla="*/ 1409700 w 2582729"/>
              <a:gd name="connsiteY10" fmla="*/ 1033642 h 1774935"/>
              <a:gd name="connsiteX11" fmla="*/ 1661160 w 2582729"/>
              <a:gd name="connsiteY11" fmla="*/ 507862 h 1774935"/>
              <a:gd name="connsiteX12" fmla="*/ 2171700 w 2582729"/>
              <a:gd name="connsiteY12" fmla="*/ 538342 h 1774935"/>
              <a:gd name="connsiteX13" fmla="*/ 2141220 w 2582729"/>
              <a:gd name="connsiteY13" fmla="*/ 1193662 h 1774935"/>
              <a:gd name="connsiteX0" fmla="*/ 0 w 2582729"/>
              <a:gd name="connsiteY0" fmla="*/ 50662 h 1774935"/>
              <a:gd name="connsiteX1" fmla="*/ 1737360 w 2582729"/>
              <a:gd name="connsiteY1" fmla="*/ 43042 h 1774935"/>
              <a:gd name="connsiteX2" fmla="*/ 2545080 w 2582729"/>
              <a:gd name="connsiteY2" fmla="*/ 515482 h 1774935"/>
              <a:gd name="connsiteX3" fmla="*/ 2392680 w 2582729"/>
              <a:gd name="connsiteY3" fmla="*/ 1391782 h 1774935"/>
              <a:gd name="connsiteX4" fmla="*/ 1889760 w 2582729"/>
              <a:gd name="connsiteY4" fmla="*/ 1765162 h 1774935"/>
              <a:gd name="connsiteX5" fmla="*/ 1203960 w 2582729"/>
              <a:gd name="connsiteY5" fmla="*/ 1033642 h 1774935"/>
              <a:gd name="connsiteX6" fmla="*/ 1508760 w 2582729"/>
              <a:gd name="connsiteY6" fmla="*/ 340222 h 1774935"/>
              <a:gd name="connsiteX7" fmla="*/ 2334260 w 2582729"/>
              <a:gd name="connsiteY7" fmla="*/ 444362 h 1774935"/>
              <a:gd name="connsiteX8" fmla="*/ 2324100 w 2582729"/>
              <a:gd name="connsiteY8" fmla="*/ 1178422 h 1774935"/>
              <a:gd name="connsiteX9" fmla="*/ 2026920 w 2582729"/>
              <a:gd name="connsiteY9" fmla="*/ 1544182 h 1774935"/>
              <a:gd name="connsiteX10" fmla="*/ 1409700 w 2582729"/>
              <a:gd name="connsiteY10" fmla="*/ 1033642 h 1774935"/>
              <a:gd name="connsiteX11" fmla="*/ 1625600 w 2582729"/>
              <a:gd name="connsiteY11" fmla="*/ 487542 h 1774935"/>
              <a:gd name="connsiteX12" fmla="*/ 2171700 w 2582729"/>
              <a:gd name="connsiteY12" fmla="*/ 538342 h 1774935"/>
              <a:gd name="connsiteX13" fmla="*/ 2141220 w 2582729"/>
              <a:gd name="connsiteY13" fmla="*/ 1193662 h 1774935"/>
              <a:gd name="connsiteX0" fmla="*/ 0 w 2582729"/>
              <a:gd name="connsiteY0" fmla="*/ 50662 h 1774935"/>
              <a:gd name="connsiteX1" fmla="*/ 1737360 w 2582729"/>
              <a:gd name="connsiteY1" fmla="*/ 43042 h 1774935"/>
              <a:gd name="connsiteX2" fmla="*/ 2545080 w 2582729"/>
              <a:gd name="connsiteY2" fmla="*/ 515482 h 1774935"/>
              <a:gd name="connsiteX3" fmla="*/ 2392680 w 2582729"/>
              <a:gd name="connsiteY3" fmla="*/ 1391782 h 1774935"/>
              <a:gd name="connsiteX4" fmla="*/ 1889760 w 2582729"/>
              <a:gd name="connsiteY4" fmla="*/ 1765162 h 1774935"/>
              <a:gd name="connsiteX5" fmla="*/ 1203960 w 2582729"/>
              <a:gd name="connsiteY5" fmla="*/ 1033642 h 1774935"/>
              <a:gd name="connsiteX6" fmla="*/ 1508760 w 2582729"/>
              <a:gd name="connsiteY6" fmla="*/ 340222 h 1774935"/>
              <a:gd name="connsiteX7" fmla="*/ 2334260 w 2582729"/>
              <a:gd name="connsiteY7" fmla="*/ 444362 h 1774935"/>
              <a:gd name="connsiteX8" fmla="*/ 2324100 w 2582729"/>
              <a:gd name="connsiteY8" fmla="*/ 1178422 h 1774935"/>
              <a:gd name="connsiteX9" fmla="*/ 2026920 w 2582729"/>
              <a:gd name="connsiteY9" fmla="*/ 1544182 h 1774935"/>
              <a:gd name="connsiteX10" fmla="*/ 1409700 w 2582729"/>
              <a:gd name="connsiteY10" fmla="*/ 1033642 h 1774935"/>
              <a:gd name="connsiteX11" fmla="*/ 1625600 w 2582729"/>
              <a:gd name="connsiteY11" fmla="*/ 487542 h 1774935"/>
              <a:gd name="connsiteX12" fmla="*/ 2207260 w 2582729"/>
              <a:gd name="connsiteY12" fmla="*/ 538342 h 1774935"/>
              <a:gd name="connsiteX13" fmla="*/ 2141220 w 2582729"/>
              <a:gd name="connsiteY13" fmla="*/ 1193662 h 1774935"/>
              <a:gd name="connsiteX0" fmla="*/ 0 w 2582729"/>
              <a:gd name="connsiteY0" fmla="*/ 50662 h 1774935"/>
              <a:gd name="connsiteX1" fmla="*/ 1737360 w 2582729"/>
              <a:gd name="connsiteY1" fmla="*/ 43042 h 1774935"/>
              <a:gd name="connsiteX2" fmla="*/ 2545080 w 2582729"/>
              <a:gd name="connsiteY2" fmla="*/ 515482 h 1774935"/>
              <a:gd name="connsiteX3" fmla="*/ 2392680 w 2582729"/>
              <a:gd name="connsiteY3" fmla="*/ 1391782 h 1774935"/>
              <a:gd name="connsiteX4" fmla="*/ 1889760 w 2582729"/>
              <a:gd name="connsiteY4" fmla="*/ 1765162 h 1774935"/>
              <a:gd name="connsiteX5" fmla="*/ 1203960 w 2582729"/>
              <a:gd name="connsiteY5" fmla="*/ 1033642 h 1774935"/>
              <a:gd name="connsiteX6" fmla="*/ 1508760 w 2582729"/>
              <a:gd name="connsiteY6" fmla="*/ 340222 h 1774935"/>
              <a:gd name="connsiteX7" fmla="*/ 2334260 w 2582729"/>
              <a:gd name="connsiteY7" fmla="*/ 444362 h 1774935"/>
              <a:gd name="connsiteX8" fmla="*/ 2395220 w 2582729"/>
              <a:gd name="connsiteY8" fmla="*/ 1158102 h 1774935"/>
              <a:gd name="connsiteX9" fmla="*/ 2026920 w 2582729"/>
              <a:gd name="connsiteY9" fmla="*/ 1544182 h 1774935"/>
              <a:gd name="connsiteX10" fmla="*/ 1409700 w 2582729"/>
              <a:gd name="connsiteY10" fmla="*/ 1033642 h 1774935"/>
              <a:gd name="connsiteX11" fmla="*/ 1625600 w 2582729"/>
              <a:gd name="connsiteY11" fmla="*/ 487542 h 1774935"/>
              <a:gd name="connsiteX12" fmla="*/ 2207260 w 2582729"/>
              <a:gd name="connsiteY12" fmla="*/ 538342 h 1774935"/>
              <a:gd name="connsiteX13" fmla="*/ 2141220 w 2582729"/>
              <a:gd name="connsiteY13" fmla="*/ 1193662 h 1774935"/>
              <a:gd name="connsiteX0" fmla="*/ 0 w 2582729"/>
              <a:gd name="connsiteY0" fmla="*/ 50662 h 1774935"/>
              <a:gd name="connsiteX1" fmla="*/ 1737360 w 2582729"/>
              <a:gd name="connsiteY1" fmla="*/ 43042 h 1774935"/>
              <a:gd name="connsiteX2" fmla="*/ 2545080 w 2582729"/>
              <a:gd name="connsiteY2" fmla="*/ 515482 h 1774935"/>
              <a:gd name="connsiteX3" fmla="*/ 2392680 w 2582729"/>
              <a:gd name="connsiteY3" fmla="*/ 1391782 h 1774935"/>
              <a:gd name="connsiteX4" fmla="*/ 1889760 w 2582729"/>
              <a:gd name="connsiteY4" fmla="*/ 1765162 h 1774935"/>
              <a:gd name="connsiteX5" fmla="*/ 1203960 w 2582729"/>
              <a:gd name="connsiteY5" fmla="*/ 1033642 h 1774935"/>
              <a:gd name="connsiteX6" fmla="*/ 1508760 w 2582729"/>
              <a:gd name="connsiteY6" fmla="*/ 340222 h 1774935"/>
              <a:gd name="connsiteX7" fmla="*/ 2334260 w 2582729"/>
              <a:gd name="connsiteY7" fmla="*/ 444362 h 1774935"/>
              <a:gd name="connsiteX8" fmla="*/ 2395220 w 2582729"/>
              <a:gd name="connsiteY8" fmla="*/ 1158102 h 1774935"/>
              <a:gd name="connsiteX9" fmla="*/ 1981200 w 2582729"/>
              <a:gd name="connsiteY9" fmla="*/ 1600062 h 1774935"/>
              <a:gd name="connsiteX10" fmla="*/ 1409700 w 2582729"/>
              <a:gd name="connsiteY10" fmla="*/ 1033642 h 1774935"/>
              <a:gd name="connsiteX11" fmla="*/ 1625600 w 2582729"/>
              <a:gd name="connsiteY11" fmla="*/ 487542 h 1774935"/>
              <a:gd name="connsiteX12" fmla="*/ 2207260 w 2582729"/>
              <a:gd name="connsiteY12" fmla="*/ 538342 h 1774935"/>
              <a:gd name="connsiteX13" fmla="*/ 2141220 w 2582729"/>
              <a:gd name="connsiteY13" fmla="*/ 1193662 h 1774935"/>
              <a:gd name="connsiteX0" fmla="*/ 0 w 2582729"/>
              <a:gd name="connsiteY0" fmla="*/ 50662 h 1774935"/>
              <a:gd name="connsiteX1" fmla="*/ 1737360 w 2582729"/>
              <a:gd name="connsiteY1" fmla="*/ 43042 h 1774935"/>
              <a:gd name="connsiteX2" fmla="*/ 2545080 w 2582729"/>
              <a:gd name="connsiteY2" fmla="*/ 515482 h 1774935"/>
              <a:gd name="connsiteX3" fmla="*/ 2392680 w 2582729"/>
              <a:gd name="connsiteY3" fmla="*/ 1391782 h 1774935"/>
              <a:gd name="connsiteX4" fmla="*/ 1889760 w 2582729"/>
              <a:gd name="connsiteY4" fmla="*/ 1765162 h 1774935"/>
              <a:gd name="connsiteX5" fmla="*/ 1203960 w 2582729"/>
              <a:gd name="connsiteY5" fmla="*/ 1033642 h 1774935"/>
              <a:gd name="connsiteX6" fmla="*/ 1508760 w 2582729"/>
              <a:gd name="connsiteY6" fmla="*/ 340222 h 1774935"/>
              <a:gd name="connsiteX7" fmla="*/ 2334260 w 2582729"/>
              <a:gd name="connsiteY7" fmla="*/ 444362 h 1774935"/>
              <a:gd name="connsiteX8" fmla="*/ 2395220 w 2582729"/>
              <a:gd name="connsiteY8" fmla="*/ 1158102 h 1774935"/>
              <a:gd name="connsiteX9" fmla="*/ 1981200 w 2582729"/>
              <a:gd name="connsiteY9" fmla="*/ 1600062 h 1774935"/>
              <a:gd name="connsiteX10" fmla="*/ 1379220 w 2582729"/>
              <a:gd name="connsiteY10" fmla="*/ 1013322 h 1774935"/>
              <a:gd name="connsiteX11" fmla="*/ 1625600 w 2582729"/>
              <a:gd name="connsiteY11" fmla="*/ 487542 h 1774935"/>
              <a:gd name="connsiteX12" fmla="*/ 2207260 w 2582729"/>
              <a:gd name="connsiteY12" fmla="*/ 538342 h 1774935"/>
              <a:gd name="connsiteX13" fmla="*/ 2141220 w 2582729"/>
              <a:gd name="connsiteY13" fmla="*/ 1193662 h 1774935"/>
              <a:gd name="connsiteX0" fmla="*/ 0 w 2582729"/>
              <a:gd name="connsiteY0" fmla="*/ 50662 h 1774935"/>
              <a:gd name="connsiteX1" fmla="*/ 1737360 w 2582729"/>
              <a:gd name="connsiteY1" fmla="*/ 43042 h 1774935"/>
              <a:gd name="connsiteX2" fmla="*/ 2545080 w 2582729"/>
              <a:gd name="connsiteY2" fmla="*/ 515482 h 1774935"/>
              <a:gd name="connsiteX3" fmla="*/ 2392680 w 2582729"/>
              <a:gd name="connsiteY3" fmla="*/ 1391782 h 1774935"/>
              <a:gd name="connsiteX4" fmla="*/ 1889760 w 2582729"/>
              <a:gd name="connsiteY4" fmla="*/ 1765162 h 1774935"/>
              <a:gd name="connsiteX5" fmla="*/ 1203960 w 2582729"/>
              <a:gd name="connsiteY5" fmla="*/ 1033642 h 1774935"/>
              <a:gd name="connsiteX6" fmla="*/ 1508760 w 2582729"/>
              <a:gd name="connsiteY6" fmla="*/ 340222 h 1774935"/>
              <a:gd name="connsiteX7" fmla="*/ 2334260 w 2582729"/>
              <a:gd name="connsiteY7" fmla="*/ 444362 h 1774935"/>
              <a:gd name="connsiteX8" fmla="*/ 2395220 w 2582729"/>
              <a:gd name="connsiteY8" fmla="*/ 1158102 h 1774935"/>
              <a:gd name="connsiteX9" fmla="*/ 1981200 w 2582729"/>
              <a:gd name="connsiteY9" fmla="*/ 1600062 h 1774935"/>
              <a:gd name="connsiteX10" fmla="*/ 1379220 w 2582729"/>
              <a:gd name="connsiteY10" fmla="*/ 1013322 h 1774935"/>
              <a:gd name="connsiteX11" fmla="*/ 1595120 w 2582729"/>
              <a:gd name="connsiteY11" fmla="*/ 467222 h 1774935"/>
              <a:gd name="connsiteX12" fmla="*/ 2207260 w 2582729"/>
              <a:gd name="connsiteY12" fmla="*/ 538342 h 1774935"/>
              <a:gd name="connsiteX13" fmla="*/ 2141220 w 2582729"/>
              <a:gd name="connsiteY13" fmla="*/ 1193662 h 1774935"/>
              <a:gd name="connsiteX0" fmla="*/ 0 w 2582729"/>
              <a:gd name="connsiteY0" fmla="*/ 50662 h 1774935"/>
              <a:gd name="connsiteX1" fmla="*/ 1737360 w 2582729"/>
              <a:gd name="connsiteY1" fmla="*/ 43042 h 1774935"/>
              <a:gd name="connsiteX2" fmla="*/ 2545080 w 2582729"/>
              <a:gd name="connsiteY2" fmla="*/ 515482 h 1774935"/>
              <a:gd name="connsiteX3" fmla="*/ 2392680 w 2582729"/>
              <a:gd name="connsiteY3" fmla="*/ 1391782 h 1774935"/>
              <a:gd name="connsiteX4" fmla="*/ 1889760 w 2582729"/>
              <a:gd name="connsiteY4" fmla="*/ 1765162 h 1774935"/>
              <a:gd name="connsiteX5" fmla="*/ 1203960 w 2582729"/>
              <a:gd name="connsiteY5" fmla="*/ 1033642 h 1774935"/>
              <a:gd name="connsiteX6" fmla="*/ 1508760 w 2582729"/>
              <a:gd name="connsiteY6" fmla="*/ 340222 h 1774935"/>
              <a:gd name="connsiteX7" fmla="*/ 2334260 w 2582729"/>
              <a:gd name="connsiteY7" fmla="*/ 444362 h 1774935"/>
              <a:gd name="connsiteX8" fmla="*/ 2395220 w 2582729"/>
              <a:gd name="connsiteY8" fmla="*/ 1158102 h 1774935"/>
              <a:gd name="connsiteX9" fmla="*/ 1981200 w 2582729"/>
              <a:gd name="connsiteY9" fmla="*/ 1600062 h 1774935"/>
              <a:gd name="connsiteX10" fmla="*/ 1379220 w 2582729"/>
              <a:gd name="connsiteY10" fmla="*/ 1013322 h 1774935"/>
              <a:gd name="connsiteX11" fmla="*/ 1595120 w 2582729"/>
              <a:gd name="connsiteY11" fmla="*/ 467222 h 1774935"/>
              <a:gd name="connsiteX12" fmla="*/ 2207260 w 2582729"/>
              <a:gd name="connsiteY12" fmla="*/ 538342 h 1774935"/>
              <a:gd name="connsiteX13" fmla="*/ 2258060 w 2582729"/>
              <a:gd name="connsiteY13" fmla="*/ 1112382 h 1774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582729" h="1774935">
                <a:moveTo>
                  <a:pt x="0" y="50662"/>
                </a:moveTo>
                <a:cubicBezTo>
                  <a:pt x="656590" y="8117"/>
                  <a:pt x="1313180" y="-34428"/>
                  <a:pt x="1737360" y="43042"/>
                </a:cubicBezTo>
                <a:cubicBezTo>
                  <a:pt x="2161540" y="120512"/>
                  <a:pt x="2435860" y="290692"/>
                  <a:pt x="2545080" y="515482"/>
                </a:cubicBezTo>
                <a:cubicBezTo>
                  <a:pt x="2654300" y="740272"/>
                  <a:pt x="2501900" y="1183502"/>
                  <a:pt x="2392680" y="1391782"/>
                </a:cubicBezTo>
                <a:cubicBezTo>
                  <a:pt x="2283460" y="1600062"/>
                  <a:pt x="2087880" y="1824852"/>
                  <a:pt x="1889760" y="1765162"/>
                </a:cubicBezTo>
                <a:cubicBezTo>
                  <a:pt x="1691640" y="1705472"/>
                  <a:pt x="1267460" y="1271132"/>
                  <a:pt x="1203960" y="1033642"/>
                </a:cubicBezTo>
                <a:cubicBezTo>
                  <a:pt x="1140460" y="796152"/>
                  <a:pt x="1320377" y="438435"/>
                  <a:pt x="1508760" y="340222"/>
                </a:cubicBezTo>
                <a:cubicBezTo>
                  <a:pt x="1697143" y="242009"/>
                  <a:pt x="2186517" y="308049"/>
                  <a:pt x="2334260" y="444362"/>
                </a:cubicBezTo>
                <a:cubicBezTo>
                  <a:pt x="2482003" y="580675"/>
                  <a:pt x="2454063" y="965486"/>
                  <a:pt x="2395220" y="1158102"/>
                </a:cubicBezTo>
                <a:cubicBezTo>
                  <a:pt x="2336377" y="1350718"/>
                  <a:pt x="2150533" y="1624192"/>
                  <a:pt x="1981200" y="1600062"/>
                </a:cubicBezTo>
                <a:cubicBezTo>
                  <a:pt x="1811867" y="1575932"/>
                  <a:pt x="1443567" y="1202129"/>
                  <a:pt x="1379220" y="1013322"/>
                </a:cubicBezTo>
                <a:cubicBezTo>
                  <a:pt x="1314873" y="824515"/>
                  <a:pt x="1457113" y="546385"/>
                  <a:pt x="1595120" y="467222"/>
                </a:cubicBezTo>
                <a:cubicBezTo>
                  <a:pt x="1733127" y="388059"/>
                  <a:pt x="2096770" y="430815"/>
                  <a:pt x="2207260" y="538342"/>
                </a:cubicBezTo>
                <a:cubicBezTo>
                  <a:pt x="2317750" y="645869"/>
                  <a:pt x="2313305" y="841872"/>
                  <a:pt x="2258060" y="1112382"/>
                </a:cubicBezTo>
              </a:path>
            </a:pathLst>
          </a:custGeom>
          <a:noFill/>
          <a:ln w="19050">
            <a:solidFill>
              <a:srgbClr val="0066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3" name="Freihandform 182"/>
          <p:cNvSpPr/>
          <p:nvPr/>
        </p:nvSpPr>
        <p:spPr>
          <a:xfrm>
            <a:off x="6240445" y="5089332"/>
            <a:ext cx="2730089" cy="1028612"/>
          </a:xfrm>
          <a:custGeom>
            <a:avLst/>
            <a:gdLst>
              <a:gd name="connsiteX0" fmla="*/ 0 w 4545852"/>
              <a:gd name="connsiteY0" fmla="*/ 990600 h 1613907"/>
              <a:gd name="connsiteX1" fmla="*/ 579120 w 4545852"/>
              <a:gd name="connsiteY1" fmla="*/ 1577340 h 1613907"/>
              <a:gd name="connsiteX2" fmla="*/ 1592580 w 4545852"/>
              <a:gd name="connsiteY2" fmla="*/ 1554480 h 1613907"/>
              <a:gd name="connsiteX3" fmla="*/ 3627120 w 4545852"/>
              <a:gd name="connsiteY3" fmla="*/ 1524000 h 1613907"/>
              <a:gd name="connsiteX4" fmla="*/ 4511040 w 4545852"/>
              <a:gd name="connsiteY4" fmla="*/ 906780 h 1613907"/>
              <a:gd name="connsiteX5" fmla="*/ 4381500 w 4545852"/>
              <a:gd name="connsiteY5" fmla="*/ 0 h 1613907"/>
              <a:gd name="connsiteX6" fmla="*/ 4381500 w 4545852"/>
              <a:gd name="connsiteY6" fmla="*/ 0 h 1613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45852" h="1613907">
                <a:moveTo>
                  <a:pt x="0" y="990600"/>
                </a:moveTo>
                <a:cubicBezTo>
                  <a:pt x="156845" y="1236980"/>
                  <a:pt x="313690" y="1483360"/>
                  <a:pt x="579120" y="1577340"/>
                </a:cubicBezTo>
                <a:cubicBezTo>
                  <a:pt x="844550" y="1671320"/>
                  <a:pt x="1592580" y="1554480"/>
                  <a:pt x="1592580" y="1554480"/>
                </a:cubicBezTo>
                <a:cubicBezTo>
                  <a:pt x="2100580" y="1545590"/>
                  <a:pt x="3140710" y="1631950"/>
                  <a:pt x="3627120" y="1524000"/>
                </a:cubicBezTo>
                <a:cubicBezTo>
                  <a:pt x="4113530" y="1416050"/>
                  <a:pt x="4385310" y="1160780"/>
                  <a:pt x="4511040" y="906780"/>
                </a:cubicBezTo>
                <a:cubicBezTo>
                  <a:pt x="4636770" y="652780"/>
                  <a:pt x="4381500" y="0"/>
                  <a:pt x="4381500" y="0"/>
                </a:cubicBezTo>
                <a:lnTo>
                  <a:pt x="4381500" y="0"/>
                </a:lnTo>
              </a:path>
            </a:pathLst>
          </a:custGeom>
          <a:noFill/>
          <a:ln w="19050">
            <a:solidFill>
              <a:srgbClr val="0066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4" name="Freihandform 183"/>
          <p:cNvSpPr/>
          <p:nvPr/>
        </p:nvSpPr>
        <p:spPr>
          <a:xfrm>
            <a:off x="6187472" y="5047577"/>
            <a:ext cx="2850019" cy="1108254"/>
          </a:xfrm>
          <a:custGeom>
            <a:avLst/>
            <a:gdLst>
              <a:gd name="connsiteX0" fmla="*/ 0 w 4545852"/>
              <a:gd name="connsiteY0" fmla="*/ 990600 h 1613907"/>
              <a:gd name="connsiteX1" fmla="*/ 579120 w 4545852"/>
              <a:gd name="connsiteY1" fmla="*/ 1577340 h 1613907"/>
              <a:gd name="connsiteX2" fmla="*/ 1592580 w 4545852"/>
              <a:gd name="connsiteY2" fmla="*/ 1554480 h 1613907"/>
              <a:gd name="connsiteX3" fmla="*/ 3627120 w 4545852"/>
              <a:gd name="connsiteY3" fmla="*/ 1524000 h 1613907"/>
              <a:gd name="connsiteX4" fmla="*/ 4511040 w 4545852"/>
              <a:gd name="connsiteY4" fmla="*/ 906780 h 1613907"/>
              <a:gd name="connsiteX5" fmla="*/ 4381500 w 4545852"/>
              <a:gd name="connsiteY5" fmla="*/ 0 h 1613907"/>
              <a:gd name="connsiteX6" fmla="*/ 4381500 w 4545852"/>
              <a:gd name="connsiteY6" fmla="*/ 0 h 1613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45852" h="1613907">
                <a:moveTo>
                  <a:pt x="0" y="990600"/>
                </a:moveTo>
                <a:cubicBezTo>
                  <a:pt x="156845" y="1236980"/>
                  <a:pt x="313690" y="1483360"/>
                  <a:pt x="579120" y="1577340"/>
                </a:cubicBezTo>
                <a:cubicBezTo>
                  <a:pt x="844550" y="1671320"/>
                  <a:pt x="1592580" y="1554480"/>
                  <a:pt x="1592580" y="1554480"/>
                </a:cubicBezTo>
                <a:cubicBezTo>
                  <a:pt x="2100580" y="1545590"/>
                  <a:pt x="3140710" y="1631950"/>
                  <a:pt x="3627120" y="1524000"/>
                </a:cubicBezTo>
                <a:cubicBezTo>
                  <a:pt x="4113530" y="1416050"/>
                  <a:pt x="4385310" y="1160780"/>
                  <a:pt x="4511040" y="906780"/>
                </a:cubicBezTo>
                <a:cubicBezTo>
                  <a:pt x="4636770" y="652780"/>
                  <a:pt x="4381500" y="0"/>
                  <a:pt x="4381500" y="0"/>
                </a:cubicBezTo>
                <a:lnTo>
                  <a:pt x="4381500" y="0"/>
                </a:lnTo>
              </a:path>
            </a:pathLst>
          </a:custGeom>
          <a:noFill/>
          <a:ln w="19050">
            <a:solidFill>
              <a:srgbClr val="0066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5" name="Freihandform 184"/>
          <p:cNvSpPr/>
          <p:nvPr/>
        </p:nvSpPr>
        <p:spPr>
          <a:xfrm>
            <a:off x="6284604" y="5060215"/>
            <a:ext cx="2607057" cy="1026933"/>
          </a:xfrm>
          <a:custGeom>
            <a:avLst/>
            <a:gdLst>
              <a:gd name="connsiteX0" fmla="*/ 0 w 4545852"/>
              <a:gd name="connsiteY0" fmla="*/ 990600 h 1613907"/>
              <a:gd name="connsiteX1" fmla="*/ 579120 w 4545852"/>
              <a:gd name="connsiteY1" fmla="*/ 1577340 h 1613907"/>
              <a:gd name="connsiteX2" fmla="*/ 1592580 w 4545852"/>
              <a:gd name="connsiteY2" fmla="*/ 1554480 h 1613907"/>
              <a:gd name="connsiteX3" fmla="*/ 3627120 w 4545852"/>
              <a:gd name="connsiteY3" fmla="*/ 1524000 h 1613907"/>
              <a:gd name="connsiteX4" fmla="*/ 4511040 w 4545852"/>
              <a:gd name="connsiteY4" fmla="*/ 906780 h 1613907"/>
              <a:gd name="connsiteX5" fmla="*/ 4381500 w 4545852"/>
              <a:gd name="connsiteY5" fmla="*/ 0 h 1613907"/>
              <a:gd name="connsiteX6" fmla="*/ 4381500 w 4545852"/>
              <a:gd name="connsiteY6" fmla="*/ 0 h 1613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45852" h="1613907">
                <a:moveTo>
                  <a:pt x="0" y="990600"/>
                </a:moveTo>
                <a:cubicBezTo>
                  <a:pt x="156845" y="1236980"/>
                  <a:pt x="313690" y="1483360"/>
                  <a:pt x="579120" y="1577340"/>
                </a:cubicBezTo>
                <a:cubicBezTo>
                  <a:pt x="844550" y="1671320"/>
                  <a:pt x="1592580" y="1554480"/>
                  <a:pt x="1592580" y="1554480"/>
                </a:cubicBezTo>
                <a:cubicBezTo>
                  <a:pt x="2100580" y="1545590"/>
                  <a:pt x="3140710" y="1631950"/>
                  <a:pt x="3627120" y="1524000"/>
                </a:cubicBezTo>
                <a:cubicBezTo>
                  <a:pt x="4113530" y="1416050"/>
                  <a:pt x="4385310" y="1160780"/>
                  <a:pt x="4511040" y="906780"/>
                </a:cubicBezTo>
                <a:cubicBezTo>
                  <a:pt x="4636770" y="652780"/>
                  <a:pt x="4381500" y="0"/>
                  <a:pt x="4381500" y="0"/>
                </a:cubicBezTo>
                <a:lnTo>
                  <a:pt x="4381500" y="0"/>
                </a:lnTo>
              </a:path>
            </a:pathLst>
          </a:custGeom>
          <a:noFill/>
          <a:ln w="19050">
            <a:solidFill>
              <a:srgbClr val="0066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6" name="Freihandform 185"/>
          <p:cNvSpPr/>
          <p:nvPr/>
        </p:nvSpPr>
        <p:spPr>
          <a:xfrm>
            <a:off x="6328310" y="5254455"/>
            <a:ext cx="1028139" cy="802591"/>
          </a:xfrm>
          <a:custGeom>
            <a:avLst/>
            <a:gdLst>
              <a:gd name="connsiteX0" fmla="*/ 0 w 1711947"/>
              <a:gd name="connsiteY0" fmla="*/ 707136 h 1259276"/>
              <a:gd name="connsiteX1" fmla="*/ 432816 w 1711947"/>
              <a:gd name="connsiteY1" fmla="*/ 1194816 h 1259276"/>
              <a:gd name="connsiteX2" fmla="*/ 1091184 w 1711947"/>
              <a:gd name="connsiteY2" fmla="*/ 1200912 h 1259276"/>
              <a:gd name="connsiteX3" fmla="*/ 1664208 w 1711947"/>
              <a:gd name="connsiteY3" fmla="*/ 707136 h 1259276"/>
              <a:gd name="connsiteX4" fmla="*/ 1639824 w 1711947"/>
              <a:gd name="connsiteY4" fmla="*/ 0 h 1259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1947" h="1259276">
                <a:moveTo>
                  <a:pt x="0" y="707136"/>
                </a:moveTo>
                <a:cubicBezTo>
                  <a:pt x="125476" y="909828"/>
                  <a:pt x="250952" y="1112520"/>
                  <a:pt x="432816" y="1194816"/>
                </a:cubicBezTo>
                <a:cubicBezTo>
                  <a:pt x="614680" y="1277112"/>
                  <a:pt x="885952" y="1282192"/>
                  <a:pt x="1091184" y="1200912"/>
                </a:cubicBezTo>
                <a:cubicBezTo>
                  <a:pt x="1296416" y="1119632"/>
                  <a:pt x="1572768" y="907288"/>
                  <a:pt x="1664208" y="707136"/>
                </a:cubicBezTo>
                <a:cubicBezTo>
                  <a:pt x="1755648" y="506984"/>
                  <a:pt x="1697736" y="253492"/>
                  <a:pt x="1639824" y="0"/>
                </a:cubicBezTo>
              </a:path>
            </a:pathLst>
          </a:custGeom>
          <a:noFill/>
          <a:ln w="19050">
            <a:solidFill>
              <a:srgbClr val="0066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7" name="Freihandform 186"/>
          <p:cNvSpPr/>
          <p:nvPr/>
        </p:nvSpPr>
        <p:spPr>
          <a:xfrm>
            <a:off x="6383227" y="5304963"/>
            <a:ext cx="900620" cy="720994"/>
          </a:xfrm>
          <a:custGeom>
            <a:avLst/>
            <a:gdLst>
              <a:gd name="connsiteX0" fmla="*/ 0 w 1711947"/>
              <a:gd name="connsiteY0" fmla="*/ 707136 h 1259276"/>
              <a:gd name="connsiteX1" fmla="*/ 432816 w 1711947"/>
              <a:gd name="connsiteY1" fmla="*/ 1194816 h 1259276"/>
              <a:gd name="connsiteX2" fmla="*/ 1091184 w 1711947"/>
              <a:gd name="connsiteY2" fmla="*/ 1200912 h 1259276"/>
              <a:gd name="connsiteX3" fmla="*/ 1664208 w 1711947"/>
              <a:gd name="connsiteY3" fmla="*/ 707136 h 1259276"/>
              <a:gd name="connsiteX4" fmla="*/ 1639824 w 1711947"/>
              <a:gd name="connsiteY4" fmla="*/ 0 h 1259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1947" h="1259276">
                <a:moveTo>
                  <a:pt x="0" y="707136"/>
                </a:moveTo>
                <a:cubicBezTo>
                  <a:pt x="125476" y="909828"/>
                  <a:pt x="250952" y="1112520"/>
                  <a:pt x="432816" y="1194816"/>
                </a:cubicBezTo>
                <a:cubicBezTo>
                  <a:pt x="614680" y="1277112"/>
                  <a:pt x="885952" y="1282192"/>
                  <a:pt x="1091184" y="1200912"/>
                </a:cubicBezTo>
                <a:cubicBezTo>
                  <a:pt x="1296416" y="1119632"/>
                  <a:pt x="1572768" y="907288"/>
                  <a:pt x="1664208" y="707136"/>
                </a:cubicBezTo>
                <a:cubicBezTo>
                  <a:pt x="1755648" y="506984"/>
                  <a:pt x="1697736" y="253492"/>
                  <a:pt x="1639824" y="0"/>
                </a:cubicBezTo>
              </a:path>
            </a:pathLst>
          </a:custGeom>
          <a:noFill/>
          <a:ln w="19050">
            <a:solidFill>
              <a:srgbClr val="0066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88" name="Gruppieren 187"/>
          <p:cNvGrpSpPr/>
          <p:nvPr/>
        </p:nvGrpSpPr>
        <p:grpSpPr>
          <a:xfrm>
            <a:off x="9845372" y="5671555"/>
            <a:ext cx="2329321" cy="387661"/>
            <a:chOff x="3371928" y="3318042"/>
            <a:chExt cx="2329321" cy="387661"/>
          </a:xfrm>
          <a:solidFill>
            <a:schemeClr val="bg1">
              <a:lumMod val="75000"/>
            </a:schemeClr>
          </a:solidFill>
        </p:grpSpPr>
        <p:sp>
          <p:nvSpPr>
            <p:cNvPr id="189" name="Rechteck 188"/>
            <p:cNvSpPr/>
            <p:nvPr/>
          </p:nvSpPr>
          <p:spPr>
            <a:xfrm>
              <a:off x="3371928" y="3321473"/>
              <a:ext cx="558166" cy="36933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 smtClean="0"/>
                <a:t>CFD</a:t>
              </a:r>
              <a:endParaRPr lang="en-US" b="1" dirty="0"/>
            </a:p>
          </p:txBody>
        </p:sp>
        <p:sp>
          <p:nvSpPr>
            <p:cNvPr id="190" name="Textfeld 189"/>
            <p:cNvSpPr txBox="1"/>
            <p:nvPr/>
          </p:nvSpPr>
          <p:spPr>
            <a:xfrm>
              <a:off x="4377489" y="3319043"/>
              <a:ext cx="1323760" cy="36933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b="1" dirty="0" smtClean="0"/>
                <a:t>THESEUS-FE</a:t>
              </a:r>
              <a:endParaRPr lang="en-GB" b="1" dirty="0"/>
            </a:p>
          </p:txBody>
        </p:sp>
        <p:sp>
          <p:nvSpPr>
            <p:cNvPr id="191" name="Pfeil nach rechts 190"/>
            <p:cNvSpPr/>
            <p:nvPr/>
          </p:nvSpPr>
          <p:spPr>
            <a:xfrm>
              <a:off x="4112540" y="3493903"/>
              <a:ext cx="236220" cy="211800"/>
            </a:xfrm>
            <a:prstGeom prst="rightArrow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2" name="Pfeil nach rechts 191"/>
            <p:cNvSpPr/>
            <p:nvPr/>
          </p:nvSpPr>
          <p:spPr>
            <a:xfrm flipH="1">
              <a:off x="3963870" y="3318042"/>
              <a:ext cx="257362" cy="211800"/>
            </a:xfrm>
            <a:prstGeom prst="rightArrow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3" name="Textfeld 192"/>
              <p:cNvSpPr txBox="1"/>
              <p:nvPr/>
            </p:nvSpPr>
            <p:spPr>
              <a:xfrm>
                <a:off x="10469844" y="6084468"/>
                <a:ext cx="821700" cy="2992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𝑓𝑙𝑢𝑖𝑑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93" name="Textfeld 19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9844" y="6084468"/>
                <a:ext cx="821700" cy="299249"/>
              </a:xfrm>
              <a:prstGeom prst="rect">
                <a:avLst/>
              </a:prstGeom>
              <a:blipFill>
                <a:blip r:embed="rId9"/>
                <a:stretch>
                  <a:fillRect l="-6667" r="-5185" b="-3061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4" name="Textfeld 193"/>
              <p:cNvSpPr txBox="1"/>
              <p:nvPr/>
            </p:nvSpPr>
            <p:spPr>
              <a:xfrm>
                <a:off x="10572498" y="5396378"/>
                <a:ext cx="57720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𝑠h𝑒𝑙𝑙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94" name="Textfeld 19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72498" y="5396378"/>
                <a:ext cx="577209" cy="276999"/>
              </a:xfrm>
              <a:prstGeom prst="rect">
                <a:avLst/>
              </a:prstGeom>
              <a:blipFill>
                <a:blip r:embed="rId10"/>
                <a:stretch>
                  <a:fillRect l="-8421" r="-3158" b="-152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5" name="Rechteck 194"/>
          <p:cNvSpPr/>
          <p:nvPr/>
        </p:nvSpPr>
        <p:spPr>
          <a:xfrm>
            <a:off x="6187662" y="3804414"/>
            <a:ext cx="14622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Coupled CFD:</a:t>
            </a:r>
          </a:p>
        </p:txBody>
      </p:sp>
      <p:sp>
        <p:nvSpPr>
          <p:cNvPr id="201" name="Textfeld 200"/>
          <p:cNvSpPr txBox="1"/>
          <p:nvPr/>
        </p:nvSpPr>
        <p:spPr>
          <a:xfrm>
            <a:off x="10329333" y="4806565"/>
            <a:ext cx="16161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FF0000"/>
                </a:solidFill>
              </a:rPr>
              <a:t>D</a:t>
            </a:r>
            <a:r>
              <a:rPr lang="en-US" sz="1600" i="1" dirty="0" smtClean="0">
                <a:solidFill>
                  <a:srgbClr val="FF0000"/>
                </a:solidFill>
              </a:rPr>
              <a:t>ays of CPU time</a:t>
            </a:r>
          </a:p>
        </p:txBody>
      </p:sp>
      <p:sp>
        <p:nvSpPr>
          <p:cNvPr id="202" name="Textfeld 201"/>
          <p:cNvSpPr txBox="1"/>
          <p:nvPr/>
        </p:nvSpPr>
        <p:spPr>
          <a:xfrm>
            <a:off x="3868316" y="802488"/>
            <a:ext cx="12779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00B050"/>
                </a:solidFill>
              </a:rPr>
              <a:t>1hr CPU time</a:t>
            </a:r>
          </a:p>
        </p:txBody>
      </p:sp>
    </p:spTree>
    <p:extLst>
      <p:ext uri="{BB962C8B-B14F-4D97-AF65-F5344CB8AC3E}">
        <p14:creationId xmlns:p14="http://schemas.microsoft.com/office/powerpoint/2010/main" val="108751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978</Words>
  <Application>Microsoft Office PowerPoint</Application>
  <PresentationFormat>Breitbild</PresentationFormat>
  <Paragraphs>316</Paragraphs>
  <Slides>20</Slides>
  <Notes>20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9" baseType="lpstr">
      <vt:lpstr>SimSun</vt:lpstr>
      <vt:lpstr>&amp;quot</vt:lpstr>
      <vt:lpstr>Arial</vt:lpstr>
      <vt:lpstr>Calibri</vt:lpstr>
      <vt:lpstr>Calibri Light</vt:lpstr>
      <vt:lpstr>Cambria Math</vt:lpstr>
      <vt:lpstr>Helvetica Neue</vt:lpstr>
      <vt:lpstr>Symbol</vt:lpstr>
      <vt:lpstr>Office Theme</vt:lpstr>
      <vt:lpstr>Comprehensive Thermal Simulation Power: From Heat Transfer Analysis to Human Thermal Comfort   Simon Wegmann, Vice President Thermal Management</vt:lpstr>
      <vt:lpstr>The History Of THESEUS-FE</vt:lpstr>
      <vt:lpstr>PowerPoint-Präsentation</vt:lpstr>
      <vt:lpstr>The General Idea Of Cabin Modelling</vt:lpstr>
      <vt:lpstr>Prevent Humans From Thermal Discomfort</vt:lpstr>
      <vt:lpstr>PowerPoint-Präsentation</vt:lpstr>
      <vt:lpstr>Different Types Of Cabin Models</vt:lpstr>
      <vt:lpstr>Climate Chamber Lamp Model</vt:lpstr>
      <vt:lpstr>Models For Air Zones &amp; Ventilations</vt:lpstr>
      <vt:lpstr>Winter Load Case</vt:lpstr>
      <vt:lpstr>Wave Length Dependencies Of Solar Radiation</vt:lpstr>
      <vt:lpstr>Wave Length Dependencies Of Solar Radiation</vt:lpstr>
      <vt:lpstr>PowerPoint-Präsentation</vt:lpstr>
      <vt:lpstr>Fiala’s Thermal Manikin Model (1998)</vt:lpstr>
      <vt:lpstr>Fiala’s Thermal Manikin Model (1998)</vt:lpstr>
      <vt:lpstr>Winter Load Case: “Heat Up”</vt:lpstr>
      <vt:lpstr>Winter Load Case: “Heat Up”</vt:lpstr>
      <vt:lpstr>Winter Load Case: “Heat Up”</vt:lpstr>
      <vt:lpstr>Winter Load Case: “Heat Up”</vt:lpstr>
      <vt:lpstr>Contact ARRK ENGINEERING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Michael Fleischmann</dc:creator>
  <cp:lastModifiedBy>Wegmann Simon</cp:lastModifiedBy>
  <cp:revision>661</cp:revision>
  <dcterms:created xsi:type="dcterms:W3CDTF">2017-09-06T12:32:08Z</dcterms:created>
  <dcterms:modified xsi:type="dcterms:W3CDTF">2025-06-03T16:29:02Z</dcterms:modified>
</cp:coreProperties>
</file>