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3" r:id="rId5"/>
  </p:sldMasterIdLst>
  <p:notesMasterIdLst>
    <p:notesMasterId r:id="rId30"/>
  </p:notesMasterIdLst>
  <p:handoutMasterIdLst>
    <p:handoutMasterId r:id="rId31"/>
  </p:handoutMasterIdLst>
  <p:sldIdLst>
    <p:sldId id="256" r:id="rId6"/>
    <p:sldId id="2147482777" r:id="rId7"/>
    <p:sldId id="258" r:id="rId8"/>
    <p:sldId id="259" r:id="rId9"/>
    <p:sldId id="2147482789" r:id="rId10"/>
    <p:sldId id="2123259116" r:id="rId11"/>
    <p:sldId id="2147482794" r:id="rId12"/>
    <p:sldId id="2147482784" r:id="rId13"/>
    <p:sldId id="2147482785" r:id="rId14"/>
    <p:sldId id="2147482787" r:id="rId15"/>
    <p:sldId id="2147482793" r:id="rId16"/>
    <p:sldId id="2147482795" r:id="rId17"/>
    <p:sldId id="2147482796" r:id="rId18"/>
    <p:sldId id="2147482797" r:id="rId19"/>
    <p:sldId id="2147482798" r:id="rId20"/>
    <p:sldId id="2147482799" r:id="rId21"/>
    <p:sldId id="260" r:id="rId22"/>
    <p:sldId id="265" r:id="rId23"/>
    <p:sldId id="363" r:id="rId24"/>
    <p:sldId id="2147482778" r:id="rId25"/>
    <p:sldId id="346" r:id="rId26"/>
    <p:sldId id="2147477514" r:id="rId27"/>
    <p:sldId id="2147482800" r:id="rId28"/>
    <p:sldId id="9178"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FCA86E-94FC-CBD4-D3EB-5E07C629632D}" name="Matt Ladzinski" initials="ML" userId="S::matthew.ladzinski@ansys.com::a2fc39c3-59b8-4eef-8928-588fd4e7a2da" providerId="AD"/>
  <p188:author id="{0073BFB9-EE3A-E6C7-5565-E398309BE26F}" name="Stephanie Eftimiades" initials="SE" userId="S::stephanie.eftimiades@ansys.com::dd506e20-6f88-4ca1-ab9b-45c428a58ae5" providerId="AD"/>
  <p188:author id="{69B8CEE6-5325-459B-0E13-BE802EEB4BD4}" name="Jeff Gorham" initials="JG" userId="S::jeff.gorham@ansys.com::12a581d4-bba8-4f31-a3bf-24df60987fbd" providerId="AD"/>
  <p188:author id="{FFCE0FFF-07F7-DC3E-554A-65A9F3BF688C}" name="Reni Raju" initials="RR" userId="S::reni.raju@ansys.com::6d53f095-cd32-4325-9104-b472215268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71B"/>
    <a:srgbClr val="0033CC"/>
    <a:srgbClr val="999999"/>
    <a:srgbClr val="242424"/>
    <a:srgbClr val="1A1A1A"/>
    <a:srgbClr val="262626"/>
    <a:srgbClr val="373B37"/>
    <a:srgbClr val="4F4F4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34353FF-EAC3-4F79-ABDE-C6361A181A4C}" type="datetimeFigureOut">
              <a:rPr lang="en-US" smtClean="0"/>
              <a:t>4/29/2025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DC7D0B1-8580-45C6-BC8F-025AED3EA274}" type="slidenum">
              <a:rPr lang="en-US" smtClean="0"/>
              <a:t>‹#›</a:t>
            </a:fld>
            <a:endParaRPr lang="en-US"/>
          </a:p>
        </p:txBody>
      </p:sp>
    </p:spTree>
    <p:extLst>
      <p:ext uri="{BB962C8B-B14F-4D97-AF65-F5344CB8AC3E}">
        <p14:creationId xmlns:p14="http://schemas.microsoft.com/office/powerpoint/2010/main" val="437673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BCAF6CE-61AA-41F6-A4C8-3489C6D2454E}" type="datetimeFigureOut">
              <a:rPr lang="en-US" smtClean="0"/>
              <a:t>4/29/2025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2A8BA24-D475-4DC4-ACF5-CA2288C8819C}" type="slidenum">
              <a:rPr lang="en-US" smtClean="0"/>
              <a:t>‹#›</a:t>
            </a:fld>
            <a:endParaRPr lang="en-US"/>
          </a:p>
        </p:txBody>
      </p:sp>
    </p:spTree>
    <p:extLst>
      <p:ext uri="{BB962C8B-B14F-4D97-AF65-F5344CB8AC3E}">
        <p14:creationId xmlns:p14="http://schemas.microsoft.com/office/powerpoint/2010/main" val="322230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implement it in our product.</a:t>
            </a:r>
          </a:p>
        </p:txBody>
      </p:sp>
      <p:sp>
        <p:nvSpPr>
          <p:cNvPr id="4" name="Slide Number Placeholder 3"/>
          <p:cNvSpPr>
            <a:spLocks noGrp="1"/>
          </p:cNvSpPr>
          <p:nvPr>
            <p:ph type="sldNum" sz="quarter" idx="5"/>
          </p:nvPr>
        </p:nvSpPr>
        <p:spPr/>
        <p:txBody>
          <a:bodyPr/>
          <a:lstStyle/>
          <a:p>
            <a:fld id="{E4D86DB4-6D9C-4FF3-9995-7092EF2B526F}" type="slidenum">
              <a:rPr lang="en-US" smtClean="0"/>
              <a:t>4</a:t>
            </a:fld>
            <a:endParaRPr lang="en-US"/>
          </a:p>
        </p:txBody>
      </p:sp>
    </p:spTree>
    <p:extLst>
      <p:ext uri="{BB962C8B-B14F-4D97-AF65-F5344CB8AC3E}">
        <p14:creationId xmlns:p14="http://schemas.microsoft.com/office/powerpoint/2010/main" val="24684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FF262D8-3B88-C9E4-FCF8-A5A0C6076A99}"/>
              </a:ext>
            </a:extLst>
          </p:cNvPr>
          <p:cNvGrpSpPr/>
          <p:nvPr userDrawn="1"/>
        </p:nvGrpSpPr>
        <p:grpSpPr>
          <a:xfrm>
            <a:off x="2561" y="-3541"/>
            <a:ext cx="12186873" cy="6858430"/>
            <a:chOff x="2561" y="-3541"/>
            <a:chExt cx="12186873" cy="6858430"/>
          </a:xfrm>
        </p:grpSpPr>
        <p:grpSp>
          <p:nvGrpSpPr>
            <p:cNvPr id="19" name="Group 18">
              <a:extLst>
                <a:ext uri="{FF2B5EF4-FFF2-40B4-BE49-F238E27FC236}">
                  <a16:creationId xmlns:a16="http://schemas.microsoft.com/office/drawing/2014/main" id="{9BD7D43D-0783-D152-B674-5C26ED4427A1}"/>
                </a:ext>
              </a:extLst>
            </p:cNvPr>
            <p:cNvGrpSpPr/>
            <p:nvPr userDrawn="1"/>
          </p:nvGrpSpPr>
          <p:grpSpPr>
            <a:xfrm>
              <a:off x="4019535" y="1219200"/>
              <a:ext cx="4253439" cy="1320288"/>
              <a:chOff x="9959791" y="6018959"/>
              <a:chExt cx="1843979" cy="572380"/>
            </a:xfrm>
          </p:grpSpPr>
          <p:sp>
            <p:nvSpPr>
              <p:cNvPr id="794" name="Freeform 793">
                <a:extLst>
                  <a:ext uri="{FF2B5EF4-FFF2-40B4-BE49-F238E27FC236}">
                    <a16:creationId xmlns:a16="http://schemas.microsoft.com/office/drawing/2014/main" id="{6AAD8CC4-1864-E777-28F1-06405CC8F0EC}"/>
                  </a:ext>
                </a:extLst>
              </p:cNvPr>
              <p:cNvSpPr/>
              <p:nvPr/>
            </p:nvSpPr>
            <p:spPr>
              <a:xfrm>
                <a:off x="9959791" y="6018959"/>
                <a:ext cx="311752" cy="455789"/>
              </a:xfrm>
              <a:custGeom>
                <a:avLst/>
                <a:gdLst>
                  <a:gd name="connsiteX0" fmla="*/ 311752 w 311752"/>
                  <a:gd name="connsiteY0" fmla="*/ 0 h 455789"/>
                  <a:gd name="connsiteX1" fmla="*/ 186741 w 311752"/>
                  <a:gd name="connsiteY1" fmla="*/ 0 h 455789"/>
                  <a:gd name="connsiteX2" fmla="*/ 0 w 311752"/>
                  <a:gd name="connsiteY2" fmla="*/ 455789 h 455789"/>
                  <a:gd name="connsiteX3" fmla="*/ 125011 w 311752"/>
                  <a:gd name="connsiteY3" fmla="*/ 455789 h 455789"/>
                </a:gdLst>
                <a:ahLst/>
                <a:cxnLst>
                  <a:cxn ang="0">
                    <a:pos x="connsiteX0" y="connsiteY0"/>
                  </a:cxn>
                  <a:cxn ang="0">
                    <a:pos x="connsiteX1" y="connsiteY1"/>
                  </a:cxn>
                  <a:cxn ang="0">
                    <a:pos x="connsiteX2" y="connsiteY2"/>
                  </a:cxn>
                  <a:cxn ang="0">
                    <a:pos x="connsiteX3" y="connsiteY3"/>
                  </a:cxn>
                </a:cxnLst>
                <a:rect l="l" t="t" r="r" b="b"/>
                <a:pathLst>
                  <a:path w="311752" h="455789">
                    <a:moveTo>
                      <a:pt x="311752" y="0"/>
                    </a:moveTo>
                    <a:lnTo>
                      <a:pt x="186741" y="0"/>
                    </a:lnTo>
                    <a:lnTo>
                      <a:pt x="0" y="455789"/>
                    </a:lnTo>
                    <a:lnTo>
                      <a:pt x="125011" y="455789"/>
                    </a:lnTo>
                    <a:close/>
                  </a:path>
                </a:pathLst>
              </a:custGeom>
              <a:solidFill>
                <a:srgbClr val="FFB71B"/>
              </a:solidFill>
              <a:ln w="3031" cap="flat">
                <a:noFill/>
                <a:prstDash val="solid"/>
                <a:miter/>
              </a:ln>
            </p:spPr>
            <p:txBody>
              <a:bodyPr rtlCol="0" anchor="ctr"/>
              <a:lstStyle/>
              <a:p>
                <a:endParaRPr lang="en-US"/>
              </a:p>
            </p:txBody>
          </p:sp>
          <p:sp>
            <p:nvSpPr>
              <p:cNvPr id="802" name="Freeform 801">
                <a:extLst>
                  <a:ext uri="{FF2B5EF4-FFF2-40B4-BE49-F238E27FC236}">
                    <a16:creationId xmlns:a16="http://schemas.microsoft.com/office/drawing/2014/main" id="{0D25BCFE-DCFE-8110-4AEB-2472CCF02031}"/>
                  </a:ext>
                </a:extLst>
              </p:cNvPr>
              <p:cNvSpPr/>
              <p:nvPr/>
            </p:nvSpPr>
            <p:spPr>
              <a:xfrm>
                <a:off x="10237380" y="6033335"/>
                <a:ext cx="250599" cy="441412"/>
              </a:xfrm>
              <a:custGeom>
                <a:avLst/>
                <a:gdLst>
                  <a:gd name="connsiteX0" fmla="*/ 62764 w 250599"/>
                  <a:gd name="connsiteY0" fmla="*/ 0 h 441412"/>
                  <a:gd name="connsiteX1" fmla="*/ 0 w 250599"/>
                  <a:gd name="connsiteY1" fmla="*/ 153186 h 441412"/>
                  <a:gd name="connsiteX2" fmla="*/ 118081 w 250599"/>
                  <a:gd name="connsiteY2" fmla="*/ 441413 h 441412"/>
                  <a:gd name="connsiteX3" fmla="*/ 250599 w 250599"/>
                  <a:gd name="connsiteY3" fmla="*/ 441413 h 441412"/>
                </a:gdLst>
                <a:ahLst/>
                <a:cxnLst>
                  <a:cxn ang="0">
                    <a:pos x="connsiteX0" y="connsiteY0"/>
                  </a:cxn>
                  <a:cxn ang="0">
                    <a:pos x="connsiteX1" y="connsiteY1"/>
                  </a:cxn>
                  <a:cxn ang="0">
                    <a:pos x="connsiteX2" y="connsiteY2"/>
                  </a:cxn>
                  <a:cxn ang="0">
                    <a:pos x="connsiteX3" y="connsiteY3"/>
                  </a:cxn>
                </a:cxnLst>
                <a:rect l="l" t="t" r="r" b="b"/>
                <a:pathLst>
                  <a:path w="250599" h="441412">
                    <a:moveTo>
                      <a:pt x="62764" y="0"/>
                    </a:moveTo>
                    <a:lnTo>
                      <a:pt x="0" y="153186"/>
                    </a:lnTo>
                    <a:lnTo>
                      <a:pt x="118081" y="441413"/>
                    </a:lnTo>
                    <a:lnTo>
                      <a:pt x="250599" y="441413"/>
                    </a:lnTo>
                    <a:close/>
                  </a:path>
                </a:pathLst>
              </a:custGeom>
              <a:solidFill>
                <a:schemeClr val="tx1"/>
              </a:solidFill>
              <a:ln w="3031" cap="flat">
                <a:noFill/>
                <a:prstDash val="solid"/>
                <a:miter/>
              </a:ln>
            </p:spPr>
            <p:txBody>
              <a:bodyPr rtlCol="0" anchor="ctr"/>
              <a:lstStyle/>
              <a:p>
                <a:endParaRPr lang="en-US"/>
              </a:p>
            </p:txBody>
          </p:sp>
          <p:sp>
            <p:nvSpPr>
              <p:cNvPr id="804" name="Freeform 803">
                <a:extLst>
                  <a:ext uri="{FF2B5EF4-FFF2-40B4-BE49-F238E27FC236}">
                    <a16:creationId xmlns:a16="http://schemas.microsoft.com/office/drawing/2014/main" id="{E2A360C9-FDBE-9EB0-52EB-F54F2C5163B3}"/>
                  </a:ext>
                </a:extLst>
              </p:cNvPr>
              <p:cNvSpPr/>
              <p:nvPr/>
            </p:nvSpPr>
            <p:spPr>
              <a:xfrm>
                <a:off x="10513480" y="6148772"/>
                <a:ext cx="314305" cy="327860"/>
              </a:xfrm>
              <a:custGeom>
                <a:avLst/>
                <a:gdLst>
                  <a:gd name="connsiteX0" fmla="*/ 213762 w 314305"/>
                  <a:gd name="connsiteY0" fmla="*/ 327861 h 327860"/>
                  <a:gd name="connsiteX1" fmla="*/ 213762 w 314305"/>
                  <a:gd name="connsiteY1" fmla="*/ 139722 h 327860"/>
                  <a:gd name="connsiteX2" fmla="*/ 202151 w 314305"/>
                  <a:gd name="connsiteY2" fmla="*/ 93523 h 327860"/>
                  <a:gd name="connsiteX3" fmla="*/ 166195 w 314305"/>
                  <a:gd name="connsiteY3" fmla="*/ 79237 h 327860"/>
                  <a:gd name="connsiteX4" fmla="*/ 118537 w 314305"/>
                  <a:gd name="connsiteY4" fmla="*/ 98142 h 327860"/>
                  <a:gd name="connsiteX5" fmla="*/ 100544 w 314305"/>
                  <a:gd name="connsiteY5" fmla="*/ 148749 h 327860"/>
                  <a:gd name="connsiteX6" fmla="*/ 100544 w 314305"/>
                  <a:gd name="connsiteY6" fmla="*/ 327861 h 327860"/>
                  <a:gd name="connsiteX7" fmla="*/ 0 w 314305"/>
                  <a:gd name="connsiteY7" fmla="*/ 327861 h 327860"/>
                  <a:gd name="connsiteX8" fmla="*/ 0 w 314305"/>
                  <a:gd name="connsiteY8" fmla="*/ 7750 h 327860"/>
                  <a:gd name="connsiteX9" fmla="*/ 97960 w 314305"/>
                  <a:gd name="connsiteY9" fmla="*/ 7750 h 327860"/>
                  <a:gd name="connsiteX10" fmla="*/ 97960 w 314305"/>
                  <a:gd name="connsiteY10" fmla="*/ 49542 h 327860"/>
                  <a:gd name="connsiteX11" fmla="*/ 139357 w 314305"/>
                  <a:gd name="connsiteY11" fmla="*/ 13738 h 327860"/>
                  <a:gd name="connsiteX12" fmla="*/ 200419 w 314305"/>
                  <a:gd name="connsiteY12" fmla="*/ 0 h 327860"/>
                  <a:gd name="connsiteX13" fmla="*/ 286191 w 314305"/>
                  <a:gd name="connsiteY13" fmla="*/ 33798 h 327860"/>
                  <a:gd name="connsiteX14" fmla="*/ 314305 w 314305"/>
                  <a:gd name="connsiteY14" fmla="*/ 135193 h 327860"/>
                  <a:gd name="connsiteX15" fmla="*/ 314305 w 314305"/>
                  <a:gd name="connsiteY15" fmla="*/ 327861 h 327860"/>
                  <a:gd name="connsiteX16" fmla="*/ 213762 w 314305"/>
                  <a:gd name="connsiteY16" fmla="*/ 327861 h 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05" h="327860">
                    <a:moveTo>
                      <a:pt x="213762" y="327861"/>
                    </a:moveTo>
                    <a:lnTo>
                      <a:pt x="213762" y="139722"/>
                    </a:lnTo>
                    <a:cubicBezTo>
                      <a:pt x="213762" y="118658"/>
                      <a:pt x="209871" y="103127"/>
                      <a:pt x="202151" y="93523"/>
                    </a:cubicBezTo>
                    <a:cubicBezTo>
                      <a:pt x="194522" y="84040"/>
                      <a:pt x="182425" y="79237"/>
                      <a:pt x="166195" y="79237"/>
                    </a:cubicBezTo>
                    <a:cubicBezTo>
                      <a:pt x="146500" y="79237"/>
                      <a:pt x="130452" y="85590"/>
                      <a:pt x="118537" y="98142"/>
                    </a:cubicBezTo>
                    <a:cubicBezTo>
                      <a:pt x="106592" y="110695"/>
                      <a:pt x="100544" y="127716"/>
                      <a:pt x="100544" y="148749"/>
                    </a:cubicBezTo>
                    <a:lnTo>
                      <a:pt x="100544" y="327861"/>
                    </a:lnTo>
                    <a:lnTo>
                      <a:pt x="0" y="327861"/>
                    </a:lnTo>
                    <a:lnTo>
                      <a:pt x="0" y="7750"/>
                    </a:lnTo>
                    <a:lnTo>
                      <a:pt x="97960" y="7750"/>
                    </a:lnTo>
                    <a:lnTo>
                      <a:pt x="97960" y="49542"/>
                    </a:lnTo>
                    <a:cubicBezTo>
                      <a:pt x="108872" y="34133"/>
                      <a:pt x="122792" y="22096"/>
                      <a:pt x="139357" y="13738"/>
                    </a:cubicBezTo>
                    <a:cubicBezTo>
                      <a:pt x="157350" y="4620"/>
                      <a:pt x="177897" y="0"/>
                      <a:pt x="200419" y="0"/>
                    </a:cubicBezTo>
                    <a:cubicBezTo>
                      <a:pt x="238594" y="0"/>
                      <a:pt x="267438" y="11367"/>
                      <a:pt x="286191" y="33798"/>
                    </a:cubicBezTo>
                    <a:cubicBezTo>
                      <a:pt x="304853" y="56168"/>
                      <a:pt x="314305" y="90270"/>
                      <a:pt x="314305" y="135193"/>
                    </a:cubicBezTo>
                    <a:lnTo>
                      <a:pt x="314305" y="327861"/>
                    </a:lnTo>
                    <a:lnTo>
                      <a:pt x="213762" y="327861"/>
                    </a:lnTo>
                    <a:close/>
                  </a:path>
                </a:pathLst>
              </a:custGeom>
              <a:solidFill>
                <a:schemeClr val="tx1"/>
              </a:solidFill>
              <a:ln w="3031" cap="flat">
                <a:no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D386E255-5A65-E4A2-01A4-A48D52FD1D30}"/>
                  </a:ext>
                </a:extLst>
              </p:cNvPr>
              <p:cNvSpPr/>
              <p:nvPr/>
            </p:nvSpPr>
            <p:spPr>
              <a:xfrm>
                <a:off x="10870672" y="6148772"/>
                <a:ext cx="283576" cy="333027"/>
              </a:xfrm>
              <a:custGeom>
                <a:avLst/>
                <a:gdLst>
                  <a:gd name="connsiteX0" fmla="*/ 145193 w 283576"/>
                  <a:gd name="connsiteY0" fmla="*/ 333028 h 333027"/>
                  <a:gd name="connsiteX1" fmla="*/ 64405 w 283576"/>
                  <a:gd name="connsiteY1" fmla="*/ 322967 h 333027"/>
                  <a:gd name="connsiteX2" fmla="*/ 973 w 283576"/>
                  <a:gd name="connsiteY2" fmla="*/ 294002 h 333027"/>
                  <a:gd name="connsiteX3" fmla="*/ 0 w 283576"/>
                  <a:gd name="connsiteY3" fmla="*/ 293333 h 333027"/>
                  <a:gd name="connsiteX4" fmla="*/ 26929 w 283576"/>
                  <a:gd name="connsiteY4" fmla="*/ 223305 h 333027"/>
                  <a:gd name="connsiteX5" fmla="*/ 28510 w 283576"/>
                  <a:gd name="connsiteY5" fmla="*/ 224369 h 333027"/>
                  <a:gd name="connsiteX6" fmla="*/ 84951 w 283576"/>
                  <a:gd name="connsiteY6" fmla="*/ 251298 h 333027"/>
                  <a:gd name="connsiteX7" fmla="*/ 147138 w 283576"/>
                  <a:gd name="connsiteY7" fmla="*/ 260903 h 333027"/>
                  <a:gd name="connsiteX8" fmla="*/ 181574 w 283576"/>
                  <a:gd name="connsiteY8" fmla="*/ 253699 h 333027"/>
                  <a:gd name="connsiteX9" fmla="*/ 193428 w 283576"/>
                  <a:gd name="connsiteY9" fmla="*/ 234673 h 333027"/>
                  <a:gd name="connsiteX10" fmla="*/ 185313 w 283576"/>
                  <a:gd name="connsiteY10" fmla="*/ 217804 h 333027"/>
                  <a:gd name="connsiteX11" fmla="*/ 153277 w 283576"/>
                  <a:gd name="connsiteY11" fmla="*/ 206436 h 333027"/>
                  <a:gd name="connsiteX12" fmla="*/ 101607 w 283576"/>
                  <a:gd name="connsiteY12" fmla="*/ 194796 h 333027"/>
                  <a:gd name="connsiteX13" fmla="*/ 33373 w 283576"/>
                  <a:gd name="connsiteY13" fmla="*/ 162426 h 333027"/>
                  <a:gd name="connsiteX14" fmla="*/ 11276 w 283576"/>
                  <a:gd name="connsiteY14" fmla="*/ 102246 h 333027"/>
                  <a:gd name="connsiteX15" fmla="*/ 28722 w 283576"/>
                  <a:gd name="connsiteY15" fmla="*/ 49026 h 333027"/>
                  <a:gd name="connsiteX16" fmla="*/ 77779 w 283576"/>
                  <a:gd name="connsiteY16" fmla="*/ 13039 h 333027"/>
                  <a:gd name="connsiteX17" fmla="*/ 149721 w 283576"/>
                  <a:gd name="connsiteY17" fmla="*/ 0 h 333027"/>
                  <a:gd name="connsiteX18" fmla="*/ 216680 w 283576"/>
                  <a:gd name="connsiteY18" fmla="*/ 10395 h 333027"/>
                  <a:gd name="connsiteX19" fmla="*/ 275219 w 283576"/>
                  <a:gd name="connsiteY19" fmla="*/ 39664 h 333027"/>
                  <a:gd name="connsiteX20" fmla="*/ 276191 w 283576"/>
                  <a:gd name="connsiteY20" fmla="*/ 40363 h 333027"/>
                  <a:gd name="connsiteX21" fmla="*/ 249201 w 283576"/>
                  <a:gd name="connsiteY21" fmla="*/ 107808 h 333027"/>
                  <a:gd name="connsiteX22" fmla="*/ 247621 w 283576"/>
                  <a:gd name="connsiteY22" fmla="*/ 106714 h 333027"/>
                  <a:gd name="connsiteX23" fmla="*/ 149053 w 283576"/>
                  <a:gd name="connsiteY23" fmla="*/ 72125 h 333027"/>
                  <a:gd name="connsiteX24" fmla="*/ 114312 w 283576"/>
                  <a:gd name="connsiteY24" fmla="*/ 79663 h 333027"/>
                  <a:gd name="connsiteX25" fmla="*/ 102155 w 283576"/>
                  <a:gd name="connsiteY25" fmla="*/ 100300 h 333027"/>
                  <a:gd name="connsiteX26" fmla="*/ 109267 w 283576"/>
                  <a:gd name="connsiteY26" fmla="*/ 115254 h 333027"/>
                  <a:gd name="connsiteX27" fmla="*/ 135862 w 283576"/>
                  <a:gd name="connsiteY27" fmla="*/ 125983 h 333027"/>
                  <a:gd name="connsiteX28" fmla="*/ 189386 w 283576"/>
                  <a:gd name="connsiteY28" fmla="*/ 138232 h 333027"/>
                  <a:gd name="connsiteX29" fmla="*/ 260842 w 283576"/>
                  <a:gd name="connsiteY29" fmla="*/ 171909 h 333027"/>
                  <a:gd name="connsiteX30" fmla="*/ 283577 w 283576"/>
                  <a:gd name="connsiteY30" fmla="*/ 233366 h 333027"/>
                  <a:gd name="connsiteX31" fmla="*/ 246466 w 283576"/>
                  <a:gd name="connsiteY31" fmla="*/ 306615 h 333027"/>
                  <a:gd name="connsiteX32" fmla="*/ 145193 w 283576"/>
                  <a:gd name="connsiteY32" fmla="*/ 333028 h 33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3576" h="333027">
                    <a:moveTo>
                      <a:pt x="145193" y="333028"/>
                    </a:moveTo>
                    <a:cubicBezTo>
                      <a:pt x="115953" y="333028"/>
                      <a:pt x="88751" y="329654"/>
                      <a:pt x="64405" y="322967"/>
                    </a:cubicBezTo>
                    <a:cubicBezTo>
                      <a:pt x="39999" y="316250"/>
                      <a:pt x="18662" y="306524"/>
                      <a:pt x="973" y="294002"/>
                    </a:cubicBezTo>
                    <a:lnTo>
                      <a:pt x="0" y="293333"/>
                    </a:lnTo>
                    <a:lnTo>
                      <a:pt x="26929" y="223305"/>
                    </a:lnTo>
                    <a:lnTo>
                      <a:pt x="28510" y="224369"/>
                    </a:lnTo>
                    <a:cubicBezTo>
                      <a:pt x="45530" y="235858"/>
                      <a:pt x="64527" y="244915"/>
                      <a:pt x="84951" y="251298"/>
                    </a:cubicBezTo>
                    <a:cubicBezTo>
                      <a:pt x="105376" y="257681"/>
                      <a:pt x="126318" y="260903"/>
                      <a:pt x="147138" y="260903"/>
                    </a:cubicBezTo>
                    <a:cubicBezTo>
                      <a:pt x="161879" y="260903"/>
                      <a:pt x="173459" y="258471"/>
                      <a:pt x="181574" y="253699"/>
                    </a:cubicBezTo>
                    <a:cubicBezTo>
                      <a:pt x="189538" y="249019"/>
                      <a:pt x="193428" y="242788"/>
                      <a:pt x="193428" y="234673"/>
                    </a:cubicBezTo>
                    <a:cubicBezTo>
                      <a:pt x="193428" y="227378"/>
                      <a:pt x="190784" y="221846"/>
                      <a:pt x="185313" y="217804"/>
                    </a:cubicBezTo>
                    <a:cubicBezTo>
                      <a:pt x="179690" y="213640"/>
                      <a:pt x="168900" y="209841"/>
                      <a:pt x="153277" y="206436"/>
                    </a:cubicBezTo>
                    <a:lnTo>
                      <a:pt x="101607" y="194796"/>
                    </a:lnTo>
                    <a:cubicBezTo>
                      <a:pt x="70879" y="187896"/>
                      <a:pt x="47931" y="176985"/>
                      <a:pt x="33373" y="162426"/>
                    </a:cubicBezTo>
                    <a:cubicBezTo>
                      <a:pt x="18723" y="147746"/>
                      <a:pt x="11276" y="127503"/>
                      <a:pt x="11276" y="102246"/>
                    </a:cubicBezTo>
                    <a:cubicBezTo>
                      <a:pt x="11276" y="82186"/>
                      <a:pt x="17142" y="64283"/>
                      <a:pt x="28722" y="49026"/>
                    </a:cubicBezTo>
                    <a:cubicBezTo>
                      <a:pt x="40242" y="33829"/>
                      <a:pt x="56746" y="21701"/>
                      <a:pt x="77779" y="13039"/>
                    </a:cubicBezTo>
                    <a:cubicBezTo>
                      <a:pt x="98750" y="4377"/>
                      <a:pt x="122944" y="0"/>
                      <a:pt x="149721" y="0"/>
                    </a:cubicBezTo>
                    <a:cubicBezTo>
                      <a:pt x="172547" y="0"/>
                      <a:pt x="195069" y="3495"/>
                      <a:pt x="216680" y="10395"/>
                    </a:cubicBezTo>
                    <a:cubicBezTo>
                      <a:pt x="238290" y="17325"/>
                      <a:pt x="257985" y="27172"/>
                      <a:pt x="275219" y="39664"/>
                    </a:cubicBezTo>
                    <a:lnTo>
                      <a:pt x="276191" y="40363"/>
                    </a:lnTo>
                    <a:lnTo>
                      <a:pt x="249201" y="107808"/>
                    </a:lnTo>
                    <a:lnTo>
                      <a:pt x="247621" y="106714"/>
                    </a:lnTo>
                    <a:cubicBezTo>
                      <a:pt x="214461" y="83766"/>
                      <a:pt x="181301" y="72125"/>
                      <a:pt x="149053" y="72125"/>
                    </a:cubicBezTo>
                    <a:cubicBezTo>
                      <a:pt x="134312" y="72125"/>
                      <a:pt x="122640" y="74648"/>
                      <a:pt x="114312" y="79663"/>
                    </a:cubicBezTo>
                    <a:cubicBezTo>
                      <a:pt x="106136" y="84587"/>
                      <a:pt x="102155" y="91334"/>
                      <a:pt x="102155" y="100300"/>
                    </a:cubicBezTo>
                    <a:cubicBezTo>
                      <a:pt x="102155" y="106744"/>
                      <a:pt x="104495" y="111637"/>
                      <a:pt x="109267" y="115254"/>
                    </a:cubicBezTo>
                    <a:cubicBezTo>
                      <a:pt x="114251" y="118993"/>
                      <a:pt x="123218" y="122610"/>
                      <a:pt x="135862" y="125983"/>
                    </a:cubicBezTo>
                    <a:lnTo>
                      <a:pt x="189386" y="138232"/>
                    </a:lnTo>
                    <a:cubicBezTo>
                      <a:pt x="221816" y="145588"/>
                      <a:pt x="245858" y="156894"/>
                      <a:pt x="260842" y="171909"/>
                    </a:cubicBezTo>
                    <a:cubicBezTo>
                      <a:pt x="275918" y="186984"/>
                      <a:pt x="283577" y="207652"/>
                      <a:pt x="283577" y="233366"/>
                    </a:cubicBezTo>
                    <a:cubicBezTo>
                      <a:pt x="283577" y="264307"/>
                      <a:pt x="271085" y="288926"/>
                      <a:pt x="246466" y="306615"/>
                    </a:cubicBezTo>
                    <a:cubicBezTo>
                      <a:pt x="222029" y="324122"/>
                      <a:pt x="187927" y="333028"/>
                      <a:pt x="145193" y="333028"/>
                    </a:cubicBezTo>
                    <a:close/>
                  </a:path>
                </a:pathLst>
              </a:custGeom>
              <a:solidFill>
                <a:schemeClr val="tx1"/>
              </a:solidFill>
              <a:ln w="3031" cap="flat">
                <a:noFill/>
                <a:prstDash val="solid"/>
                <a:miter/>
              </a:ln>
            </p:spPr>
            <p:txBody>
              <a:bodyPr rtlCol="0" anchor="ctr"/>
              <a:lstStyle/>
              <a:p>
                <a:endParaRPr lang="en-US"/>
              </a:p>
            </p:txBody>
          </p:sp>
          <p:sp>
            <p:nvSpPr>
              <p:cNvPr id="806" name="Freeform 805">
                <a:extLst>
                  <a:ext uri="{FF2B5EF4-FFF2-40B4-BE49-F238E27FC236}">
                    <a16:creationId xmlns:a16="http://schemas.microsoft.com/office/drawing/2014/main" id="{300980FA-2A76-E6CB-2100-433CCF29A1A7}"/>
                  </a:ext>
                </a:extLst>
              </p:cNvPr>
              <p:cNvSpPr/>
              <p:nvPr/>
            </p:nvSpPr>
            <p:spPr>
              <a:xfrm>
                <a:off x="11520133" y="6148802"/>
                <a:ext cx="283637" cy="332997"/>
              </a:xfrm>
              <a:custGeom>
                <a:avLst/>
                <a:gdLst>
                  <a:gd name="connsiteX0" fmla="*/ 145223 w 283637"/>
                  <a:gd name="connsiteY0" fmla="*/ 332997 h 332997"/>
                  <a:gd name="connsiteX1" fmla="*/ 64435 w 283637"/>
                  <a:gd name="connsiteY1" fmla="*/ 322937 h 332997"/>
                  <a:gd name="connsiteX2" fmla="*/ 972 w 283637"/>
                  <a:gd name="connsiteY2" fmla="*/ 293971 h 332997"/>
                  <a:gd name="connsiteX3" fmla="*/ 0 w 283637"/>
                  <a:gd name="connsiteY3" fmla="*/ 293303 h 332997"/>
                  <a:gd name="connsiteX4" fmla="*/ 26960 w 283637"/>
                  <a:gd name="connsiteY4" fmla="*/ 223275 h 332997"/>
                  <a:gd name="connsiteX5" fmla="*/ 28540 w 283637"/>
                  <a:gd name="connsiteY5" fmla="*/ 224339 h 332997"/>
                  <a:gd name="connsiteX6" fmla="*/ 84982 w 283637"/>
                  <a:gd name="connsiteY6" fmla="*/ 251268 h 332997"/>
                  <a:gd name="connsiteX7" fmla="*/ 147168 w 283637"/>
                  <a:gd name="connsiteY7" fmla="*/ 260872 h 332997"/>
                  <a:gd name="connsiteX8" fmla="*/ 181605 w 283637"/>
                  <a:gd name="connsiteY8" fmla="*/ 253669 h 332997"/>
                  <a:gd name="connsiteX9" fmla="*/ 193458 w 283637"/>
                  <a:gd name="connsiteY9" fmla="*/ 234642 h 332997"/>
                  <a:gd name="connsiteX10" fmla="*/ 185343 w 283637"/>
                  <a:gd name="connsiteY10" fmla="*/ 217804 h 332997"/>
                  <a:gd name="connsiteX11" fmla="*/ 153308 w 283637"/>
                  <a:gd name="connsiteY11" fmla="*/ 206436 h 332997"/>
                  <a:gd name="connsiteX12" fmla="*/ 101638 w 283637"/>
                  <a:gd name="connsiteY12" fmla="*/ 194796 h 332997"/>
                  <a:gd name="connsiteX13" fmla="*/ 33434 w 283637"/>
                  <a:gd name="connsiteY13" fmla="*/ 162426 h 332997"/>
                  <a:gd name="connsiteX14" fmla="*/ 11367 w 283637"/>
                  <a:gd name="connsiteY14" fmla="*/ 102246 h 332997"/>
                  <a:gd name="connsiteX15" fmla="*/ 28783 w 283637"/>
                  <a:gd name="connsiteY15" fmla="*/ 49026 h 332997"/>
                  <a:gd name="connsiteX16" fmla="*/ 77839 w 283637"/>
                  <a:gd name="connsiteY16" fmla="*/ 13039 h 332997"/>
                  <a:gd name="connsiteX17" fmla="*/ 149782 w 283637"/>
                  <a:gd name="connsiteY17" fmla="*/ 0 h 332997"/>
                  <a:gd name="connsiteX18" fmla="*/ 216740 w 283637"/>
                  <a:gd name="connsiteY18" fmla="*/ 10395 h 332997"/>
                  <a:gd name="connsiteX19" fmla="*/ 275279 w 283637"/>
                  <a:gd name="connsiteY19" fmla="*/ 39664 h 332997"/>
                  <a:gd name="connsiteX20" fmla="*/ 276221 w 283637"/>
                  <a:gd name="connsiteY20" fmla="*/ 40363 h 332997"/>
                  <a:gd name="connsiteX21" fmla="*/ 249262 w 283637"/>
                  <a:gd name="connsiteY21" fmla="*/ 107808 h 332997"/>
                  <a:gd name="connsiteX22" fmla="*/ 247682 w 283637"/>
                  <a:gd name="connsiteY22" fmla="*/ 106714 h 332997"/>
                  <a:gd name="connsiteX23" fmla="*/ 149113 w 283637"/>
                  <a:gd name="connsiteY23" fmla="*/ 72125 h 332997"/>
                  <a:gd name="connsiteX24" fmla="*/ 114373 w 283637"/>
                  <a:gd name="connsiteY24" fmla="*/ 79663 h 332997"/>
                  <a:gd name="connsiteX25" fmla="*/ 102185 w 283637"/>
                  <a:gd name="connsiteY25" fmla="*/ 100300 h 332997"/>
                  <a:gd name="connsiteX26" fmla="*/ 109328 w 283637"/>
                  <a:gd name="connsiteY26" fmla="*/ 115224 h 332997"/>
                  <a:gd name="connsiteX27" fmla="*/ 135922 w 283637"/>
                  <a:gd name="connsiteY27" fmla="*/ 125953 h 332997"/>
                  <a:gd name="connsiteX28" fmla="*/ 189477 w 283637"/>
                  <a:gd name="connsiteY28" fmla="*/ 138202 h 332997"/>
                  <a:gd name="connsiteX29" fmla="*/ 260933 w 283637"/>
                  <a:gd name="connsiteY29" fmla="*/ 171878 h 332997"/>
                  <a:gd name="connsiteX30" fmla="*/ 283638 w 283637"/>
                  <a:gd name="connsiteY30" fmla="*/ 233335 h 332997"/>
                  <a:gd name="connsiteX31" fmla="*/ 246527 w 283637"/>
                  <a:gd name="connsiteY31" fmla="*/ 306585 h 332997"/>
                  <a:gd name="connsiteX32" fmla="*/ 145223 w 283637"/>
                  <a:gd name="connsiteY32" fmla="*/ 332997 h 3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3637" h="332997">
                    <a:moveTo>
                      <a:pt x="145223" y="332997"/>
                    </a:moveTo>
                    <a:cubicBezTo>
                      <a:pt x="115953" y="332997"/>
                      <a:pt x="88781" y="329624"/>
                      <a:pt x="64435" y="322937"/>
                    </a:cubicBezTo>
                    <a:cubicBezTo>
                      <a:pt x="40059" y="316250"/>
                      <a:pt x="18692" y="306494"/>
                      <a:pt x="972" y="293971"/>
                    </a:cubicBezTo>
                    <a:lnTo>
                      <a:pt x="0" y="293303"/>
                    </a:lnTo>
                    <a:lnTo>
                      <a:pt x="26960" y="223275"/>
                    </a:lnTo>
                    <a:lnTo>
                      <a:pt x="28540" y="224339"/>
                    </a:lnTo>
                    <a:cubicBezTo>
                      <a:pt x="45530" y="235828"/>
                      <a:pt x="64527" y="244885"/>
                      <a:pt x="84982" y="251268"/>
                    </a:cubicBezTo>
                    <a:cubicBezTo>
                      <a:pt x="105407" y="257650"/>
                      <a:pt x="126348" y="260872"/>
                      <a:pt x="147168" y="260872"/>
                    </a:cubicBezTo>
                    <a:cubicBezTo>
                      <a:pt x="161909" y="260872"/>
                      <a:pt x="173489" y="258441"/>
                      <a:pt x="181605" y="253669"/>
                    </a:cubicBezTo>
                    <a:cubicBezTo>
                      <a:pt x="189568" y="248988"/>
                      <a:pt x="193458" y="242757"/>
                      <a:pt x="193458" y="234642"/>
                    </a:cubicBezTo>
                    <a:cubicBezTo>
                      <a:pt x="193458" y="227317"/>
                      <a:pt x="190814" y="221816"/>
                      <a:pt x="185343" y="217804"/>
                    </a:cubicBezTo>
                    <a:cubicBezTo>
                      <a:pt x="179720" y="213640"/>
                      <a:pt x="168961" y="209841"/>
                      <a:pt x="153308" y="206436"/>
                    </a:cubicBezTo>
                    <a:lnTo>
                      <a:pt x="101638" y="194796"/>
                    </a:lnTo>
                    <a:cubicBezTo>
                      <a:pt x="70940" y="187896"/>
                      <a:pt x="47992" y="176985"/>
                      <a:pt x="33434" y="162426"/>
                    </a:cubicBezTo>
                    <a:cubicBezTo>
                      <a:pt x="18784" y="147776"/>
                      <a:pt x="11367" y="127533"/>
                      <a:pt x="11367" y="102246"/>
                    </a:cubicBezTo>
                    <a:cubicBezTo>
                      <a:pt x="11367" y="82216"/>
                      <a:pt x="17233" y="64283"/>
                      <a:pt x="28783" y="49026"/>
                    </a:cubicBezTo>
                    <a:cubicBezTo>
                      <a:pt x="40302" y="33829"/>
                      <a:pt x="56806" y="21701"/>
                      <a:pt x="77839" y="13039"/>
                    </a:cubicBezTo>
                    <a:cubicBezTo>
                      <a:pt x="98811" y="4377"/>
                      <a:pt x="123005" y="0"/>
                      <a:pt x="149782" y="0"/>
                    </a:cubicBezTo>
                    <a:cubicBezTo>
                      <a:pt x="172638" y="0"/>
                      <a:pt x="195160" y="3495"/>
                      <a:pt x="216740" y="10395"/>
                    </a:cubicBezTo>
                    <a:cubicBezTo>
                      <a:pt x="238351" y="17325"/>
                      <a:pt x="258076" y="27172"/>
                      <a:pt x="275279" y="39664"/>
                    </a:cubicBezTo>
                    <a:lnTo>
                      <a:pt x="276221" y="40363"/>
                    </a:lnTo>
                    <a:lnTo>
                      <a:pt x="249262" y="107808"/>
                    </a:lnTo>
                    <a:lnTo>
                      <a:pt x="247682" y="106714"/>
                    </a:lnTo>
                    <a:cubicBezTo>
                      <a:pt x="214521" y="83766"/>
                      <a:pt x="181331" y="72125"/>
                      <a:pt x="149113" y="72125"/>
                    </a:cubicBezTo>
                    <a:cubicBezTo>
                      <a:pt x="134403" y="72125"/>
                      <a:pt x="122701" y="74648"/>
                      <a:pt x="114373" y="79663"/>
                    </a:cubicBezTo>
                    <a:cubicBezTo>
                      <a:pt x="106167" y="84587"/>
                      <a:pt x="102185" y="91334"/>
                      <a:pt x="102185" y="100300"/>
                    </a:cubicBezTo>
                    <a:cubicBezTo>
                      <a:pt x="102185" y="106744"/>
                      <a:pt x="104525" y="111637"/>
                      <a:pt x="109328" y="115224"/>
                    </a:cubicBezTo>
                    <a:cubicBezTo>
                      <a:pt x="114312" y="118962"/>
                      <a:pt x="123248" y="122579"/>
                      <a:pt x="135922" y="125953"/>
                    </a:cubicBezTo>
                    <a:lnTo>
                      <a:pt x="189477" y="138202"/>
                    </a:lnTo>
                    <a:cubicBezTo>
                      <a:pt x="221907" y="145557"/>
                      <a:pt x="245949" y="156894"/>
                      <a:pt x="260933" y="171878"/>
                    </a:cubicBezTo>
                    <a:cubicBezTo>
                      <a:pt x="276009" y="186954"/>
                      <a:pt x="283638" y="207652"/>
                      <a:pt x="283638" y="233335"/>
                    </a:cubicBezTo>
                    <a:cubicBezTo>
                      <a:pt x="283638" y="264276"/>
                      <a:pt x="271146" y="288926"/>
                      <a:pt x="246527" y="306585"/>
                    </a:cubicBezTo>
                    <a:cubicBezTo>
                      <a:pt x="222029" y="324092"/>
                      <a:pt x="187957" y="332997"/>
                      <a:pt x="145223" y="332997"/>
                    </a:cubicBezTo>
                    <a:close/>
                  </a:path>
                </a:pathLst>
              </a:custGeom>
              <a:solidFill>
                <a:schemeClr val="tx1"/>
              </a:solidFill>
              <a:ln w="3031"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B7FF27DA-4FFC-2BA8-C13B-48D28458FC7B}"/>
                  </a:ext>
                </a:extLst>
              </p:cNvPr>
              <p:cNvSpPr/>
              <p:nvPr/>
            </p:nvSpPr>
            <p:spPr>
              <a:xfrm>
                <a:off x="11175008" y="6158437"/>
                <a:ext cx="340869" cy="432902"/>
              </a:xfrm>
              <a:custGeom>
                <a:avLst/>
                <a:gdLst>
                  <a:gd name="connsiteX0" fmla="*/ 246679 w 340869"/>
                  <a:gd name="connsiteY0" fmla="*/ 0 h 432902"/>
                  <a:gd name="connsiteX1" fmla="*/ 170450 w 340869"/>
                  <a:gd name="connsiteY1" fmla="*/ 186042 h 432902"/>
                  <a:gd name="connsiteX2" fmla="*/ 94191 w 340869"/>
                  <a:gd name="connsiteY2" fmla="*/ 0 h 432902"/>
                  <a:gd name="connsiteX3" fmla="*/ 0 w 340869"/>
                  <a:gd name="connsiteY3" fmla="*/ 0 h 432902"/>
                  <a:gd name="connsiteX4" fmla="*/ 123339 w 340869"/>
                  <a:gd name="connsiteY4" fmla="*/ 301023 h 432902"/>
                  <a:gd name="connsiteX5" fmla="*/ 69299 w 340869"/>
                  <a:gd name="connsiteY5" fmla="*/ 432903 h 432902"/>
                  <a:gd name="connsiteX6" fmla="*/ 163490 w 340869"/>
                  <a:gd name="connsiteY6" fmla="*/ 432903 h 432902"/>
                  <a:gd name="connsiteX7" fmla="*/ 340870 w 340869"/>
                  <a:gd name="connsiteY7" fmla="*/ 0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9" h="432902">
                    <a:moveTo>
                      <a:pt x="246679" y="0"/>
                    </a:moveTo>
                    <a:lnTo>
                      <a:pt x="170450" y="186042"/>
                    </a:lnTo>
                    <a:lnTo>
                      <a:pt x="94191" y="0"/>
                    </a:lnTo>
                    <a:lnTo>
                      <a:pt x="0" y="0"/>
                    </a:lnTo>
                    <a:lnTo>
                      <a:pt x="123339" y="301023"/>
                    </a:lnTo>
                    <a:lnTo>
                      <a:pt x="69299" y="432903"/>
                    </a:lnTo>
                    <a:lnTo>
                      <a:pt x="163490" y="432903"/>
                    </a:lnTo>
                    <a:lnTo>
                      <a:pt x="340870" y="0"/>
                    </a:lnTo>
                    <a:close/>
                  </a:path>
                </a:pathLst>
              </a:custGeom>
              <a:solidFill>
                <a:schemeClr val="tx1"/>
              </a:solidFill>
              <a:ln w="3031" cap="flat">
                <a:noFill/>
                <a:prstDash val="solid"/>
                <a:miter/>
              </a:ln>
            </p:spPr>
            <p:txBody>
              <a:bodyPr rtlCol="0" anchor="ctr"/>
              <a:lstStyle/>
              <a:p>
                <a:endParaRPr lang="en-US"/>
              </a:p>
            </p:txBody>
          </p:sp>
        </p:grpSp>
        <p:grpSp>
          <p:nvGrpSpPr>
            <p:cNvPr id="20" name="Graphic 43">
              <a:extLst>
                <a:ext uri="{FF2B5EF4-FFF2-40B4-BE49-F238E27FC236}">
                  <a16:creationId xmlns:a16="http://schemas.microsoft.com/office/drawing/2014/main" id="{5100BCB3-5C07-A2C6-5E98-B51F2E11CA91}"/>
                </a:ext>
              </a:extLst>
            </p:cNvPr>
            <p:cNvGrpSpPr/>
            <p:nvPr/>
          </p:nvGrpSpPr>
          <p:grpSpPr>
            <a:xfrm>
              <a:off x="1783068" y="2895600"/>
              <a:ext cx="8529943" cy="292099"/>
              <a:chOff x="1783068" y="2984570"/>
              <a:chExt cx="8529943" cy="292099"/>
            </a:xfrm>
            <a:solidFill>
              <a:srgbClr val="898A8D"/>
            </a:solidFill>
          </p:grpSpPr>
          <p:sp>
            <p:nvSpPr>
              <p:cNvPr id="46" name="Freeform 45">
                <a:extLst>
                  <a:ext uri="{FF2B5EF4-FFF2-40B4-BE49-F238E27FC236}">
                    <a16:creationId xmlns:a16="http://schemas.microsoft.com/office/drawing/2014/main" id="{E108D998-E29E-CACC-68A3-5A5D5E9D15AB}"/>
                  </a:ext>
                </a:extLst>
              </p:cNvPr>
              <p:cNvSpPr/>
              <p:nvPr/>
            </p:nvSpPr>
            <p:spPr>
              <a:xfrm>
                <a:off x="1783068" y="3001715"/>
                <a:ext cx="172084" cy="213359"/>
              </a:xfrm>
              <a:custGeom>
                <a:avLst/>
                <a:gdLst>
                  <a:gd name="connsiteX0" fmla="*/ 172085 w 172084"/>
                  <a:gd name="connsiteY0" fmla="*/ 74295 h 213359"/>
                  <a:gd name="connsiteX1" fmla="*/ 83185 w 172084"/>
                  <a:gd name="connsiteY1" fmla="*/ 148590 h 213359"/>
                  <a:gd name="connsiteX2" fmla="*/ 30480 w 172084"/>
                  <a:gd name="connsiteY2" fmla="*/ 148590 h 213359"/>
                  <a:gd name="connsiteX3" fmla="*/ 30480 w 172084"/>
                  <a:gd name="connsiteY3" fmla="*/ 213360 h 213359"/>
                  <a:gd name="connsiteX4" fmla="*/ 0 w 172084"/>
                  <a:gd name="connsiteY4" fmla="*/ 213360 h 213359"/>
                  <a:gd name="connsiteX5" fmla="*/ 0 w 172084"/>
                  <a:gd name="connsiteY5" fmla="*/ 0 h 213359"/>
                  <a:gd name="connsiteX6" fmla="*/ 83185 w 172084"/>
                  <a:gd name="connsiteY6" fmla="*/ 0 h 213359"/>
                  <a:gd name="connsiteX7" fmla="*/ 172085 w 172084"/>
                  <a:gd name="connsiteY7" fmla="*/ 74295 h 213359"/>
                  <a:gd name="connsiteX8" fmla="*/ 141605 w 172084"/>
                  <a:gd name="connsiteY8" fmla="*/ 74295 h 213359"/>
                  <a:gd name="connsiteX9" fmla="*/ 81915 w 172084"/>
                  <a:gd name="connsiteY9" fmla="*/ 26670 h 213359"/>
                  <a:gd name="connsiteX10" fmla="*/ 29845 w 172084"/>
                  <a:gd name="connsiteY10" fmla="*/ 26670 h 213359"/>
                  <a:gd name="connsiteX11" fmla="*/ 29845 w 172084"/>
                  <a:gd name="connsiteY11" fmla="*/ 122555 h 213359"/>
                  <a:gd name="connsiteX12" fmla="*/ 81915 w 172084"/>
                  <a:gd name="connsiteY12" fmla="*/ 122555 h 213359"/>
                  <a:gd name="connsiteX13" fmla="*/ 141605 w 172084"/>
                  <a:gd name="connsiteY13" fmla="*/ 74295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084" h="213359">
                    <a:moveTo>
                      <a:pt x="172085" y="74295"/>
                    </a:moveTo>
                    <a:cubicBezTo>
                      <a:pt x="172085" y="120650"/>
                      <a:pt x="138430" y="148590"/>
                      <a:pt x="83185" y="148590"/>
                    </a:cubicBezTo>
                    <a:lnTo>
                      <a:pt x="30480" y="148590"/>
                    </a:lnTo>
                    <a:lnTo>
                      <a:pt x="30480" y="213360"/>
                    </a:lnTo>
                    <a:lnTo>
                      <a:pt x="0" y="213360"/>
                    </a:lnTo>
                    <a:lnTo>
                      <a:pt x="0" y="0"/>
                    </a:lnTo>
                    <a:lnTo>
                      <a:pt x="83185" y="0"/>
                    </a:lnTo>
                    <a:cubicBezTo>
                      <a:pt x="138430" y="0"/>
                      <a:pt x="172085" y="27940"/>
                      <a:pt x="172085" y="74295"/>
                    </a:cubicBezTo>
                    <a:close/>
                    <a:moveTo>
                      <a:pt x="141605" y="74295"/>
                    </a:moveTo>
                    <a:cubicBezTo>
                      <a:pt x="141605" y="43815"/>
                      <a:pt x="121285" y="26670"/>
                      <a:pt x="81915" y="26670"/>
                    </a:cubicBezTo>
                    <a:lnTo>
                      <a:pt x="29845" y="26670"/>
                    </a:lnTo>
                    <a:lnTo>
                      <a:pt x="29845" y="122555"/>
                    </a:lnTo>
                    <a:lnTo>
                      <a:pt x="81915" y="122555"/>
                    </a:lnTo>
                    <a:cubicBezTo>
                      <a:pt x="121285" y="122555"/>
                      <a:pt x="141605" y="104775"/>
                      <a:pt x="141605" y="74295"/>
                    </a:cubicBezTo>
                    <a:close/>
                  </a:path>
                </a:pathLst>
              </a:custGeom>
              <a:grpFill/>
              <a:ln w="634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8D05FC5-B3DA-80FB-5EF0-7547DA61A26C}"/>
                  </a:ext>
                </a:extLst>
              </p:cNvPr>
              <p:cNvSpPr/>
              <p:nvPr/>
            </p:nvSpPr>
            <p:spPr>
              <a:xfrm>
                <a:off x="1979918" y="3051880"/>
                <a:ext cx="167639" cy="165099"/>
              </a:xfrm>
              <a:custGeom>
                <a:avLst/>
                <a:gdLst>
                  <a:gd name="connsiteX0" fmla="*/ 0 w 167639"/>
                  <a:gd name="connsiteY0" fmla="*/ 82550 h 165099"/>
                  <a:gd name="connsiteX1" fmla="*/ 83820 w 167639"/>
                  <a:gd name="connsiteY1" fmla="*/ 0 h 165099"/>
                  <a:gd name="connsiteX2" fmla="*/ 167640 w 167639"/>
                  <a:gd name="connsiteY2" fmla="*/ 82550 h 165099"/>
                  <a:gd name="connsiteX3" fmla="*/ 83820 w 167639"/>
                  <a:gd name="connsiteY3" fmla="*/ 165100 h 165099"/>
                  <a:gd name="connsiteX4" fmla="*/ 0 w 167639"/>
                  <a:gd name="connsiteY4" fmla="*/ 82550 h 165099"/>
                  <a:gd name="connsiteX5" fmla="*/ 138430 w 167639"/>
                  <a:gd name="connsiteY5" fmla="*/ 82550 h 165099"/>
                  <a:gd name="connsiteX6" fmla="*/ 84455 w 167639"/>
                  <a:gd name="connsiteY6" fmla="*/ 26035 h 165099"/>
                  <a:gd name="connsiteX7" fmla="*/ 29845 w 167639"/>
                  <a:gd name="connsiteY7" fmla="*/ 82550 h 165099"/>
                  <a:gd name="connsiteX8" fmla="*/ 84455 w 167639"/>
                  <a:gd name="connsiteY8" fmla="*/ 139700 h 165099"/>
                  <a:gd name="connsiteX9" fmla="*/ 138430 w 167639"/>
                  <a:gd name="connsiteY9" fmla="*/ 8255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9" h="165099">
                    <a:moveTo>
                      <a:pt x="0" y="82550"/>
                    </a:moveTo>
                    <a:cubicBezTo>
                      <a:pt x="0" y="34290"/>
                      <a:pt x="35560" y="0"/>
                      <a:pt x="83820" y="0"/>
                    </a:cubicBezTo>
                    <a:cubicBezTo>
                      <a:pt x="132080" y="0"/>
                      <a:pt x="167640" y="34290"/>
                      <a:pt x="167640" y="82550"/>
                    </a:cubicBezTo>
                    <a:cubicBezTo>
                      <a:pt x="167640" y="130810"/>
                      <a:pt x="132080" y="165100"/>
                      <a:pt x="83820" y="165100"/>
                    </a:cubicBezTo>
                    <a:cubicBezTo>
                      <a:pt x="35560" y="165100"/>
                      <a:pt x="0" y="130810"/>
                      <a:pt x="0" y="82550"/>
                    </a:cubicBezTo>
                    <a:close/>
                    <a:moveTo>
                      <a:pt x="138430" y="82550"/>
                    </a:moveTo>
                    <a:cubicBezTo>
                      <a:pt x="138430" y="48260"/>
                      <a:pt x="115570" y="26035"/>
                      <a:pt x="84455" y="26035"/>
                    </a:cubicBezTo>
                    <a:cubicBezTo>
                      <a:pt x="53340" y="26035"/>
                      <a:pt x="29845" y="48260"/>
                      <a:pt x="29845" y="82550"/>
                    </a:cubicBezTo>
                    <a:cubicBezTo>
                      <a:pt x="29845" y="116840"/>
                      <a:pt x="53340" y="139700"/>
                      <a:pt x="84455" y="139700"/>
                    </a:cubicBezTo>
                    <a:cubicBezTo>
                      <a:pt x="115570" y="139700"/>
                      <a:pt x="138430" y="116840"/>
                      <a:pt x="138430" y="82550"/>
                    </a:cubicBezTo>
                    <a:close/>
                  </a:path>
                </a:pathLst>
              </a:custGeom>
              <a:grpFill/>
              <a:ln w="634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227A14C-3187-09F5-1981-B6600B07E1A6}"/>
                  </a:ext>
                </a:extLst>
              </p:cNvPr>
              <p:cNvSpPr/>
              <p:nvPr/>
            </p:nvSpPr>
            <p:spPr>
              <a:xfrm>
                <a:off x="2158353" y="3053784"/>
                <a:ext cx="269874" cy="161289"/>
              </a:xfrm>
              <a:custGeom>
                <a:avLst/>
                <a:gdLst>
                  <a:gd name="connsiteX0" fmla="*/ 269875 w 269874"/>
                  <a:gd name="connsiteY0" fmla="*/ 0 h 161289"/>
                  <a:gd name="connsiteX1" fmla="*/ 209550 w 269874"/>
                  <a:gd name="connsiteY1" fmla="*/ 161290 h 161289"/>
                  <a:gd name="connsiteX2" fmla="*/ 181610 w 269874"/>
                  <a:gd name="connsiteY2" fmla="*/ 161290 h 161289"/>
                  <a:gd name="connsiteX3" fmla="*/ 135255 w 269874"/>
                  <a:gd name="connsiteY3" fmla="*/ 38735 h 161289"/>
                  <a:gd name="connsiteX4" fmla="*/ 88265 w 269874"/>
                  <a:gd name="connsiteY4" fmla="*/ 161290 h 161289"/>
                  <a:gd name="connsiteX5" fmla="*/ 60325 w 269874"/>
                  <a:gd name="connsiteY5" fmla="*/ 161290 h 161289"/>
                  <a:gd name="connsiteX6" fmla="*/ 0 w 269874"/>
                  <a:gd name="connsiteY6" fmla="*/ 0 h 161289"/>
                  <a:gd name="connsiteX7" fmla="*/ 27940 w 269874"/>
                  <a:gd name="connsiteY7" fmla="*/ 0 h 161289"/>
                  <a:gd name="connsiteX8" fmla="*/ 74930 w 269874"/>
                  <a:gd name="connsiteY8" fmla="*/ 128905 h 161289"/>
                  <a:gd name="connsiteX9" fmla="*/ 123825 w 269874"/>
                  <a:gd name="connsiteY9" fmla="*/ 0 h 161289"/>
                  <a:gd name="connsiteX10" fmla="*/ 148590 w 269874"/>
                  <a:gd name="connsiteY10" fmla="*/ 0 h 161289"/>
                  <a:gd name="connsiteX11" fmla="*/ 196215 w 269874"/>
                  <a:gd name="connsiteY11" fmla="*/ 129540 h 161289"/>
                  <a:gd name="connsiteX12" fmla="*/ 244475 w 269874"/>
                  <a:gd name="connsiteY12" fmla="*/ 0 h 161289"/>
                  <a:gd name="connsiteX13" fmla="*/ 269875 w 269874"/>
                  <a:gd name="connsiteY13"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874" h="161289">
                    <a:moveTo>
                      <a:pt x="269875" y="0"/>
                    </a:moveTo>
                    <a:lnTo>
                      <a:pt x="209550" y="161290"/>
                    </a:lnTo>
                    <a:lnTo>
                      <a:pt x="181610" y="161290"/>
                    </a:lnTo>
                    <a:lnTo>
                      <a:pt x="135255" y="38735"/>
                    </a:lnTo>
                    <a:lnTo>
                      <a:pt x="88265" y="161290"/>
                    </a:lnTo>
                    <a:lnTo>
                      <a:pt x="60325" y="161290"/>
                    </a:lnTo>
                    <a:lnTo>
                      <a:pt x="0" y="0"/>
                    </a:lnTo>
                    <a:lnTo>
                      <a:pt x="27940" y="0"/>
                    </a:lnTo>
                    <a:lnTo>
                      <a:pt x="74930" y="128905"/>
                    </a:lnTo>
                    <a:lnTo>
                      <a:pt x="123825" y="0"/>
                    </a:lnTo>
                    <a:lnTo>
                      <a:pt x="148590" y="0"/>
                    </a:lnTo>
                    <a:lnTo>
                      <a:pt x="196215" y="129540"/>
                    </a:lnTo>
                    <a:lnTo>
                      <a:pt x="244475" y="0"/>
                    </a:lnTo>
                    <a:lnTo>
                      <a:pt x="269875" y="0"/>
                    </a:lnTo>
                    <a:close/>
                  </a:path>
                </a:pathLst>
              </a:custGeom>
              <a:grpFill/>
              <a:ln w="634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25F02AD-9AC5-80DC-41E6-8105B4310DD3}"/>
                  </a:ext>
                </a:extLst>
              </p:cNvPr>
              <p:cNvSpPr/>
              <p:nvPr/>
            </p:nvSpPr>
            <p:spPr>
              <a:xfrm>
                <a:off x="2437752" y="3051244"/>
                <a:ext cx="161289" cy="165099"/>
              </a:xfrm>
              <a:custGeom>
                <a:avLst/>
                <a:gdLst>
                  <a:gd name="connsiteX0" fmla="*/ 160655 w 161289"/>
                  <a:gd name="connsiteY0" fmla="*/ 92710 h 165099"/>
                  <a:gd name="connsiteX1" fmla="*/ 29845 w 161289"/>
                  <a:gd name="connsiteY1" fmla="*/ 92710 h 165099"/>
                  <a:gd name="connsiteX2" fmla="*/ 88265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80 w 161289"/>
                  <a:gd name="connsiteY7" fmla="*/ 0 h 165099"/>
                  <a:gd name="connsiteX8" fmla="*/ 161290 w 161289"/>
                  <a:gd name="connsiteY8" fmla="*/ 83185 h 165099"/>
                  <a:gd name="connsiteX9" fmla="*/ 160655 w 161289"/>
                  <a:gd name="connsiteY9" fmla="*/ 92710 h 165099"/>
                  <a:gd name="connsiteX10" fmla="*/ 29845 w 161289"/>
                  <a:gd name="connsiteY10" fmla="*/ 71755 h 165099"/>
                  <a:gd name="connsiteX11" fmla="*/ 133350 w 161289"/>
                  <a:gd name="connsiteY11" fmla="*/ 71755 h 165099"/>
                  <a:gd name="connsiteX12" fmla="*/ 81280 w 161289"/>
                  <a:gd name="connsiteY12" fmla="*/ 25400 h 165099"/>
                  <a:gd name="connsiteX13" fmla="*/ 29845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5" y="92710"/>
                    </a:moveTo>
                    <a:lnTo>
                      <a:pt x="29845" y="92710"/>
                    </a:lnTo>
                    <a:cubicBezTo>
                      <a:pt x="33655" y="121285"/>
                      <a:pt x="56515" y="139700"/>
                      <a:pt x="88265" y="139700"/>
                    </a:cubicBezTo>
                    <a:cubicBezTo>
                      <a:pt x="107315" y="139700"/>
                      <a:pt x="123190" y="133350"/>
                      <a:pt x="134620" y="120015"/>
                    </a:cubicBezTo>
                    <a:lnTo>
                      <a:pt x="150495" y="139065"/>
                    </a:lnTo>
                    <a:cubicBezTo>
                      <a:pt x="135890" y="156210"/>
                      <a:pt x="113665" y="165100"/>
                      <a:pt x="86995" y="165100"/>
                    </a:cubicBezTo>
                    <a:cubicBezTo>
                      <a:pt x="34925" y="165100"/>
                      <a:pt x="0" y="130810"/>
                      <a:pt x="0" y="82550"/>
                    </a:cubicBezTo>
                    <a:cubicBezTo>
                      <a:pt x="0" y="34925"/>
                      <a:pt x="34290" y="0"/>
                      <a:pt x="81280" y="0"/>
                    </a:cubicBezTo>
                    <a:cubicBezTo>
                      <a:pt x="128270" y="0"/>
                      <a:pt x="161290" y="33655"/>
                      <a:pt x="161290" y="83185"/>
                    </a:cubicBezTo>
                    <a:cubicBezTo>
                      <a:pt x="161290" y="86360"/>
                      <a:pt x="161290" y="90170"/>
                      <a:pt x="160655" y="92710"/>
                    </a:cubicBezTo>
                    <a:close/>
                    <a:moveTo>
                      <a:pt x="29845" y="71755"/>
                    </a:moveTo>
                    <a:lnTo>
                      <a:pt x="133350" y="71755"/>
                    </a:lnTo>
                    <a:cubicBezTo>
                      <a:pt x="130175" y="44450"/>
                      <a:pt x="109855" y="25400"/>
                      <a:pt x="81280" y="25400"/>
                    </a:cubicBezTo>
                    <a:cubicBezTo>
                      <a:pt x="53340" y="25400"/>
                      <a:pt x="33020" y="44450"/>
                      <a:pt x="29845" y="71755"/>
                    </a:cubicBezTo>
                    <a:close/>
                  </a:path>
                </a:pathLst>
              </a:custGeom>
              <a:grpFill/>
              <a:ln w="634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DF2B20C-B98A-408C-873F-18DE5CD6502D}"/>
                  </a:ext>
                </a:extLst>
              </p:cNvPr>
              <p:cNvSpPr/>
              <p:nvPr/>
            </p:nvSpPr>
            <p:spPr>
              <a:xfrm>
                <a:off x="2639682" y="3051880"/>
                <a:ext cx="86994" cy="163829"/>
              </a:xfrm>
              <a:custGeom>
                <a:avLst/>
                <a:gdLst>
                  <a:gd name="connsiteX0" fmla="*/ 86995 w 86994"/>
                  <a:gd name="connsiteY0" fmla="*/ 0 h 163829"/>
                  <a:gd name="connsiteX1" fmla="*/ 86995 w 86994"/>
                  <a:gd name="connsiteY1" fmla="*/ 28575 h 163829"/>
                  <a:gd name="connsiteX2" fmla="*/ 80010 w 86994"/>
                  <a:gd name="connsiteY2" fmla="*/ 28575 h 163829"/>
                  <a:gd name="connsiteX3" fmla="*/ 29210 w 86994"/>
                  <a:gd name="connsiteY3" fmla="*/ 83185 h 163829"/>
                  <a:gd name="connsiteX4" fmla="*/ 29210 w 86994"/>
                  <a:gd name="connsiteY4" fmla="*/ 163830 h 163829"/>
                  <a:gd name="connsiteX5" fmla="*/ 0 w 86994"/>
                  <a:gd name="connsiteY5" fmla="*/ 163830 h 163829"/>
                  <a:gd name="connsiteX6" fmla="*/ 0 w 86994"/>
                  <a:gd name="connsiteY6" fmla="*/ 2540 h 163829"/>
                  <a:gd name="connsiteX7" fmla="*/ 27940 w 86994"/>
                  <a:gd name="connsiteY7" fmla="*/ 2540 h 163829"/>
                  <a:gd name="connsiteX8" fmla="*/ 27940 w 86994"/>
                  <a:gd name="connsiteY8" fmla="*/ 29845 h 163829"/>
                  <a:gd name="connsiteX9" fmla="*/ 86995 w 86994"/>
                  <a:gd name="connsiteY9" fmla="*/ 0 h 16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94" h="163829">
                    <a:moveTo>
                      <a:pt x="86995" y="0"/>
                    </a:moveTo>
                    <a:lnTo>
                      <a:pt x="86995" y="28575"/>
                    </a:lnTo>
                    <a:cubicBezTo>
                      <a:pt x="84455" y="28575"/>
                      <a:pt x="82550" y="28575"/>
                      <a:pt x="80010" y="28575"/>
                    </a:cubicBezTo>
                    <a:cubicBezTo>
                      <a:pt x="48895" y="28575"/>
                      <a:pt x="29210" y="47625"/>
                      <a:pt x="29210" y="83185"/>
                    </a:cubicBezTo>
                    <a:lnTo>
                      <a:pt x="29210" y="163830"/>
                    </a:lnTo>
                    <a:lnTo>
                      <a:pt x="0" y="163830"/>
                    </a:lnTo>
                    <a:lnTo>
                      <a:pt x="0" y="2540"/>
                    </a:lnTo>
                    <a:lnTo>
                      <a:pt x="27940" y="2540"/>
                    </a:lnTo>
                    <a:lnTo>
                      <a:pt x="27940" y="29845"/>
                    </a:lnTo>
                    <a:cubicBezTo>
                      <a:pt x="38735" y="10160"/>
                      <a:pt x="58420" y="0"/>
                      <a:pt x="86995" y="0"/>
                    </a:cubicBezTo>
                    <a:close/>
                  </a:path>
                </a:pathLst>
              </a:custGeom>
              <a:grpFill/>
              <a:ln w="634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7EF83E8-809D-B261-0D6A-F8AFB79220ED}"/>
                  </a:ext>
                </a:extLst>
              </p:cNvPr>
              <p:cNvSpPr/>
              <p:nvPr/>
            </p:nvSpPr>
            <p:spPr>
              <a:xfrm>
                <a:off x="2757792" y="2984570"/>
                <a:ext cx="39370" cy="230504"/>
              </a:xfrm>
              <a:custGeom>
                <a:avLst/>
                <a:gdLst>
                  <a:gd name="connsiteX0" fmla="*/ 0 w 39370"/>
                  <a:gd name="connsiteY0" fmla="*/ 19050 h 230504"/>
                  <a:gd name="connsiteX1" fmla="*/ 19685 w 39370"/>
                  <a:gd name="connsiteY1" fmla="*/ 0 h 230504"/>
                  <a:gd name="connsiteX2" fmla="*/ 39370 w 39370"/>
                  <a:gd name="connsiteY2" fmla="*/ 18415 h 230504"/>
                  <a:gd name="connsiteX3" fmla="*/ 19685 w 39370"/>
                  <a:gd name="connsiteY3" fmla="*/ 38100 h 230504"/>
                  <a:gd name="connsiteX4" fmla="*/ 0 w 39370"/>
                  <a:gd name="connsiteY4" fmla="*/ 19050 h 230504"/>
                  <a:gd name="connsiteX5" fmla="*/ 5080 w 39370"/>
                  <a:gd name="connsiteY5" fmla="*/ 69215 h 230504"/>
                  <a:gd name="connsiteX6" fmla="*/ 34290 w 39370"/>
                  <a:gd name="connsiteY6" fmla="*/ 69215 h 230504"/>
                  <a:gd name="connsiteX7" fmla="*/ 34290 w 39370"/>
                  <a:gd name="connsiteY7" fmla="*/ 230505 h 230504"/>
                  <a:gd name="connsiteX8" fmla="*/ 5080 w 39370"/>
                  <a:gd name="connsiteY8" fmla="*/ 230505 h 230504"/>
                  <a:gd name="connsiteX9" fmla="*/ 5080 w 39370"/>
                  <a:gd name="connsiteY9" fmla="*/ 69215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70" h="230504">
                    <a:moveTo>
                      <a:pt x="0" y="19050"/>
                    </a:moveTo>
                    <a:cubicBezTo>
                      <a:pt x="0" y="8255"/>
                      <a:pt x="8255" y="0"/>
                      <a:pt x="19685" y="0"/>
                    </a:cubicBezTo>
                    <a:cubicBezTo>
                      <a:pt x="31115" y="0"/>
                      <a:pt x="39370" y="8255"/>
                      <a:pt x="39370" y="18415"/>
                    </a:cubicBezTo>
                    <a:cubicBezTo>
                      <a:pt x="39370" y="29210"/>
                      <a:pt x="31115" y="38100"/>
                      <a:pt x="19685" y="38100"/>
                    </a:cubicBezTo>
                    <a:cubicBezTo>
                      <a:pt x="8255" y="38100"/>
                      <a:pt x="0" y="29845"/>
                      <a:pt x="0" y="19050"/>
                    </a:cubicBezTo>
                    <a:close/>
                    <a:moveTo>
                      <a:pt x="5080" y="69215"/>
                    </a:moveTo>
                    <a:lnTo>
                      <a:pt x="34290" y="69215"/>
                    </a:lnTo>
                    <a:lnTo>
                      <a:pt x="34290" y="230505"/>
                    </a:lnTo>
                    <a:lnTo>
                      <a:pt x="5080" y="230505"/>
                    </a:lnTo>
                    <a:lnTo>
                      <a:pt x="5080" y="69215"/>
                    </a:lnTo>
                    <a:close/>
                  </a:path>
                </a:pathLst>
              </a:custGeom>
              <a:grpFill/>
              <a:ln w="634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D9123E-A01B-BAEF-40F7-B1D0EAE82064}"/>
                  </a:ext>
                </a:extLst>
              </p:cNvPr>
              <p:cNvSpPr/>
              <p:nvPr/>
            </p:nvSpPr>
            <p:spPr>
              <a:xfrm>
                <a:off x="2847327" y="3051880"/>
                <a:ext cx="153669" cy="163194"/>
              </a:xfrm>
              <a:custGeom>
                <a:avLst/>
                <a:gdLst>
                  <a:gd name="connsiteX0" fmla="*/ 153670 w 153669"/>
                  <a:gd name="connsiteY0" fmla="*/ 70485 h 163194"/>
                  <a:gd name="connsiteX1" fmla="*/ 153670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70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5730" y="0"/>
                      <a:pt x="153670" y="22860"/>
                      <a:pt x="153670" y="70485"/>
                    </a:cubicBezTo>
                    <a:close/>
                  </a:path>
                </a:pathLst>
              </a:custGeom>
              <a:grpFill/>
              <a:ln w="634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21938DF-EF2A-E8F3-39CD-12CB2B7E223C}"/>
                  </a:ext>
                </a:extLst>
              </p:cNvPr>
              <p:cNvSpPr/>
              <p:nvPr/>
            </p:nvSpPr>
            <p:spPr>
              <a:xfrm>
                <a:off x="3041001" y="3052515"/>
                <a:ext cx="169544" cy="224154"/>
              </a:xfrm>
              <a:custGeom>
                <a:avLst/>
                <a:gdLst>
                  <a:gd name="connsiteX0" fmla="*/ 169545 w 169544"/>
                  <a:gd name="connsiteY0" fmla="*/ 1270 h 224154"/>
                  <a:gd name="connsiteX1" fmla="*/ 169545 w 169544"/>
                  <a:gd name="connsiteY1" fmla="*/ 140970 h 224154"/>
                  <a:gd name="connsiteX2" fmla="*/ 85725 w 169544"/>
                  <a:gd name="connsiteY2" fmla="*/ 224155 h 224154"/>
                  <a:gd name="connsiteX3" fmla="*/ 8890 w 169544"/>
                  <a:gd name="connsiteY3" fmla="*/ 200025 h 224154"/>
                  <a:gd name="connsiteX4" fmla="*/ 22860 w 169544"/>
                  <a:gd name="connsiteY4" fmla="*/ 177165 h 224154"/>
                  <a:gd name="connsiteX5" fmla="*/ 85090 w 169544"/>
                  <a:gd name="connsiteY5" fmla="*/ 198120 h 224154"/>
                  <a:gd name="connsiteX6" fmla="*/ 140335 w 169544"/>
                  <a:gd name="connsiteY6" fmla="*/ 144145 h 224154"/>
                  <a:gd name="connsiteX7" fmla="*/ 140335 w 169544"/>
                  <a:gd name="connsiteY7" fmla="*/ 131445 h 224154"/>
                  <a:gd name="connsiteX8" fmla="*/ 81915 w 169544"/>
                  <a:gd name="connsiteY8" fmla="*/ 156210 h 224154"/>
                  <a:gd name="connsiteX9" fmla="*/ 0 w 169544"/>
                  <a:gd name="connsiteY9" fmla="*/ 78105 h 224154"/>
                  <a:gd name="connsiteX10" fmla="*/ 81915 w 169544"/>
                  <a:gd name="connsiteY10" fmla="*/ 0 h 224154"/>
                  <a:gd name="connsiteX11" fmla="*/ 141605 w 169544"/>
                  <a:gd name="connsiteY11" fmla="*/ 26670 h 224154"/>
                  <a:gd name="connsiteX12" fmla="*/ 141605 w 169544"/>
                  <a:gd name="connsiteY12" fmla="*/ 1905 h 224154"/>
                  <a:gd name="connsiteX13" fmla="*/ 169545 w 169544"/>
                  <a:gd name="connsiteY13" fmla="*/ 1905 h 224154"/>
                  <a:gd name="connsiteX14" fmla="*/ 140970 w 169544"/>
                  <a:gd name="connsiteY14" fmla="*/ 77470 h 224154"/>
                  <a:gd name="connsiteX15" fmla="*/ 85725 w 169544"/>
                  <a:gd name="connsiteY15" fmla="*/ 24765 h 224154"/>
                  <a:gd name="connsiteX16" fmla="*/ 29845 w 169544"/>
                  <a:gd name="connsiteY16" fmla="*/ 77470 h 224154"/>
                  <a:gd name="connsiteX17" fmla="*/ 85725 w 169544"/>
                  <a:gd name="connsiteY17" fmla="*/ 130175 h 224154"/>
                  <a:gd name="connsiteX18" fmla="*/ 140970 w 169544"/>
                  <a:gd name="connsiteY18" fmla="*/ 77470 h 22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544" h="224154">
                    <a:moveTo>
                      <a:pt x="169545" y="1270"/>
                    </a:moveTo>
                    <a:lnTo>
                      <a:pt x="169545" y="140970"/>
                    </a:lnTo>
                    <a:cubicBezTo>
                      <a:pt x="169545" y="198120"/>
                      <a:pt x="140335" y="224155"/>
                      <a:pt x="85725" y="224155"/>
                    </a:cubicBezTo>
                    <a:cubicBezTo>
                      <a:pt x="55880" y="224155"/>
                      <a:pt x="26035" y="215900"/>
                      <a:pt x="8890" y="200025"/>
                    </a:cubicBezTo>
                    <a:lnTo>
                      <a:pt x="22860" y="177165"/>
                    </a:lnTo>
                    <a:cubicBezTo>
                      <a:pt x="38100" y="189865"/>
                      <a:pt x="60960" y="198120"/>
                      <a:pt x="85090" y="198120"/>
                    </a:cubicBezTo>
                    <a:cubicBezTo>
                      <a:pt x="123190" y="198120"/>
                      <a:pt x="140335" y="180340"/>
                      <a:pt x="140335" y="144145"/>
                    </a:cubicBezTo>
                    <a:lnTo>
                      <a:pt x="140335" y="131445"/>
                    </a:lnTo>
                    <a:cubicBezTo>
                      <a:pt x="126365" y="147955"/>
                      <a:pt x="105410" y="156210"/>
                      <a:pt x="81915" y="156210"/>
                    </a:cubicBezTo>
                    <a:cubicBezTo>
                      <a:pt x="35560" y="156210"/>
                      <a:pt x="0" y="124460"/>
                      <a:pt x="0" y="78105"/>
                    </a:cubicBezTo>
                    <a:cubicBezTo>
                      <a:pt x="0" y="31750"/>
                      <a:pt x="35560" y="0"/>
                      <a:pt x="81915" y="0"/>
                    </a:cubicBezTo>
                    <a:cubicBezTo>
                      <a:pt x="106045" y="0"/>
                      <a:pt x="127635" y="8890"/>
                      <a:pt x="141605" y="26670"/>
                    </a:cubicBezTo>
                    <a:lnTo>
                      <a:pt x="141605" y="1905"/>
                    </a:lnTo>
                    <a:lnTo>
                      <a:pt x="169545" y="1905"/>
                    </a:lnTo>
                    <a:close/>
                    <a:moveTo>
                      <a:pt x="140970" y="77470"/>
                    </a:moveTo>
                    <a:cubicBezTo>
                      <a:pt x="140970" y="46355"/>
                      <a:pt x="118110" y="24765"/>
                      <a:pt x="85725" y="24765"/>
                    </a:cubicBezTo>
                    <a:cubicBezTo>
                      <a:pt x="53340" y="24765"/>
                      <a:pt x="29845" y="45720"/>
                      <a:pt x="29845" y="77470"/>
                    </a:cubicBezTo>
                    <a:cubicBezTo>
                      <a:pt x="29845" y="108585"/>
                      <a:pt x="52705" y="130175"/>
                      <a:pt x="85725" y="130175"/>
                    </a:cubicBezTo>
                    <a:cubicBezTo>
                      <a:pt x="118110" y="130175"/>
                      <a:pt x="140970" y="108585"/>
                      <a:pt x="140970" y="77470"/>
                    </a:cubicBezTo>
                    <a:close/>
                  </a:path>
                </a:pathLst>
              </a:custGeom>
              <a:grpFill/>
              <a:ln w="634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647AF7E-B6D0-8993-100A-562C670D1504}"/>
                  </a:ext>
                </a:extLst>
              </p:cNvPr>
              <p:cNvSpPr/>
              <p:nvPr/>
            </p:nvSpPr>
            <p:spPr>
              <a:xfrm>
                <a:off x="3352786" y="3001715"/>
                <a:ext cx="30479" cy="213359"/>
              </a:xfrm>
              <a:custGeom>
                <a:avLst/>
                <a:gdLst>
                  <a:gd name="connsiteX0" fmla="*/ 0 w 30479"/>
                  <a:gd name="connsiteY0" fmla="*/ 0 h 213359"/>
                  <a:gd name="connsiteX1" fmla="*/ 30480 w 30479"/>
                  <a:gd name="connsiteY1" fmla="*/ 0 h 213359"/>
                  <a:gd name="connsiteX2" fmla="*/ 30480 w 30479"/>
                  <a:gd name="connsiteY2" fmla="*/ 213360 h 213359"/>
                  <a:gd name="connsiteX3" fmla="*/ 0 w 30479"/>
                  <a:gd name="connsiteY3" fmla="*/ 213360 h 213359"/>
                  <a:gd name="connsiteX4" fmla="*/ 0 w 30479"/>
                  <a:gd name="connsiteY4" fmla="*/ 0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213359">
                    <a:moveTo>
                      <a:pt x="0" y="0"/>
                    </a:moveTo>
                    <a:lnTo>
                      <a:pt x="30480" y="0"/>
                    </a:lnTo>
                    <a:lnTo>
                      <a:pt x="30480" y="213360"/>
                    </a:lnTo>
                    <a:lnTo>
                      <a:pt x="0" y="213360"/>
                    </a:lnTo>
                    <a:lnTo>
                      <a:pt x="0" y="0"/>
                    </a:lnTo>
                    <a:close/>
                  </a:path>
                </a:pathLst>
              </a:custGeom>
              <a:grpFill/>
              <a:ln w="634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32D754C-D96E-211C-F8E6-50ABC15341DD}"/>
                  </a:ext>
                </a:extLst>
              </p:cNvPr>
              <p:cNvSpPr/>
              <p:nvPr/>
            </p:nvSpPr>
            <p:spPr>
              <a:xfrm>
                <a:off x="3442321" y="3051880"/>
                <a:ext cx="153669" cy="163194"/>
              </a:xfrm>
              <a:custGeom>
                <a:avLst/>
                <a:gdLst>
                  <a:gd name="connsiteX0" fmla="*/ 153670 w 153669"/>
                  <a:gd name="connsiteY0" fmla="*/ 70485 h 163194"/>
                  <a:gd name="connsiteX1" fmla="*/ 153670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70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70" y="22860"/>
                      <a:pt x="153670" y="70485"/>
                    </a:cubicBezTo>
                    <a:close/>
                  </a:path>
                </a:pathLst>
              </a:custGeom>
              <a:grpFill/>
              <a:ln w="634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33E64B6-BDD2-B1DA-4B91-51C24B92A30E}"/>
                  </a:ext>
                </a:extLst>
              </p:cNvPr>
              <p:cNvSpPr/>
              <p:nvPr/>
            </p:nvSpPr>
            <p:spPr>
              <a:xfrm>
                <a:off x="3649966" y="3051880"/>
                <a:ext cx="153669" cy="163194"/>
              </a:xfrm>
              <a:custGeom>
                <a:avLst/>
                <a:gdLst>
                  <a:gd name="connsiteX0" fmla="*/ 153670 w 153669"/>
                  <a:gd name="connsiteY0" fmla="*/ 70485 h 163194"/>
                  <a:gd name="connsiteX1" fmla="*/ 153670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70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70" y="22860"/>
                      <a:pt x="153670" y="70485"/>
                    </a:cubicBezTo>
                    <a:close/>
                  </a:path>
                </a:pathLst>
              </a:custGeom>
              <a:grpFill/>
              <a:ln w="634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34C3DEB-2368-9EBA-F71E-31A5FD025703}"/>
                  </a:ext>
                </a:extLst>
              </p:cNvPr>
              <p:cNvSpPr/>
              <p:nvPr/>
            </p:nvSpPr>
            <p:spPr>
              <a:xfrm>
                <a:off x="3844276" y="3051880"/>
                <a:ext cx="167639" cy="165099"/>
              </a:xfrm>
              <a:custGeom>
                <a:avLst/>
                <a:gdLst>
                  <a:gd name="connsiteX0" fmla="*/ 0 w 167639"/>
                  <a:gd name="connsiteY0" fmla="*/ 82550 h 165099"/>
                  <a:gd name="connsiteX1" fmla="*/ 83820 w 167639"/>
                  <a:gd name="connsiteY1" fmla="*/ 0 h 165099"/>
                  <a:gd name="connsiteX2" fmla="*/ 167640 w 167639"/>
                  <a:gd name="connsiteY2" fmla="*/ 82550 h 165099"/>
                  <a:gd name="connsiteX3" fmla="*/ 83820 w 167639"/>
                  <a:gd name="connsiteY3" fmla="*/ 165100 h 165099"/>
                  <a:gd name="connsiteX4" fmla="*/ 0 w 167639"/>
                  <a:gd name="connsiteY4" fmla="*/ 82550 h 165099"/>
                  <a:gd name="connsiteX5" fmla="*/ 138430 w 167639"/>
                  <a:gd name="connsiteY5" fmla="*/ 82550 h 165099"/>
                  <a:gd name="connsiteX6" fmla="*/ 84455 w 167639"/>
                  <a:gd name="connsiteY6" fmla="*/ 26035 h 165099"/>
                  <a:gd name="connsiteX7" fmla="*/ 29845 w 167639"/>
                  <a:gd name="connsiteY7" fmla="*/ 82550 h 165099"/>
                  <a:gd name="connsiteX8" fmla="*/ 84455 w 167639"/>
                  <a:gd name="connsiteY8" fmla="*/ 139700 h 165099"/>
                  <a:gd name="connsiteX9" fmla="*/ 138430 w 167639"/>
                  <a:gd name="connsiteY9" fmla="*/ 8255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9" h="165099">
                    <a:moveTo>
                      <a:pt x="0" y="82550"/>
                    </a:moveTo>
                    <a:cubicBezTo>
                      <a:pt x="0" y="34290"/>
                      <a:pt x="35560" y="0"/>
                      <a:pt x="83820" y="0"/>
                    </a:cubicBezTo>
                    <a:cubicBezTo>
                      <a:pt x="132080" y="0"/>
                      <a:pt x="167640" y="34290"/>
                      <a:pt x="167640" y="82550"/>
                    </a:cubicBezTo>
                    <a:cubicBezTo>
                      <a:pt x="167640" y="130810"/>
                      <a:pt x="132080" y="165100"/>
                      <a:pt x="83820" y="165100"/>
                    </a:cubicBezTo>
                    <a:cubicBezTo>
                      <a:pt x="35560" y="165100"/>
                      <a:pt x="0" y="130810"/>
                      <a:pt x="0" y="82550"/>
                    </a:cubicBezTo>
                    <a:close/>
                    <a:moveTo>
                      <a:pt x="138430" y="82550"/>
                    </a:moveTo>
                    <a:cubicBezTo>
                      <a:pt x="138430" y="48260"/>
                      <a:pt x="115570" y="26035"/>
                      <a:pt x="84455" y="26035"/>
                    </a:cubicBezTo>
                    <a:cubicBezTo>
                      <a:pt x="53340" y="26035"/>
                      <a:pt x="29845" y="48260"/>
                      <a:pt x="29845" y="82550"/>
                    </a:cubicBezTo>
                    <a:cubicBezTo>
                      <a:pt x="29845" y="116840"/>
                      <a:pt x="53340" y="139700"/>
                      <a:pt x="84455" y="139700"/>
                    </a:cubicBezTo>
                    <a:cubicBezTo>
                      <a:pt x="115570" y="139700"/>
                      <a:pt x="138430" y="116840"/>
                      <a:pt x="138430" y="82550"/>
                    </a:cubicBezTo>
                    <a:close/>
                  </a:path>
                </a:pathLst>
              </a:custGeom>
              <a:grpFill/>
              <a:ln w="634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22636CC-B50A-5D7F-067E-7DBFB6C84CBB}"/>
                  </a:ext>
                </a:extLst>
              </p:cNvPr>
              <p:cNvSpPr/>
              <p:nvPr/>
            </p:nvSpPr>
            <p:spPr>
              <a:xfrm>
                <a:off x="4019535" y="3053784"/>
                <a:ext cx="171449" cy="161289"/>
              </a:xfrm>
              <a:custGeom>
                <a:avLst/>
                <a:gdLst>
                  <a:gd name="connsiteX0" fmla="*/ 171450 w 171449"/>
                  <a:gd name="connsiteY0" fmla="*/ 0 h 161289"/>
                  <a:gd name="connsiteX1" fmla="*/ 100965 w 171449"/>
                  <a:gd name="connsiteY1" fmla="*/ 161290 h 161289"/>
                  <a:gd name="connsiteX2" fmla="*/ 71120 w 171449"/>
                  <a:gd name="connsiteY2" fmla="*/ 161290 h 161289"/>
                  <a:gd name="connsiteX3" fmla="*/ 0 w 171449"/>
                  <a:gd name="connsiteY3" fmla="*/ 0 h 161289"/>
                  <a:gd name="connsiteX4" fmla="*/ 30480 w 171449"/>
                  <a:gd name="connsiteY4" fmla="*/ 0 h 161289"/>
                  <a:gd name="connsiteX5" fmla="*/ 85725 w 171449"/>
                  <a:gd name="connsiteY5" fmla="*/ 129540 h 161289"/>
                  <a:gd name="connsiteX6" fmla="*/ 142240 w 171449"/>
                  <a:gd name="connsiteY6" fmla="*/ 0 h 161289"/>
                  <a:gd name="connsiteX7" fmla="*/ 171450 w 171449"/>
                  <a:gd name="connsiteY7"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49" h="161289">
                    <a:moveTo>
                      <a:pt x="171450" y="0"/>
                    </a:moveTo>
                    <a:lnTo>
                      <a:pt x="100965" y="161290"/>
                    </a:lnTo>
                    <a:lnTo>
                      <a:pt x="71120" y="161290"/>
                    </a:lnTo>
                    <a:lnTo>
                      <a:pt x="0" y="0"/>
                    </a:lnTo>
                    <a:lnTo>
                      <a:pt x="30480" y="0"/>
                    </a:lnTo>
                    <a:lnTo>
                      <a:pt x="85725" y="129540"/>
                    </a:lnTo>
                    <a:lnTo>
                      <a:pt x="142240" y="0"/>
                    </a:lnTo>
                    <a:lnTo>
                      <a:pt x="171450" y="0"/>
                    </a:lnTo>
                    <a:close/>
                  </a:path>
                </a:pathLst>
              </a:custGeom>
              <a:grpFill/>
              <a:ln w="634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5EC8CFE-599B-B841-C46A-C2F46996175A}"/>
                  </a:ext>
                </a:extLst>
              </p:cNvPr>
              <p:cNvSpPr/>
              <p:nvPr/>
            </p:nvSpPr>
            <p:spPr>
              <a:xfrm>
                <a:off x="4200510" y="3051880"/>
                <a:ext cx="140969" cy="165099"/>
              </a:xfrm>
              <a:custGeom>
                <a:avLst/>
                <a:gdLst>
                  <a:gd name="connsiteX0" fmla="*/ 140970 w 140969"/>
                  <a:gd name="connsiteY0" fmla="*/ 66040 h 165099"/>
                  <a:gd name="connsiteX1" fmla="*/ 140970 w 140969"/>
                  <a:gd name="connsiteY1" fmla="*/ 163830 h 165099"/>
                  <a:gd name="connsiteX2" fmla="*/ 113030 w 140969"/>
                  <a:gd name="connsiteY2" fmla="*/ 163830 h 165099"/>
                  <a:gd name="connsiteX3" fmla="*/ 113030 w 140969"/>
                  <a:gd name="connsiteY3" fmla="*/ 142240 h 165099"/>
                  <a:gd name="connsiteX4" fmla="*/ 59690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30" y="163830"/>
                    </a:lnTo>
                    <a:lnTo>
                      <a:pt x="113030" y="142240"/>
                    </a:lnTo>
                    <a:cubicBezTo>
                      <a:pt x="103505" y="156845"/>
                      <a:pt x="85090" y="165100"/>
                      <a:pt x="59690"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5570" y="0"/>
                      <a:pt x="140970" y="21590"/>
                      <a:pt x="140970" y="66040"/>
                    </a:cubicBezTo>
                    <a:close/>
                    <a:moveTo>
                      <a:pt x="111760" y="114300"/>
                    </a:moveTo>
                    <a:lnTo>
                      <a:pt x="111760" y="91440"/>
                    </a:lnTo>
                    <a:lnTo>
                      <a:pt x="66675" y="91440"/>
                    </a:lnTo>
                    <a:cubicBezTo>
                      <a:pt x="37465" y="91440"/>
                      <a:pt x="29210" y="102870"/>
                      <a:pt x="29210" y="116205"/>
                    </a:cubicBezTo>
                    <a:cubicBezTo>
                      <a:pt x="29210" y="132080"/>
                      <a:pt x="42545" y="142240"/>
                      <a:pt x="64770" y="142240"/>
                    </a:cubicBezTo>
                    <a:cubicBezTo>
                      <a:pt x="86995" y="142875"/>
                      <a:pt x="104140" y="132715"/>
                      <a:pt x="111760" y="114300"/>
                    </a:cubicBezTo>
                    <a:close/>
                  </a:path>
                </a:pathLst>
              </a:custGeom>
              <a:grpFill/>
              <a:ln w="634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78B49C4-1AA5-C366-93EF-F1085A91EBEA}"/>
                  </a:ext>
                </a:extLst>
              </p:cNvPr>
              <p:cNvSpPr/>
              <p:nvPr/>
            </p:nvSpPr>
            <p:spPr>
              <a:xfrm>
                <a:off x="4371960" y="3017590"/>
                <a:ext cx="114299" cy="199389"/>
              </a:xfrm>
              <a:custGeom>
                <a:avLst/>
                <a:gdLst>
                  <a:gd name="connsiteX0" fmla="*/ 114300 w 114299"/>
                  <a:gd name="connsiteY0" fmla="*/ 187960 h 199389"/>
                  <a:gd name="connsiteX1" fmla="*/ 78740 w 114299"/>
                  <a:gd name="connsiteY1" fmla="*/ 199390 h 199389"/>
                  <a:gd name="connsiteX2" fmla="*/ 27305 w 114299"/>
                  <a:gd name="connsiteY2" fmla="*/ 148590 h 199389"/>
                  <a:gd name="connsiteX3" fmla="*/ 27305 w 114299"/>
                  <a:gd name="connsiteY3" fmla="*/ 59690 h 199389"/>
                  <a:gd name="connsiteX4" fmla="*/ 0 w 114299"/>
                  <a:gd name="connsiteY4" fmla="*/ 59690 h 199389"/>
                  <a:gd name="connsiteX5" fmla="*/ 0 w 114299"/>
                  <a:gd name="connsiteY5" fmla="*/ 35560 h 199389"/>
                  <a:gd name="connsiteX6" fmla="*/ 27305 w 114299"/>
                  <a:gd name="connsiteY6" fmla="*/ 35560 h 199389"/>
                  <a:gd name="connsiteX7" fmla="*/ 27305 w 114299"/>
                  <a:gd name="connsiteY7" fmla="*/ 0 h 199389"/>
                  <a:gd name="connsiteX8" fmla="*/ 56515 w 114299"/>
                  <a:gd name="connsiteY8" fmla="*/ 0 h 199389"/>
                  <a:gd name="connsiteX9" fmla="*/ 56515 w 114299"/>
                  <a:gd name="connsiteY9" fmla="*/ 35560 h 199389"/>
                  <a:gd name="connsiteX10" fmla="*/ 102870 w 114299"/>
                  <a:gd name="connsiteY10" fmla="*/ 35560 h 199389"/>
                  <a:gd name="connsiteX11" fmla="*/ 102870 w 114299"/>
                  <a:gd name="connsiteY11" fmla="*/ 59690 h 199389"/>
                  <a:gd name="connsiteX12" fmla="*/ 56515 w 114299"/>
                  <a:gd name="connsiteY12" fmla="*/ 59690 h 199389"/>
                  <a:gd name="connsiteX13" fmla="*/ 56515 w 114299"/>
                  <a:gd name="connsiteY13" fmla="*/ 147955 h 199389"/>
                  <a:gd name="connsiteX14" fmla="*/ 81915 w 114299"/>
                  <a:gd name="connsiteY14" fmla="*/ 175260 h 199389"/>
                  <a:gd name="connsiteX15" fmla="*/ 104775 w 114299"/>
                  <a:gd name="connsiteY15" fmla="*/ 167640 h 199389"/>
                  <a:gd name="connsiteX16" fmla="*/ 114300 w 114299"/>
                  <a:gd name="connsiteY16" fmla="*/ 187960 h 1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299" h="199389">
                    <a:moveTo>
                      <a:pt x="114300" y="187960"/>
                    </a:moveTo>
                    <a:cubicBezTo>
                      <a:pt x="105410" y="195580"/>
                      <a:pt x="92075" y="199390"/>
                      <a:pt x="78740" y="199390"/>
                    </a:cubicBezTo>
                    <a:cubicBezTo>
                      <a:pt x="46355" y="199390"/>
                      <a:pt x="27305" y="181610"/>
                      <a:pt x="27305" y="148590"/>
                    </a:cubicBezTo>
                    <a:lnTo>
                      <a:pt x="27305" y="59690"/>
                    </a:lnTo>
                    <a:lnTo>
                      <a:pt x="0" y="59690"/>
                    </a:lnTo>
                    <a:lnTo>
                      <a:pt x="0" y="35560"/>
                    </a:lnTo>
                    <a:lnTo>
                      <a:pt x="27305" y="35560"/>
                    </a:lnTo>
                    <a:lnTo>
                      <a:pt x="27305" y="0"/>
                    </a:lnTo>
                    <a:lnTo>
                      <a:pt x="56515" y="0"/>
                    </a:lnTo>
                    <a:lnTo>
                      <a:pt x="56515" y="35560"/>
                    </a:lnTo>
                    <a:lnTo>
                      <a:pt x="102870" y="35560"/>
                    </a:lnTo>
                    <a:lnTo>
                      <a:pt x="102870" y="59690"/>
                    </a:lnTo>
                    <a:lnTo>
                      <a:pt x="56515" y="59690"/>
                    </a:lnTo>
                    <a:lnTo>
                      <a:pt x="56515" y="147955"/>
                    </a:lnTo>
                    <a:cubicBezTo>
                      <a:pt x="56515" y="165100"/>
                      <a:pt x="65405" y="175260"/>
                      <a:pt x="81915" y="175260"/>
                    </a:cubicBezTo>
                    <a:cubicBezTo>
                      <a:pt x="90170" y="175260"/>
                      <a:pt x="98425" y="172720"/>
                      <a:pt x="104775" y="167640"/>
                    </a:cubicBezTo>
                    <a:lnTo>
                      <a:pt x="114300" y="187960"/>
                    </a:lnTo>
                    <a:close/>
                  </a:path>
                </a:pathLst>
              </a:custGeom>
              <a:grpFill/>
              <a:ln w="634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706D5C-D74D-4627-36E1-7FD4AE6CB024}"/>
                  </a:ext>
                </a:extLst>
              </p:cNvPr>
              <p:cNvSpPr/>
              <p:nvPr/>
            </p:nvSpPr>
            <p:spPr>
              <a:xfrm>
                <a:off x="4516739" y="2984570"/>
                <a:ext cx="39370" cy="230504"/>
              </a:xfrm>
              <a:custGeom>
                <a:avLst/>
                <a:gdLst>
                  <a:gd name="connsiteX0" fmla="*/ 0 w 39370"/>
                  <a:gd name="connsiteY0" fmla="*/ 19050 h 230504"/>
                  <a:gd name="connsiteX1" fmla="*/ 19685 w 39370"/>
                  <a:gd name="connsiteY1" fmla="*/ 0 h 230504"/>
                  <a:gd name="connsiteX2" fmla="*/ 39370 w 39370"/>
                  <a:gd name="connsiteY2" fmla="*/ 18415 h 230504"/>
                  <a:gd name="connsiteX3" fmla="*/ 19685 w 39370"/>
                  <a:gd name="connsiteY3" fmla="*/ 38100 h 230504"/>
                  <a:gd name="connsiteX4" fmla="*/ 0 w 39370"/>
                  <a:gd name="connsiteY4" fmla="*/ 19050 h 230504"/>
                  <a:gd name="connsiteX5" fmla="*/ 5080 w 39370"/>
                  <a:gd name="connsiteY5" fmla="*/ 69215 h 230504"/>
                  <a:gd name="connsiteX6" fmla="*/ 34290 w 39370"/>
                  <a:gd name="connsiteY6" fmla="*/ 69215 h 230504"/>
                  <a:gd name="connsiteX7" fmla="*/ 34290 w 39370"/>
                  <a:gd name="connsiteY7" fmla="*/ 230505 h 230504"/>
                  <a:gd name="connsiteX8" fmla="*/ 5080 w 39370"/>
                  <a:gd name="connsiteY8" fmla="*/ 230505 h 230504"/>
                  <a:gd name="connsiteX9" fmla="*/ 5080 w 39370"/>
                  <a:gd name="connsiteY9" fmla="*/ 69215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70" h="230504">
                    <a:moveTo>
                      <a:pt x="0" y="19050"/>
                    </a:moveTo>
                    <a:cubicBezTo>
                      <a:pt x="0" y="8255"/>
                      <a:pt x="8255" y="0"/>
                      <a:pt x="19685" y="0"/>
                    </a:cubicBezTo>
                    <a:cubicBezTo>
                      <a:pt x="31115" y="0"/>
                      <a:pt x="39370" y="8255"/>
                      <a:pt x="39370" y="18415"/>
                    </a:cubicBezTo>
                    <a:cubicBezTo>
                      <a:pt x="39370" y="29210"/>
                      <a:pt x="31115" y="38100"/>
                      <a:pt x="19685" y="38100"/>
                    </a:cubicBezTo>
                    <a:cubicBezTo>
                      <a:pt x="8255" y="38100"/>
                      <a:pt x="0" y="29845"/>
                      <a:pt x="0" y="19050"/>
                    </a:cubicBezTo>
                    <a:close/>
                    <a:moveTo>
                      <a:pt x="5080" y="69215"/>
                    </a:moveTo>
                    <a:lnTo>
                      <a:pt x="34290" y="69215"/>
                    </a:lnTo>
                    <a:lnTo>
                      <a:pt x="34290" y="230505"/>
                    </a:lnTo>
                    <a:lnTo>
                      <a:pt x="5080" y="230505"/>
                    </a:lnTo>
                    <a:lnTo>
                      <a:pt x="5080" y="69215"/>
                    </a:lnTo>
                    <a:close/>
                  </a:path>
                </a:pathLst>
              </a:custGeom>
              <a:grpFill/>
              <a:ln w="634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B2CB8A-5FDF-2302-6DA4-5F272D4FCD19}"/>
                  </a:ext>
                </a:extLst>
              </p:cNvPr>
              <p:cNvSpPr/>
              <p:nvPr/>
            </p:nvSpPr>
            <p:spPr>
              <a:xfrm>
                <a:off x="4591669" y="3051880"/>
                <a:ext cx="167639" cy="165099"/>
              </a:xfrm>
              <a:custGeom>
                <a:avLst/>
                <a:gdLst>
                  <a:gd name="connsiteX0" fmla="*/ 0 w 167639"/>
                  <a:gd name="connsiteY0" fmla="*/ 82550 h 165099"/>
                  <a:gd name="connsiteX1" fmla="*/ 83820 w 167639"/>
                  <a:gd name="connsiteY1" fmla="*/ 0 h 165099"/>
                  <a:gd name="connsiteX2" fmla="*/ 167640 w 167639"/>
                  <a:gd name="connsiteY2" fmla="*/ 82550 h 165099"/>
                  <a:gd name="connsiteX3" fmla="*/ 83820 w 167639"/>
                  <a:gd name="connsiteY3" fmla="*/ 165100 h 165099"/>
                  <a:gd name="connsiteX4" fmla="*/ 0 w 167639"/>
                  <a:gd name="connsiteY4" fmla="*/ 82550 h 165099"/>
                  <a:gd name="connsiteX5" fmla="*/ 138430 w 167639"/>
                  <a:gd name="connsiteY5" fmla="*/ 82550 h 165099"/>
                  <a:gd name="connsiteX6" fmla="*/ 84455 w 167639"/>
                  <a:gd name="connsiteY6" fmla="*/ 26035 h 165099"/>
                  <a:gd name="connsiteX7" fmla="*/ 29845 w 167639"/>
                  <a:gd name="connsiteY7" fmla="*/ 82550 h 165099"/>
                  <a:gd name="connsiteX8" fmla="*/ 84455 w 167639"/>
                  <a:gd name="connsiteY8" fmla="*/ 139700 h 165099"/>
                  <a:gd name="connsiteX9" fmla="*/ 138430 w 167639"/>
                  <a:gd name="connsiteY9" fmla="*/ 8255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9" h="165099">
                    <a:moveTo>
                      <a:pt x="0" y="82550"/>
                    </a:moveTo>
                    <a:cubicBezTo>
                      <a:pt x="0" y="34290"/>
                      <a:pt x="35560" y="0"/>
                      <a:pt x="83820" y="0"/>
                    </a:cubicBezTo>
                    <a:cubicBezTo>
                      <a:pt x="132080" y="0"/>
                      <a:pt x="167640" y="34290"/>
                      <a:pt x="167640" y="82550"/>
                    </a:cubicBezTo>
                    <a:cubicBezTo>
                      <a:pt x="167640" y="130810"/>
                      <a:pt x="132080" y="165100"/>
                      <a:pt x="83820" y="165100"/>
                    </a:cubicBezTo>
                    <a:cubicBezTo>
                      <a:pt x="35560" y="165100"/>
                      <a:pt x="0" y="130810"/>
                      <a:pt x="0" y="82550"/>
                    </a:cubicBezTo>
                    <a:close/>
                    <a:moveTo>
                      <a:pt x="138430" y="82550"/>
                    </a:moveTo>
                    <a:cubicBezTo>
                      <a:pt x="138430" y="48260"/>
                      <a:pt x="115570" y="26035"/>
                      <a:pt x="84455" y="26035"/>
                    </a:cubicBezTo>
                    <a:cubicBezTo>
                      <a:pt x="53340" y="26035"/>
                      <a:pt x="29845" y="48260"/>
                      <a:pt x="29845" y="82550"/>
                    </a:cubicBezTo>
                    <a:cubicBezTo>
                      <a:pt x="29845" y="116840"/>
                      <a:pt x="53340" y="139700"/>
                      <a:pt x="84455" y="139700"/>
                    </a:cubicBezTo>
                    <a:cubicBezTo>
                      <a:pt x="115570" y="139700"/>
                      <a:pt x="138430" y="116840"/>
                      <a:pt x="138430" y="82550"/>
                    </a:cubicBezTo>
                    <a:close/>
                  </a:path>
                </a:pathLst>
              </a:custGeom>
              <a:grpFill/>
              <a:ln w="634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5CF08C5-AA91-E2A8-1AC2-0B1AD1090729}"/>
                  </a:ext>
                </a:extLst>
              </p:cNvPr>
              <p:cNvSpPr/>
              <p:nvPr/>
            </p:nvSpPr>
            <p:spPr>
              <a:xfrm>
                <a:off x="4799949" y="3051880"/>
                <a:ext cx="153669" cy="163194"/>
              </a:xfrm>
              <a:custGeom>
                <a:avLst/>
                <a:gdLst>
                  <a:gd name="connsiteX0" fmla="*/ 153669 w 153669"/>
                  <a:gd name="connsiteY0" fmla="*/ 70485 h 163194"/>
                  <a:gd name="connsiteX1" fmla="*/ 153669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69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69" y="70485"/>
                    </a:moveTo>
                    <a:lnTo>
                      <a:pt x="153669"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5730" y="0"/>
                      <a:pt x="153669" y="22860"/>
                      <a:pt x="153669" y="70485"/>
                    </a:cubicBezTo>
                    <a:close/>
                  </a:path>
                </a:pathLst>
              </a:custGeom>
              <a:grpFill/>
              <a:ln w="6345" cap="flat">
                <a:noFill/>
                <a:prstDash val="solid"/>
                <a:miter/>
              </a:ln>
            </p:spPr>
            <p:txBody>
              <a:bodyPr rtlCol="0" anchor="ctr"/>
              <a:lstStyle/>
              <a:p>
                <a:endParaRPr lang="en-US"/>
              </a:p>
            </p:txBody>
          </p:sp>
          <p:sp>
            <p:nvSpPr>
              <p:cNvPr id="768" name="Freeform 767">
                <a:extLst>
                  <a:ext uri="{FF2B5EF4-FFF2-40B4-BE49-F238E27FC236}">
                    <a16:creationId xmlns:a16="http://schemas.microsoft.com/office/drawing/2014/main" id="{321DA655-214A-970E-98AA-491C5410A203}"/>
                  </a:ext>
                </a:extLst>
              </p:cNvPr>
              <p:cNvSpPr/>
              <p:nvPr/>
            </p:nvSpPr>
            <p:spPr>
              <a:xfrm>
                <a:off x="5063474" y="3001715"/>
                <a:ext cx="176529" cy="213359"/>
              </a:xfrm>
              <a:custGeom>
                <a:avLst/>
                <a:gdLst>
                  <a:gd name="connsiteX0" fmla="*/ 73025 w 176529"/>
                  <a:gd name="connsiteY0" fmla="*/ 26670 h 213359"/>
                  <a:gd name="connsiteX1" fmla="*/ 0 w 176529"/>
                  <a:gd name="connsiteY1" fmla="*/ 26670 h 213359"/>
                  <a:gd name="connsiteX2" fmla="*/ 0 w 176529"/>
                  <a:gd name="connsiteY2" fmla="*/ 0 h 213359"/>
                  <a:gd name="connsiteX3" fmla="*/ 176530 w 176529"/>
                  <a:gd name="connsiteY3" fmla="*/ 0 h 213359"/>
                  <a:gd name="connsiteX4" fmla="*/ 176530 w 176529"/>
                  <a:gd name="connsiteY4" fmla="*/ 26670 h 213359"/>
                  <a:gd name="connsiteX5" fmla="*/ 103505 w 176529"/>
                  <a:gd name="connsiteY5" fmla="*/ 26670 h 213359"/>
                  <a:gd name="connsiteX6" fmla="*/ 103505 w 176529"/>
                  <a:gd name="connsiteY6" fmla="*/ 213360 h 213359"/>
                  <a:gd name="connsiteX7" fmla="*/ 73025 w 176529"/>
                  <a:gd name="connsiteY7" fmla="*/ 213360 h 213359"/>
                  <a:gd name="connsiteX8" fmla="*/ 73025 w 176529"/>
                  <a:gd name="connsiteY8" fmla="*/ 2667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29" h="213359">
                    <a:moveTo>
                      <a:pt x="73025" y="26670"/>
                    </a:moveTo>
                    <a:lnTo>
                      <a:pt x="0" y="26670"/>
                    </a:lnTo>
                    <a:lnTo>
                      <a:pt x="0" y="0"/>
                    </a:lnTo>
                    <a:lnTo>
                      <a:pt x="176530" y="0"/>
                    </a:lnTo>
                    <a:lnTo>
                      <a:pt x="176530" y="26670"/>
                    </a:lnTo>
                    <a:lnTo>
                      <a:pt x="103505" y="26670"/>
                    </a:lnTo>
                    <a:lnTo>
                      <a:pt x="103505" y="213360"/>
                    </a:lnTo>
                    <a:lnTo>
                      <a:pt x="73025" y="213360"/>
                    </a:lnTo>
                    <a:lnTo>
                      <a:pt x="73025" y="26670"/>
                    </a:lnTo>
                    <a:close/>
                  </a:path>
                </a:pathLst>
              </a:custGeom>
              <a:grpFill/>
              <a:ln w="6345" cap="flat">
                <a:noFill/>
                <a:prstDash val="solid"/>
                <a:miter/>
              </a:ln>
            </p:spPr>
            <p:txBody>
              <a:bodyPr rtlCol="0" anchor="ctr"/>
              <a:lstStyle/>
              <a:p>
                <a:endParaRPr lang="en-US"/>
              </a:p>
            </p:txBody>
          </p:sp>
          <p:sp>
            <p:nvSpPr>
              <p:cNvPr id="769" name="Freeform 768">
                <a:extLst>
                  <a:ext uri="{FF2B5EF4-FFF2-40B4-BE49-F238E27FC236}">
                    <a16:creationId xmlns:a16="http://schemas.microsoft.com/office/drawing/2014/main" id="{8BA6D3B1-8DC7-E57C-A0A6-12C5FB613D6D}"/>
                  </a:ext>
                </a:extLst>
              </p:cNvPr>
              <p:cNvSpPr/>
              <p:nvPr/>
            </p:nvSpPr>
            <p:spPr>
              <a:xfrm>
                <a:off x="5268579" y="2989015"/>
                <a:ext cx="153669" cy="226059"/>
              </a:xfrm>
              <a:custGeom>
                <a:avLst/>
                <a:gdLst>
                  <a:gd name="connsiteX0" fmla="*/ 153670 w 153669"/>
                  <a:gd name="connsiteY0" fmla="*/ 133350 h 226059"/>
                  <a:gd name="connsiteX1" fmla="*/ 153670 w 153669"/>
                  <a:gd name="connsiteY1" fmla="*/ 226060 h 226059"/>
                  <a:gd name="connsiteX2" fmla="*/ 124460 w 153669"/>
                  <a:gd name="connsiteY2" fmla="*/ 226060 h 226059"/>
                  <a:gd name="connsiteX3" fmla="*/ 124460 w 153669"/>
                  <a:gd name="connsiteY3" fmla="*/ 136525 h 226059"/>
                  <a:gd name="connsiteX4" fmla="*/ 80645 w 153669"/>
                  <a:gd name="connsiteY4" fmla="*/ 89535 h 226059"/>
                  <a:gd name="connsiteX5" fmla="*/ 29210 w 153669"/>
                  <a:gd name="connsiteY5" fmla="*/ 142875 h 226059"/>
                  <a:gd name="connsiteX6" fmla="*/ 29210 w 153669"/>
                  <a:gd name="connsiteY6" fmla="*/ 226060 h 226059"/>
                  <a:gd name="connsiteX7" fmla="*/ 0 w 153669"/>
                  <a:gd name="connsiteY7" fmla="*/ 226060 h 226059"/>
                  <a:gd name="connsiteX8" fmla="*/ 0 w 153669"/>
                  <a:gd name="connsiteY8" fmla="*/ 0 h 226059"/>
                  <a:gd name="connsiteX9" fmla="*/ 29210 w 153669"/>
                  <a:gd name="connsiteY9" fmla="*/ 0 h 226059"/>
                  <a:gd name="connsiteX10" fmla="*/ 29210 w 153669"/>
                  <a:gd name="connsiteY10" fmla="*/ 87630 h 226059"/>
                  <a:gd name="connsiteX11" fmla="*/ 86360 w 153669"/>
                  <a:gd name="connsiteY11" fmla="*/ 63500 h 226059"/>
                  <a:gd name="connsiteX12" fmla="*/ 153670 w 153669"/>
                  <a:gd name="connsiteY12" fmla="*/ 133350 h 22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226059">
                    <a:moveTo>
                      <a:pt x="153670" y="133350"/>
                    </a:moveTo>
                    <a:lnTo>
                      <a:pt x="153670" y="226060"/>
                    </a:lnTo>
                    <a:lnTo>
                      <a:pt x="124460" y="226060"/>
                    </a:lnTo>
                    <a:lnTo>
                      <a:pt x="124460" y="136525"/>
                    </a:lnTo>
                    <a:cubicBezTo>
                      <a:pt x="124460" y="104775"/>
                      <a:pt x="108585" y="89535"/>
                      <a:pt x="80645" y="89535"/>
                    </a:cubicBezTo>
                    <a:cubicBezTo>
                      <a:pt x="49530" y="89535"/>
                      <a:pt x="29210" y="107950"/>
                      <a:pt x="29210" y="142875"/>
                    </a:cubicBezTo>
                    <a:lnTo>
                      <a:pt x="29210" y="226060"/>
                    </a:lnTo>
                    <a:lnTo>
                      <a:pt x="0" y="226060"/>
                    </a:lnTo>
                    <a:lnTo>
                      <a:pt x="0" y="0"/>
                    </a:lnTo>
                    <a:lnTo>
                      <a:pt x="29210" y="0"/>
                    </a:lnTo>
                    <a:lnTo>
                      <a:pt x="29210" y="87630"/>
                    </a:lnTo>
                    <a:cubicBezTo>
                      <a:pt x="41275" y="72390"/>
                      <a:pt x="61595" y="63500"/>
                      <a:pt x="86360" y="63500"/>
                    </a:cubicBezTo>
                    <a:cubicBezTo>
                      <a:pt x="125730" y="62865"/>
                      <a:pt x="153670" y="85725"/>
                      <a:pt x="153670" y="133350"/>
                    </a:cubicBezTo>
                    <a:close/>
                  </a:path>
                </a:pathLst>
              </a:custGeom>
              <a:grpFill/>
              <a:ln w="6345" cap="flat">
                <a:noFill/>
                <a:prstDash val="solid"/>
                <a:miter/>
              </a:ln>
            </p:spPr>
            <p:txBody>
              <a:bodyPr rtlCol="0" anchor="ctr"/>
              <a:lstStyle/>
              <a:p>
                <a:endParaRPr lang="en-US"/>
              </a:p>
            </p:txBody>
          </p:sp>
          <p:sp>
            <p:nvSpPr>
              <p:cNvPr id="770" name="Freeform 769">
                <a:extLst>
                  <a:ext uri="{FF2B5EF4-FFF2-40B4-BE49-F238E27FC236}">
                    <a16:creationId xmlns:a16="http://schemas.microsoft.com/office/drawing/2014/main" id="{715773B4-6C23-CF99-BE0A-0D92CE8824F0}"/>
                  </a:ext>
                </a:extLst>
              </p:cNvPr>
              <p:cNvSpPr/>
              <p:nvPr/>
            </p:nvSpPr>
            <p:spPr>
              <a:xfrm>
                <a:off x="5463523" y="3051880"/>
                <a:ext cx="140969" cy="165099"/>
              </a:xfrm>
              <a:custGeom>
                <a:avLst/>
                <a:gdLst>
                  <a:gd name="connsiteX0" fmla="*/ 140970 w 140969"/>
                  <a:gd name="connsiteY0" fmla="*/ 66040 h 165099"/>
                  <a:gd name="connsiteX1" fmla="*/ 140970 w 140969"/>
                  <a:gd name="connsiteY1" fmla="*/ 163830 h 165099"/>
                  <a:gd name="connsiteX2" fmla="*/ 113030 w 140969"/>
                  <a:gd name="connsiteY2" fmla="*/ 163830 h 165099"/>
                  <a:gd name="connsiteX3" fmla="*/ 113030 w 140969"/>
                  <a:gd name="connsiteY3" fmla="*/ 142240 h 165099"/>
                  <a:gd name="connsiteX4" fmla="*/ 59690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30" y="163830"/>
                    </a:lnTo>
                    <a:lnTo>
                      <a:pt x="113030" y="142240"/>
                    </a:lnTo>
                    <a:cubicBezTo>
                      <a:pt x="103505" y="156845"/>
                      <a:pt x="85090" y="165100"/>
                      <a:pt x="59690"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5570" y="0"/>
                      <a:pt x="140970" y="21590"/>
                      <a:pt x="140970" y="66040"/>
                    </a:cubicBezTo>
                    <a:close/>
                    <a:moveTo>
                      <a:pt x="111760" y="114300"/>
                    </a:moveTo>
                    <a:lnTo>
                      <a:pt x="111760" y="91440"/>
                    </a:lnTo>
                    <a:lnTo>
                      <a:pt x="66675" y="91440"/>
                    </a:lnTo>
                    <a:cubicBezTo>
                      <a:pt x="37465" y="91440"/>
                      <a:pt x="29210" y="102870"/>
                      <a:pt x="29210" y="116205"/>
                    </a:cubicBezTo>
                    <a:cubicBezTo>
                      <a:pt x="29210" y="132080"/>
                      <a:pt x="42545" y="142240"/>
                      <a:pt x="64770" y="142240"/>
                    </a:cubicBezTo>
                    <a:cubicBezTo>
                      <a:pt x="86995" y="142875"/>
                      <a:pt x="104140" y="132715"/>
                      <a:pt x="111760" y="114300"/>
                    </a:cubicBezTo>
                    <a:close/>
                  </a:path>
                </a:pathLst>
              </a:custGeom>
              <a:grpFill/>
              <a:ln w="6345" cap="flat">
                <a:noFill/>
                <a:prstDash val="solid"/>
                <a:miter/>
              </a:ln>
            </p:spPr>
            <p:txBody>
              <a:bodyPr rtlCol="0" anchor="ctr"/>
              <a:lstStyle/>
              <a:p>
                <a:endParaRPr lang="en-US"/>
              </a:p>
            </p:txBody>
          </p:sp>
          <p:sp>
            <p:nvSpPr>
              <p:cNvPr id="771" name="Freeform 770">
                <a:extLst>
                  <a:ext uri="{FF2B5EF4-FFF2-40B4-BE49-F238E27FC236}">
                    <a16:creationId xmlns:a16="http://schemas.microsoft.com/office/drawing/2014/main" id="{E3686BD4-C9F8-14A0-807C-104A36A5C194}"/>
                  </a:ext>
                </a:extLst>
              </p:cNvPr>
              <p:cNvSpPr/>
              <p:nvPr/>
            </p:nvSpPr>
            <p:spPr>
              <a:xfrm>
                <a:off x="5634973" y="3017590"/>
                <a:ext cx="114299" cy="199389"/>
              </a:xfrm>
              <a:custGeom>
                <a:avLst/>
                <a:gdLst>
                  <a:gd name="connsiteX0" fmla="*/ 114300 w 114299"/>
                  <a:gd name="connsiteY0" fmla="*/ 187960 h 199389"/>
                  <a:gd name="connsiteX1" fmla="*/ 78740 w 114299"/>
                  <a:gd name="connsiteY1" fmla="*/ 199390 h 199389"/>
                  <a:gd name="connsiteX2" fmla="*/ 27305 w 114299"/>
                  <a:gd name="connsiteY2" fmla="*/ 148590 h 199389"/>
                  <a:gd name="connsiteX3" fmla="*/ 27305 w 114299"/>
                  <a:gd name="connsiteY3" fmla="*/ 59690 h 199389"/>
                  <a:gd name="connsiteX4" fmla="*/ 0 w 114299"/>
                  <a:gd name="connsiteY4" fmla="*/ 59690 h 199389"/>
                  <a:gd name="connsiteX5" fmla="*/ 0 w 114299"/>
                  <a:gd name="connsiteY5" fmla="*/ 35560 h 199389"/>
                  <a:gd name="connsiteX6" fmla="*/ 27305 w 114299"/>
                  <a:gd name="connsiteY6" fmla="*/ 35560 h 199389"/>
                  <a:gd name="connsiteX7" fmla="*/ 27305 w 114299"/>
                  <a:gd name="connsiteY7" fmla="*/ 0 h 199389"/>
                  <a:gd name="connsiteX8" fmla="*/ 56515 w 114299"/>
                  <a:gd name="connsiteY8" fmla="*/ 0 h 199389"/>
                  <a:gd name="connsiteX9" fmla="*/ 56515 w 114299"/>
                  <a:gd name="connsiteY9" fmla="*/ 35560 h 199389"/>
                  <a:gd name="connsiteX10" fmla="*/ 102870 w 114299"/>
                  <a:gd name="connsiteY10" fmla="*/ 35560 h 199389"/>
                  <a:gd name="connsiteX11" fmla="*/ 102870 w 114299"/>
                  <a:gd name="connsiteY11" fmla="*/ 59690 h 199389"/>
                  <a:gd name="connsiteX12" fmla="*/ 56515 w 114299"/>
                  <a:gd name="connsiteY12" fmla="*/ 59690 h 199389"/>
                  <a:gd name="connsiteX13" fmla="*/ 56515 w 114299"/>
                  <a:gd name="connsiteY13" fmla="*/ 147955 h 199389"/>
                  <a:gd name="connsiteX14" fmla="*/ 81915 w 114299"/>
                  <a:gd name="connsiteY14" fmla="*/ 175260 h 199389"/>
                  <a:gd name="connsiteX15" fmla="*/ 104775 w 114299"/>
                  <a:gd name="connsiteY15" fmla="*/ 167640 h 199389"/>
                  <a:gd name="connsiteX16" fmla="*/ 114300 w 114299"/>
                  <a:gd name="connsiteY16" fmla="*/ 187960 h 1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299" h="199389">
                    <a:moveTo>
                      <a:pt x="114300" y="187960"/>
                    </a:moveTo>
                    <a:cubicBezTo>
                      <a:pt x="105410" y="195580"/>
                      <a:pt x="92075" y="199390"/>
                      <a:pt x="78740" y="199390"/>
                    </a:cubicBezTo>
                    <a:cubicBezTo>
                      <a:pt x="46355" y="199390"/>
                      <a:pt x="27305" y="181610"/>
                      <a:pt x="27305" y="148590"/>
                    </a:cubicBezTo>
                    <a:lnTo>
                      <a:pt x="27305" y="59690"/>
                    </a:lnTo>
                    <a:lnTo>
                      <a:pt x="0" y="59690"/>
                    </a:lnTo>
                    <a:lnTo>
                      <a:pt x="0" y="35560"/>
                    </a:lnTo>
                    <a:lnTo>
                      <a:pt x="27305" y="35560"/>
                    </a:lnTo>
                    <a:lnTo>
                      <a:pt x="27305" y="0"/>
                    </a:lnTo>
                    <a:lnTo>
                      <a:pt x="56515" y="0"/>
                    </a:lnTo>
                    <a:lnTo>
                      <a:pt x="56515" y="35560"/>
                    </a:lnTo>
                    <a:lnTo>
                      <a:pt x="102870" y="35560"/>
                    </a:lnTo>
                    <a:lnTo>
                      <a:pt x="102870" y="59690"/>
                    </a:lnTo>
                    <a:lnTo>
                      <a:pt x="56515" y="59690"/>
                    </a:lnTo>
                    <a:lnTo>
                      <a:pt x="56515" y="147955"/>
                    </a:lnTo>
                    <a:cubicBezTo>
                      <a:pt x="56515" y="165100"/>
                      <a:pt x="65405" y="175260"/>
                      <a:pt x="81915" y="175260"/>
                    </a:cubicBezTo>
                    <a:cubicBezTo>
                      <a:pt x="90170" y="175260"/>
                      <a:pt x="98425" y="172720"/>
                      <a:pt x="104775" y="167640"/>
                    </a:cubicBezTo>
                    <a:lnTo>
                      <a:pt x="114300" y="187960"/>
                    </a:lnTo>
                    <a:close/>
                  </a:path>
                </a:pathLst>
              </a:custGeom>
              <a:grpFill/>
              <a:ln w="6345" cap="flat">
                <a:noFill/>
                <a:prstDash val="solid"/>
                <a:miter/>
              </a:ln>
            </p:spPr>
            <p:txBody>
              <a:bodyPr rtlCol="0" anchor="ctr"/>
              <a:lstStyle/>
              <a:p>
                <a:endParaRPr lang="en-US"/>
              </a:p>
            </p:txBody>
          </p:sp>
          <p:sp>
            <p:nvSpPr>
              <p:cNvPr id="772" name="Freeform 771">
                <a:extLst>
                  <a:ext uri="{FF2B5EF4-FFF2-40B4-BE49-F238E27FC236}">
                    <a16:creationId xmlns:a16="http://schemas.microsoft.com/office/drawing/2014/main" id="{5CDB3F8D-7BB1-2E2E-6699-43586855E1EF}"/>
                  </a:ext>
                </a:extLst>
              </p:cNvPr>
              <p:cNvSpPr/>
              <p:nvPr/>
            </p:nvSpPr>
            <p:spPr>
              <a:xfrm>
                <a:off x="5871193" y="3001715"/>
                <a:ext cx="205105" cy="213359"/>
              </a:xfrm>
              <a:custGeom>
                <a:avLst/>
                <a:gdLst>
                  <a:gd name="connsiteX0" fmla="*/ 0 w 205105"/>
                  <a:gd name="connsiteY0" fmla="*/ 0 h 213359"/>
                  <a:gd name="connsiteX1" fmla="*/ 90170 w 205105"/>
                  <a:gd name="connsiteY1" fmla="*/ 0 h 213359"/>
                  <a:gd name="connsiteX2" fmla="*/ 205105 w 205105"/>
                  <a:gd name="connsiteY2" fmla="*/ 106680 h 213359"/>
                  <a:gd name="connsiteX3" fmla="*/ 90170 w 205105"/>
                  <a:gd name="connsiteY3" fmla="*/ 213360 h 213359"/>
                  <a:gd name="connsiteX4" fmla="*/ 0 w 205105"/>
                  <a:gd name="connsiteY4" fmla="*/ 213360 h 213359"/>
                  <a:gd name="connsiteX5" fmla="*/ 0 w 205105"/>
                  <a:gd name="connsiteY5" fmla="*/ 0 h 213359"/>
                  <a:gd name="connsiteX6" fmla="*/ 87630 w 205105"/>
                  <a:gd name="connsiteY6" fmla="*/ 187325 h 213359"/>
                  <a:gd name="connsiteX7" fmla="*/ 173990 w 205105"/>
                  <a:gd name="connsiteY7" fmla="*/ 107315 h 213359"/>
                  <a:gd name="connsiteX8" fmla="*/ 87630 w 205105"/>
                  <a:gd name="connsiteY8" fmla="*/ 27305 h 213359"/>
                  <a:gd name="connsiteX9" fmla="*/ 29845 w 205105"/>
                  <a:gd name="connsiteY9" fmla="*/ 27305 h 213359"/>
                  <a:gd name="connsiteX10" fmla="*/ 29845 w 205105"/>
                  <a:gd name="connsiteY10" fmla="*/ 187960 h 213359"/>
                  <a:gd name="connsiteX11" fmla="*/ 87630 w 205105"/>
                  <a:gd name="connsiteY11" fmla="*/ 18796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105" h="213359">
                    <a:moveTo>
                      <a:pt x="0" y="0"/>
                    </a:moveTo>
                    <a:lnTo>
                      <a:pt x="90170" y="0"/>
                    </a:lnTo>
                    <a:cubicBezTo>
                      <a:pt x="158750" y="0"/>
                      <a:pt x="205105" y="43180"/>
                      <a:pt x="205105" y="106680"/>
                    </a:cubicBezTo>
                    <a:cubicBezTo>
                      <a:pt x="205105" y="170180"/>
                      <a:pt x="158750" y="213360"/>
                      <a:pt x="90170" y="213360"/>
                    </a:cubicBezTo>
                    <a:lnTo>
                      <a:pt x="0" y="213360"/>
                    </a:lnTo>
                    <a:lnTo>
                      <a:pt x="0" y="0"/>
                    </a:lnTo>
                    <a:close/>
                    <a:moveTo>
                      <a:pt x="87630" y="187325"/>
                    </a:moveTo>
                    <a:cubicBezTo>
                      <a:pt x="140335" y="187325"/>
                      <a:pt x="173990" y="154940"/>
                      <a:pt x="173990" y="107315"/>
                    </a:cubicBezTo>
                    <a:cubicBezTo>
                      <a:pt x="173990" y="59690"/>
                      <a:pt x="140335" y="27305"/>
                      <a:pt x="87630" y="27305"/>
                    </a:cubicBezTo>
                    <a:lnTo>
                      <a:pt x="29845" y="27305"/>
                    </a:lnTo>
                    <a:lnTo>
                      <a:pt x="29845" y="187960"/>
                    </a:lnTo>
                    <a:lnTo>
                      <a:pt x="87630" y="187960"/>
                    </a:lnTo>
                    <a:close/>
                  </a:path>
                </a:pathLst>
              </a:custGeom>
              <a:grpFill/>
              <a:ln w="6345"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EA0243EB-9626-1AE8-80D3-AC8FB7CEA543}"/>
                  </a:ext>
                </a:extLst>
              </p:cNvPr>
              <p:cNvSpPr/>
              <p:nvPr/>
            </p:nvSpPr>
            <p:spPr>
              <a:xfrm>
                <a:off x="6118207" y="3051880"/>
                <a:ext cx="86994" cy="163829"/>
              </a:xfrm>
              <a:custGeom>
                <a:avLst/>
                <a:gdLst>
                  <a:gd name="connsiteX0" fmla="*/ 86995 w 86994"/>
                  <a:gd name="connsiteY0" fmla="*/ 0 h 163829"/>
                  <a:gd name="connsiteX1" fmla="*/ 86995 w 86994"/>
                  <a:gd name="connsiteY1" fmla="*/ 28575 h 163829"/>
                  <a:gd name="connsiteX2" fmla="*/ 80010 w 86994"/>
                  <a:gd name="connsiteY2" fmla="*/ 28575 h 163829"/>
                  <a:gd name="connsiteX3" fmla="*/ 29210 w 86994"/>
                  <a:gd name="connsiteY3" fmla="*/ 83185 h 163829"/>
                  <a:gd name="connsiteX4" fmla="*/ 29210 w 86994"/>
                  <a:gd name="connsiteY4" fmla="*/ 163830 h 163829"/>
                  <a:gd name="connsiteX5" fmla="*/ 0 w 86994"/>
                  <a:gd name="connsiteY5" fmla="*/ 163830 h 163829"/>
                  <a:gd name="connsiteX6" fmla="*/ 0 w 86994"/>
                  <a:gd name="connsiteY6" fmla="*/ 2540 h 163829"/>
                  <a:gd name="connsiteX7" fmla="*/ 27940 w 86994"/>
                  <a:gd name="connsiteY7" fmla="*/ 2540 h 163829"/>
                  <a:gd name="connsiteX8" fmla="*/ 27940 w 86994"/>
                  <a:gd name="connsiteY8" fmla="*/ 29845 h 163829"/>
                  <a:gd name="connsiteX9" fmla="*/ 86995 w 86994"/>
                  <a:gd name="connsiteY9" fmla="*/ 0 h 16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94" h="163829">
                    <a:moveTo>
                      <a:pt x="86995" y="0"/>
                    </a:moveTo>
                    <a:lnTo>
                      <a:pt x="86995" y="28575"/>
                    </a:lnTo>
                    <a:cubicBezTo>
                      <a:pt x="84455" y="28575"/>
                      <a:pt x="82550" y="28575"/>
                      <a:pt x="80010" y="28575"/>
                    </a:cubicBezTo>
                    <a:cubicBezTo>
                      <a:pt x="48895" y="28575"/>
                      <a:pt x="29210" y="47625"/>
                      <a:pt x="29210" y="83185"/>
                    </a:cubicBezTo>
                    <a:lnTo>
                      <a:pt x="29210" y="163830"/>
                    </a:lnTo>
                    <a:lnTo>
                      <a:pt x="0" y="163830"/>
                    </a:lnTo>
                    <a:lnTo>
                      <a:pt x="0" y="2540"/>
                    </a:lnTo>
                    <a:lnTo>
                      <a:pt x="27940" y="2540"/>
                    </a:lnTo>
                    <a:lnTo>
                      <a:pt x="27940" y="29845"/>
                    </a:lnTo>
                    <a:cubicBezTo>
                      <a:pt x="38735" y="10160"/>
                      <a:pt x="59055" y="0"/>
                      <a:pt x="86995" y="0"/>
                    </a:cubicBezTo>
                    <a:close/>
                  </a:path>
                </a:pathLst>
              </a:custGeom>
              <a:grpFill/>
              <a:ln w="6345" cap="flat">
                <a:noFill/>
                <a:prstDash val="solid"/>
                <a:miter/>
              </a:ln>
            </p:spPr>
            <p:txBody>
              <a:bodyPr rtlCol="0" anchor="ctr"/>
              <a:lstStyle/>
              <a:p>
                <a:endParaRPr lang="en-US"/>
              </a:p>
            </p:txBody>
          </p:sp>
          <p:sp>
            <p:nvSpPr>
              <p:cNvPr id="774" name="Freeform 773">
                <a:extLst>
                  <a:ext uri="{FF2B5EF4-FFF2-40B4-BE49-F238E27FC236}">
                    <a16:creationId xmlns:a16="http://schemas.microsoft.com/office/drawing/2014/main" id="{A49D7560-C539-07C7-5CA5-D58BE3A1424F}"/>
                  </a:ext>
                </a:extLst>
              </p:cNvPr>
              <p:cNvSpPr/>
              <p:nvPr/>
            </p:nvSpPr>
            <p:spPr>
              <a:xfrm>
                <a:off x="6236317" y="2984570"/>
                <a:ext cx="39370" cy="230504"/>
              </a:xfrm>
              <a:custGeom>
                <a:avLst/>
                <a:gdLst>
                  <a:gd name="connsiteX0" fmla="*/ 0 w 39370"/>
                  <a:gd name="connsiteY0" fmla="*/ 19050 h 230504"/>
                  <a:gd name="connsiteX1" fmla="*/ 19685 w 39370"/>
                  <a:gd name="connsiteY1" fmla="*/ 0 h 230504"/>
                  <a:gd name="connsiteX2" fmla="*/ 39370 w 39370"/>
                  <a:gd name="connsiteY2" fmla="*/ 18415 h 230504"/>
                  <a:gd name="connsiteX3" fmla="*/ 19685 w 39370"/>
                  <a:gd name="connsiteY3" fmla="*/ 38100 h 230504"/>
                  <a:gd name="connsiteX4" fmla="*/ 0 w 39370"/>
                  <a:gd name="connsiteY4" fmla="*/ 19050 h 230504"/>
                  <a:gd name="connsiteX5" fmla="*/ 5080 w 39370"/>
                  <a:gd name="connsiteY5" fmla="*/ 69215 h 230504"/>
                  <a:gd name="connsiteX6" fmla="*/ 34290 w 39370"/>
                  <a:gd name="connsiteY6" fmla="*/ 69215 h 230504"/>
                  <a:gd name="connsiteX7" fmla="*/ 34290 w 39370"/>
                  <a:gd name="connsiteY7" fmla="*/ 230505 h 230504"/>
                  <a:gd name="connsiteX8" fmla="*/ 5080 w 39370"/>
                  <a:gd name="connsiteY8" fmla="*/ 230505 h 230504"/>
                  <a:gd name="connsiteX9" fmla="*/ 5080 w 39370"/>
                  <a:gd name="connsiteY9" fmla="*/ 69215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70" h="230504">
                    <a:moveTo>
                      <a:pt x="0" y="19050"/>
                    </a:moveTo>
                    <a:cubicBezTo>
                      <a:pt x="0" y="8255"/>
                      <a:pt x="8255" y="0"/>
                      <a:pt x="19685" y="0"/>
                    </a:cubicBezTo>
                    <a:cubicBezTo>
                      <a:pt x="31115" y="0"/>
                      <a:pt x="39370" y="8255"/>
                      <a:pt x="39370" y="18415"/>
                    </a:cubicBezTo>
                    <a:cubicBezTo>
                      <a:pt x="39370" y="29210"/>
                      <a:pt x="31115" y="38100"/>
                      <a:pt x="19685" y="38100"/>
                    </a:cubicBezTo>
                    <a:cubicBezTo>
                      <a:pt x="8255" y="38100"/>
                      <a:pt x="0" y="29845"/>
                      <a:pt x="0" y="19050"/>
                    </a:cubicBezTo>
                    <a:close/>
                    <a:moveTo>
                      <a:pt x="5080" y="69215"/>
                    </a:moveTo>
                    <a:lnTo>
                      <a:pt x="34290" y="69215"/>
                    </a:lnTo>
                    <a:lnTo>
                      <a:pt x="34290" y="230505"/>
                    </a:lnTo>
                    <a:lnTo>
                      <a:pt x="5080" y="230505"/>
                    </a:lnTo>
                    <a:lnTo>
                      <a:pt x="5080" y="69215"/>
                    </a:lnTo>
                    <a:close/>
                  </a:path>
                </a:pathLst>
              </a:custGeom>
              <a:grpFill/>
              <a:ln w="6345" cap="flat">
                <a:noFill/>
                <a:prstDash val="solid"/>
                <a:miter/>
              </a:ln>
            </p:spPr>
            <p:txBody>
              <a:bodyPr rtlCol="0" anchor="ctr"/>
              <a:lstStyle/>
              <a:p>
                <a:endParaRPr lang="en-US"/>
              </a:p>
            </p:txBody>
          </p:sp>
          <p:sp>
            <p:nvSpPr>
              <p:cNvPr id="775" name="Freeform 774">
                <a:extLst>
                  <a:ext uri="{FF2B5EF4-FFF2-40B4-BE49-F238E27FC236}">
                    <a16:creationId xmlns:a16="http://schemas.microsoft.com/office/drawing/2014/main" id="{248D2CBB-C12E-CF05-AC3B-FC85FE42D106}"/>
                  </a:ext>
                </a:extLst>
              </p:cNvPr>
              <p:cNvSpPr/>
              <p:nvPr/>
            </p:nvSpPr>
            <p:spPr>
              <a:xfrm>
                <a:off x="6298547" y="3053784"/>
                <a:ext cx="170814" cy="161289"/>
              </a:xfrm>
              <a:custGeom>
                <a:avLst/>
                <a:gdLst>
                  <a:gd name="connsiteX0" fmla="*/ 170815 w 170814"/>
                  <a:gd name="connsiteY0" fmla="*/ 0 h 161289"/>
                  <a:gd name="connsiteX1" fmla="*/ 100330 w 170814"/>
                  <a:gd name="connsiteY1" fmla="*/ 161290 h 161289"/>
                  <a:gd name="connsiteX2" fmla="*/ 70485 w 170814"/>
                  <a:gd name="connsiteY2" fmla="*/ 161290 h 161289"/>
                  <a:gd name="connsiteX3" fmla="*/ 0 w 170814"/>
                  <a:gd name="connsiteY3" fmla="*/ 0 h 161289"/>
                  <a:gd name="connsiteX4" fmla="*/ 30480 w 170814"/>
                  <a:gd name="connsiteY4" fmla="*/ 0 h 161289"/>
                  <a:gd name="connsiteX5" fmla="*/ 85725 w 170814"/>
                  <a:gd name="connsiteY5" fmla="*/ 129540 h 161289"/>
                  <a:gd name="connsiteX6" fmla="*/ 142240 w 170814"/>
                  <a:gd name="connsiteY6" fmla="*/ 0 h 161289"/>
                  <a:gd name="connsiteX7" fmla="*/ 170815 w 170814"/>
                  <a:gd name="connsiteY7"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4" h="161289">
                    <a:moveTo>
                      <a:pt x="170815" y="0"/>
                    </a:moveTo>
                    <a:lnTo>
                      <a:pt x="100330" y="161290"/>
                    </a:lnTo>
                    <a:lnTo>
                      <a:pt x="70485" y="161290"/>
                    </a:lnTo>
                    <a:lnTo>
                      <a:pt x="0" y="0"/>
                    </a:lnTo>
                    <a:lnTo>
                      <a:pt x="30480" y="0"/>
                    </a:lnTo>
                    <a:lnTo>
                      <a:pt x="85725" y="129540"/>
                    </a:lnTo>
                    <a:lnTo>
                      <a:pt x="142240" y="0"/>
                    </a:lnTo>
                    <a:lnTo>
                      <a:pt x="170815" y="0"/>
                    </a:lnTo>
                    <a:close/>
                  </a:path>
                </a:pathLst>
              </a:custGeom>
              <a:grpFill/>
              <a:ln w="6345"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05EB65D4-503B-98F4-3FE6-47EF4A848F5C}"/>
                  </a:ext>
                </a:extLst>
              </p:cNvPr>
              <p:cNvSpPr/>
              <p:nvPr/>
            </p:nvSpPr>
            <p:spPr>
              <a:xfrm>
                <a:off x="6476982" y="3051244"/>
                <a:ext cx="161289" cy="165099"/>
              </a:xfrm>
              <a:custGeom>
                <a:avLst/>
                <a:gdLst>
                  <a:gd name="connsiteX0" fmla="*/ 160655 w 161289"/>
                  <a:gd name="connsiteY0" fmla="*/ 92710 h 165099"/>
                  <a:gd name="connsiteX1" fmla="*/ 29845 w 161289"/>
                  <a:gd name="connsiteY1" fmla="*/ 92710 h 165099"/>
                  <a:gd name="connsiteX2" fmla="*/ 88265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80 w 161289"/>
                  <a:gd name="connsiteY7" fmla="*/ 0 h 165099"/>
                  <a:gd name="connsiteX8" fmla="*/ 161290 w 161289"/>
                  <a:gd name="connsiteY8" fmla="*/ 83185 h 165099"/>
                  <a:gd name="connsiteX9" fmla="*/ 160655 w 161289"/>
                  <a:gd name="connsiteY9" fmla="*/ 92710 h 165099"/>
                  <a:gd name="connsiteX10" fmla="*/ 29210 w 161289"/>
                  <a:gd name="connsiteY10" fmla="*/ 71755 h 165099"/>
                  <a:gd name="connsiteX11" fmla="*/ 132715 w 161289"/>
                  <a:gd name="connsiteY11" fmla="*/ 71755 h 165099"/>
                  <a:gd name="connsiteX12" fmla="*/ 80645 w 161289"/>
                  <a:gd name="connsiteY12" fmla="*/ 25400 h 165099"/>
                  <a:gd name="connsiteX13" fmla="*/ 29210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5" y="92710"/>
                    </a:moveTo>
                    <a:lnTo>
                      <a:pt x="29845" y="92710"/>
                    </a:lnTo>
                    <a:cubicBezTo>
                      <a:pt x="33655" y="121285"/>
                      <a:pt x="56515" y="139700"/>
                      <a:pt x="88265" y="139700"/>
                    </a:cubicBezTo>
                    <a:cubicBezTo>
                      <a:pt x="107315" y="139700"/>
                      <a:pt x="123190" y="133350"/>
                      <a:pt x="134620" y="120015"/>
                    </a:cubicBezTo>
                    <a:lnTo>
                      <a:pt x="150495" y="139065"/>
                    </a:lnTo>
                    <a:cubicBezTo>
                      <a:pt x="135890" y="156210"/>
                      <a:pt x="113665" y="165100"/>
                      <a:pt x="86995" y="165100"/>
                    </a:cubicBezTo>
                    <a:cubicBezTo>
                      <a:pt x="34925" y="165100"/>
                      <a:pt x="0" y="130810"/>
                      <a:pt x="0" y="82550"/>
                    </a:cubicBezTo>
                    <a:cubicBezTo>
                      <a:pt x="0" y="34925"/>
                      <a:pt x="34290" y="0"/>
                      <a:pt x="81280" y="0"/>
                    </a:cubicBezTo>
                    <a:cubicBezTo>
                      <a:pt x="128270" y="0"/>
                      <a:pt x="161290" y="33655"/>
                      <a:pt x="161290" y="83185"/>
                    </a:cubicBezTo>
                    <a:cubicBezTo>
                      <a:pt x="161290" y="86360"/>
                      <a:pt x="160655" y="90170"/>
                      <a:pt x="160655" y="92710"/>
                    </a:cubicBezTo>
                    <a:close/>
                    <a:moveTo>
                      <a:pt x="29210" y="71755"/>
                    </a:moveTo>
                    <a:lnTo>
                      <a:pt x="132715" y="71755"/>
                    </a:lnTo>
                    <a:cubicBezTo>
                      <a:pt x="129540" y="44450"/>
                      <a:pt x="109220" y="25400"/>
                      <a:pt x="80645" y="25400"/>
                    </a:cubicBezTo>
                    <a:cubicBezTo>
                      <a:pt x="53340" y="25400"/>
                      <a:pt x="32385" y="44450"/>
                      <a:pt x="29210" y="71755"/>
                    </a:cubicBezTo>
                    <a:close/>
                  </a:path>
                </a:pathLst>
              </a:custGeom>
              <a:grpFill/>
              <a:ln w="6345" cap="flat">
                <a:noFill/>
                <a:prstDash val="solid"/>
                <a:miter/>
              </a:ln>
            </p:spPr>
            <p:txBody>
              <a:bodyPr rtlCol="0" anchor="ctr"/>
              <a:lstStyle/>
              <a:p>
                <a:endParaRPr lang="en-US"/>
              </a:p>
            </p:txBody>
          </p:sp>
          <p:sp>
            <p:nvSpPr>
              <p:cNvPr id="777" name="Freeform 776">
                <a:extLst>
                  <a:ext uri="{FF2B5EF4-FFF2-40B4-BE49-F238E27FC236}">
                    <a16:creationId xmlns:a16="http://schemas.microsoft.com/office/drawing/2014/main" id="{B7AEAA28-99DC-D0B8-7D95-816E48FF61DA}"/>
                  </a:ext>
                </a:extLst>
              </p:cNvPr>
              <p:cNvSpPr/>
              <p:nvPr/>
            </p:nvSpPr>
            <p:spPr>
              <a:xfrm>
                <a:off x="6657957" y="3051880"/>
                <a:ext cx="135889" cy="164499"/>
              </a:xfrm>
              <a:custGeom>
                <a:avLst/>
                <a:gdLst>
                  <a:gd name="connsiteX0" fmla="*/ 0 w 135889"/>
                  <a:gd name="connsiteY0" fmla="*/ 146050 h 164499"/>
                  <a:gd name="connsiteX1" fmla="*/ 12065 w 135889"/>
                  <a:gd name="connsiteY1" fmla="*/ 123190 h 164499"/>
                  <a:gd name="connsiteX2" fmla="*/ 68580 w 135889"/>
                  <a:gd name="connsiteY2" fmla="*/ 139700 h 164499"/>
                  <a:gd name="connsiteX3" fmla="*/ 106680 w 135889"/>
                  <a:gd name="connsiteY3" fmla="*/ 117475 h 164499"/>
                  <a:gd name="connsiteX4" fmla="*/ 4445 w 135889"/>
                  <a:gd name="connsiteY4" fmla="*/ 48260 h 164499"/>
                  <a:gd name="connsiteX5" fmla="*/ 71755 w 135889"/>
                  <a:gd name="connsiteY5" fmla="*/ 0 h 164499"/>
                  <a:gd name="connsiteX6" fmla="*/ 130810 w 135889"/>
                  <a:gd name="connsiteY6" fmla="*/ 14605 h 164499"/>
                  <a:gd name="connsiteX7" fmla="*/ 118110 w 135889"/>
                  <a:gd name="connsiteY7" fmla="*/ 37465 h 164499"/>
                  <a:gd name="connsiteX8" fmla="*/ 71755 w 135889"/>
                  <a:gd name="connsiteY8" fmla="*/ 24765 h 164499"/>
                  <a:gd name="connsiteX9" fmla="*/ 33655 w 135889"/>
                  <a:gd name="connsiteY9" fmla="*/ 46990 h 164499"/>
                  <a:gd name="connsiteX10" fmla="*/ 135890 w 135889"/>
                  <a:gd name="connsiteY10" fmla="*/ 116840 h 164499"/>
                  <a:gd name="connsiteX11" fmla="*/ 66040 w 135889"/>
                  <a:gd name="connsiteY11" fmla="*/ 164465 h 164499"/>
                  <a:gd name="connsiteX12" fmla="*/ 0 w 135889"/>
                  <a:gd name="connsiteY12" fmla="*/ 146050 h 16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9" h="164499">
                    <a:moveTo>
                      <a:pt x="0" y="146050"/>
                    </a:moveTo>
                    <a:lnTo>
                      <a:pt x="12065" y="123190"/>
                    </a:lnTo>
                    <a:cubicBezTo>
                      <a:pt x="26035" y="132715"/>
                      <a:pt x="47625" y="139700"/>
                      <a:pt x="68580" y="139700"/>
                    </a:cubicBezTo>
                    <a:cubicBezTo>
                      <a:pt x="95885" y="139700"/>
                      <a:pt x="106680" y="131445"/>
                      <a:pt x="106680" y="117475"/>
                    </a:cubicBezTo>
                    <a:cubicBezTo>
                      <a:pt x="106680" y="81280"/>
                      <a:pt x="4445" y="112395"/>
                      <a:pt x="4445" y="48260"/>
                    </a:cubicBezTo>
                    <a:cubicBezTo>
                      <a:pt x="4445" y="19050"/>
                      <a:pt x="30480" y="0"/>
                      <a:pt x="71755" y="0"/>
                    </a:cubicBezTo>
                    <a:cubicBezTo>
                      <a:pt x="92710" y="0"/>
                      <a:pt x="116840" y="5715"/>
                      <a:pt x="130810" y="14605"/>
                    </a:cubicBezTo>
                    <a:lnTo>
                      <a:pt x="118110" y="37465"/>
                    </a:lnTo>
                    <a:cubicBezTo>
                      <a:pt x="103505" y="27940"/>
                      <a:pt x="87630" y="24765"/>
                      <a:pt x="71755" y="24765"/>
                    </a:cubicBezTo>
                    <a:cubicBezTo>
                      <a:pt x="46355" y="24765"/>
                      <a:pt x="33655" y="34290"/>
                      <a:pt x="33655" y="46990"/>
                    </a:cubicBezTo>
                    <a:cubicBezTo>
                      <a:pt x="33655" y="85090"/>
                      <a:pt x="135890" y="53975"/>
                      <a:pt x="135890" y="116840"/>
                    </a:cubicBezTo>
                    <a:cubicBezTo>
                      <a:pt x="135890" y="146050"/>
                      <a:pt x="109220" y="164465"/>
                      <a:pt x="66040" y="164465"/>
                    </a:cubicBezTo>
                    <a:cubicBezTo>
                      <a:pt x="40005" y="165100"/>
                      <a:pt x="13970" y="156845"/>
                      <a:pt x="0" y="146050"/>
                    </a:cubicBezTo>
                    <a:close/>
                  </a:path>
                </a:pathLst>
              </a:custGeom>
              <a:grpFill/>
              <a:ln w="6345"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4442A113-F4C3-263E-7D01-8B235E2F7F21}"/>
                  </a:ext>
                </a:extLst>
              </p:cNvPr>
              <p:cNvSpPr/>
              <p:nvPr/>
            </p:nvSpPr>
            <p:spPr>
              <a:xfrm>
                <a:off x="6917672" y="3001715"/>
                <a:ext cx="183514" cy="213359"/>
              </a:xfrm>
              <a:custGeom>
                <a:avLst/>
                <a:gdLst>
                  <a:gd name="connsiteX0" fmla="*/ 183515 w 183514"/>
                  <a:gd name="connsiteY0" fmla="*/ 0 h 213359"/>
                  <a:gd name="connsiteX1" fmla="*/ 183515 w 183514"/>
                  <a:gd name="connsiteY1" fmla="*/ 213360 h 213359"/>
                  <a:gd name="connsiteX2" fmla="*/ 153035 w 183514"/>
                  <a:gd name="connsiteY2" fmla="*/ 213360 h 213359"/>
                  <a:gd name="connsiteX3" fmla="*/ 153035 w 183514"/>
                  <a:gd name="connsiteY3" fmla="*/ 118110 h 213359"/>
                  <a:gd name="connsiteX4" fmla="*/ 30479 w 183514"/>
                  <a:gd name="connsiteY4" fmla="*/ 118110 h 213359"/>
                  <a:gd name="connsiteX5" fmla="*/ 30479 w 183514"/>
                  <a:gd name="connsiteY5" fmla="*/ 213360 h 213359"/>
                  <a:gd name="connsiteX6" fmla="*/ 0 w 183514"/>
                  <a:gd name="connsiteY6" fmla="*/ 213360 h 213359"/>
                  <a:gd name="connsiteX7" fmla="*/ 0 w 183514"/>
                  <a:gd name="connsiteY7" fmla="*/ 0 h 213359"/>
                  <a:gd name="connsiteX8" fmla="*/ 30479 w 183514"/>
                  <a:gd name="connsiteY8" fmla="*/ 0 h 213359"/>
                  <a:gd name="connsiteX9" fmla="*/ 30479 w 183514"/>
                  <a:gd name="connsiteY9" fmla="*/ 91440 h 213359"/>
                  <a:gd name="connsiteX10" fmla="*/ 153035 w 183514"/>
                  <a:gd name="connsiteY10" fmla="*/ 91440 h 213359"/>
                  <a:gd name="connsiteX11" fmla="*/ 153035 w 183514"/>
                  <a:gd name="connsiteY11" fmla="*/ 0 h 213359"/>
                  <a:gd name="connsiteX12" fmla="*/ 183515 w 183514"/>
                  <a:gd name="connsiteY12" fmla="*/ 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514" h="213359">
                    <a:moveTo>
                      <a:pt x="183515" y="0"/>
                    </a:moveTo>
                    <a:lnTo>
                      <a:pt x="183515" y="213360"/>
                    </a:lnTo>
                    <a:lnTo>
                      <a:pt x="153035" y="213360"/>
                    </a:lnTo>
                    <a:lnTo>
                      <a:pt x="153035" y="118110"/>
                    </a:lnTo>
                    <a:lnTo>
                      <a:pt x="30479" y="118110"/>
                    </a:lnTo>
                    <a:lnTo>
                      <a:pt x="30479" y="213360"/>
                    </a:lnTo>
                    <a:lnTo>
                      <a:pt x="0" y="213360"/>
                    </a:lnTo>
                    <a:lnTo>
                      <a:pt x="0" y="0"/>
                    </a:lnTo>
                    <a:lnTo>
                      <a:pt x="30479" y="0"/>
                    </a:lnTo>
                    <a:lnTo>
                      <a:pt x="30479" y="91440"/>
                    </a:lnTo>
                    <a:lnTo>
                      <a:pt x="153035" y="91440"/>
                    </a:lnTo>
                    <a:lnTo>
                      <a:pt x="153035" y="0"/>
                    </a:lnTo>
                    <a:lnTo>
                      <a:pt x="183515" y="0"/>
                    </a:lnTo>
                    <a:close/>
                  </a:path>
                </a:pathLst>
              </a:custGeom>
              <a:grpFill/>
              <a:ln w="6345" cap="flat">
                <a:noFill/>
                <a:prstDash val="solid"/>
                <a:miter/>
              </a:ln>
            </p:spPr>
            <p:txBody>
              <a:bodyPr rtlCol="0" anchor="ctr"/>
              <a:lstStyle/>
              <a:p>
                <a:endParaRPr lang="en-US"/>
              </a:p>
            </p:txBody>
          </p:sp>
          <p:sp>
            <p:nvSpPr>
              <p:cNvPr id="779" name="Freeform 778">
                <a:extLst>
                  <a:ext uri="{FF2B5EF4-FFF2-40B4-BE49-F238E27FC236}">
                    <a16:creationId xmlns:a16="http://schemas.microsoft.com/office/drawing/2014/main" id="{6D2B64BE-DF6A-5C60-1A48-2834680049B9}"/>
                  </a:ext>
                </a:extLst>
              </p:cNvPr>
              <p:cNvSpPr/>
              <p:nvPr/>
            </p:nvSpPr>
            <p:spPr>
              <a:xfrm>
                <a:off x="7159606" y="3053784"/>
                <a:ext cx="151764" cy="163194"/>
              </a:xfrm>
              <a:custGeom>
                <a:avLst/>
                <a:gdLst>
                  <a:gd name="connsiteX0" fmla="*/ 151765 w 151764"/>
                  <a:gd name="connsiteY0" fmla="*/ 0 h 163194"/>
                  <a:gd name="connsiteX1" fmla="*/ 151765 w 151764"/>
                  <a:gd name="connsiteY1" fmla="*/ 161290 h 163194"/>
                  <a:gd name="connsiteX2" fmla="*/ 123825 w 151764"/>
                  <a:gd name="connsiteY2" fmla="*/ 161290 h 163194"/>
                  <a:gd name="connsiteX3" fmla="*/ 123825 w 151764"/>
                  <a:gd name="connsiteY3" fmla="*/ 137160 h 163194"/>
                  <a:gd name="connsiteX4" fmla="*/ 69215 w 151764"/>
                  <a:gd name="connsiteY4" fmla="*/ 163195 h 163194"/>
                  <a:gd name="connsiteX5" fmla="*/ 0 w 151764"/>
                  <a:gd name="connsiteY5" fmla="*/ 92710 h 163194"/>
                  <a:gd name="connsiteX6" fmla="*/ 0 w 151764"/>
                  <a:gd name="connsiteY6" fmla="*/ 0 h 163194"/>
                  <a:gd name="connsiteX7" fmla="*/ 29210 w 151764"/>
                  <a:gd name="connsiteY7" fmla="*/ 0 h 163194"/>
                  <a:gd name="connsiteX8" fmla="*/ 29210 w 151764"/>
                  <a:gd name="connsiteY8" fmla="*/ 89535 h 163194"/>
                  <a:gd name="connsiteX9" fmla="*/ 73025 w 151764"/>
                  <a:gd name="connsiteY9" fmla="*/ 137160 h 163194"/>
                  <a:gd name="connsiteX10" fmla="*/ 123190 w 151764"/>
                  <a:gd name="connsiteY10" fmla="*/ 83820 h 163194"/>
                  <a:gd name="connsiteX11" fmla="*/ 123190 w 151764"/>
                  <a:gd name="connsiteY11" fmla="*/ 0 h 163194"/>
                  <a:gd name="connsiteX12" fmla="*/ 151765 w 151764"/>
                  <a:gd name="connsiteY12" fmla="*/ 0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64" h="163194">
                    <a:moveTo>
                      <a:pt x="151765" y="0"/>
                    </a:moveTo>
                    <a:lnTo>
                      <a:pt x="151765" y="161290"/>
                    </a:lnTo>
                    <a:lnTo>
                      <a:pt x="123825" y="161290"/>
                    </a:lnTo>
                    <a:lnTo>
                      <a:pt x="123825" y="137160"/>
                    </a:lnTo>
                    <a:cubicBezTo>
                      <a:pt x="111760" y="153670"/>
                      <a:pt x="92075" y="163195"/>
                      <a:pt x="69215" y="163195"/>
                    </a:cubicBezTo>
                    <a:cubicBezTo>
                      <a:pt x="27305" y="163195"/>
                      <a:pt x="0" y="140335"/>
                      <a:pt x="0" y="92710"/>
                    </a:cubicBezTo>
                    <a:lnTo>
                      <a:pt x="0" y="0"/>
                    </a:lnTo>
                    <a:lnTo>
                      <a:pt x="29210" y="0"/>
                    </a:lnTo>
                    <a:lnTo>
                      <a:pt x="29210" y="89535"/>
                    </a:lnTo>
                    <a:cubicBezTo>
                      <a:pt x="29210" y="121285"/>
                      <a:pt x="45085" y="137160"/>
                      <a:pt x="73025" y="137160"/>
                    </a:cubicBezTo>
                    <a:cubicBezTo>
                      <a:pt x="103505" y="137160"/>
                      <a:pt x="123190" y="118110"/>
                      <a:pt x="123190" y="83820"/>
                    </a:cubicBezTo>
                    <a:lnTo>
                      <a:pt x="123190" y="0"/>
                    </a:lnTo>
                    <a:lnTo>
                      <a:pt x="151765" y="0"/>
                    </a:lnTo>
                    <a:close/>
                  </a:path>
                </a:pathLst>
              </a:custGeom>
              <a:grpFill/>
              <a:ln w="6345" cap="flat">
                <a:noFill/>
                <a:prstDash val="solid"/>
                <a:miter/>
              </a:ln>
            </p:spPr>
            <p:txBody>
              <a:bodyPr rtlCol="0" anchor="ctr"/>
              <a:lstStyle/>
              <a:p>
                <a:endParaRPr lang="en-US"/>
              </a:p>
            </p:txBody>
          </p:sp>
          <p:sp>
            <p:nvSpPr>
              <p:cNvPr id="780" name="Freeform 779">
                <a:extLst>
                  <a:ext uri="{FF2B5EF4-FFF2-40B4-BE49-F238E27FC236}">
                    <a16:creationId xmlns:a16="http://schemas.microsoft.com/office/drawing/2014/main" id="{D13A943C-5002-7F12-C0B6-E4EE735FD729}"/>
                  </a:ext>
                </a:extLst>
              </p:cNvPr>
              <p:cNvSpPr/>
              <p:nvPr/>
            </p:nvSpPr>
            <p:spPr>
              <a:xfrm>
                <a:off x="7367251" y="3052502"/>
                <a:ext cx="267970" cy="162572"/>
              </a:xfrm>
              <a:custGeom>
                <a:avLst/>
                <a:gdLst>
                  <a:gd name="connsiteX0" fmla="*/ 267970 w 267970"/>
                  <a:gd name="connsiteY0" fmla="*/ 69863 h 162572"/>
                  <a:gd name="connsiteX1" fmla="*/ 267970 w 267970"/>
                  <a:gd name="connsiteY1" fmla="*/ 162573 h 162572"/>
                  <a:gd name="connsiteX2" fmla="*/ 238760 w 267970"/>
                  <a:gd name="connsiteY2" fmla="*/ 162573 h 162572"/>
                  <a:gd name="connsiteX3" fmla="*/ 238760 w 267970"/>
                  <a:gd name="connsiteY3" fmla="*/ 73038 h 162572"/>
                  <a:gd name="connsiteX4" fmla="*/ 196850 w 267970"/>
                  <a:gd name="connsiteY4" fmla="*/ 26048 h 162572"/>
                  <a:gd name="connsiteX5" fmla="*/ 148590 w 267970"/>
                  <a:gd name="connsiteY5" fmla="*/ 79388 h 162572"/>
                  <a:gd name="connsiteX6" fmla="*/ 148590 w 267970"/>
                  <a:gd name="connsiteY6" fmla="*/ 162573 h 162572"/>
                  <a:gd name="connsiteX7" fmla="*/ 119380 w 267970"/>
                  <a:gd name="connsiteY7" fmla="*/ 162573 h 162572"/>
                  <a:gd name="connsiteX8" fmla="*/ 119380 w 267970"/>
                  <a:gd name="connsiteY8" fmla="*/ 73038 h 162572"/>
                  <a:gd name="connsiteX9" fmla="*/ 77470 w 267970"/>
                  <a:gd name="connsiteY9" fmla="*/ 26048 h 162572"/>
                  <a:gd name="connsiteX10" fmla="*/ 29211 w 267970"/>
                  <a:gd name="connsiteY10" fmla="*/ 79388 h 162572"/>
                  <a:gd name="connsiteX11" fmla="*/ 29211 w 267970"/>
                  <a:gd name="connsiteY11" fmla="*/ 162573 h 162572"/>
                  <a:gd name="connsiteX12" fmla="*/ 0 w 267970"/>
                  <a:gd name="connsiteY12" fmla="*/ 162573 h 162572"/>
                  <a:gd name="connsiteX13" fmla="*/ 0 w 267970"/>
                  <a:gd name="connsiteY13" fmla="*/ 1283 h 162572"/>
                  <a:gd name="connsiteX14" fmla="*/ 27940 w 267970"/>
                  <a:gd name="connsiteY14" fmla="*/ 1283 h 162572"/>
                  <a:gd name="connsiteX15" fmla="*/ 27940 w 267970"/>
                  <a:gd name="connsiteY15" fmla="*/ 25413 h 162572"/>
                  <a:gd name="connsiteX16" fmla="*/ 83820 w 267970"/>
                  <a:gd name="connsiteY16" fmla="*/ 13 h 162572"/>
                  <a:gd name="connsiteX17" fmla="*/ 139700 w 267970"/>
                  <a:gd name="connsiteY17" fmla="*/ 29858 h 162572"/>
                  <a:gd name="connsiteX18" fmla="*/ 201930 w 267970"/>
                  <a:gd name="connsiteY18" fmla="*/ 13 h 162572"/>
                  <a:gd name="connsiteX19" fmla="*/ 267970 w 267970"/>
                  <a:gd name="connsiteY19" fmla="*/ 69863 h 16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970" h="162572">
                    <a:moveTo>
                      <a:pt x="267970" y="69863"/>
                    </a:moveTo>
                    <a:lnTo>
                      <a:pt x="267970" y="162573"/>
                    </a:lnTo>
                    <a:lnTo>
                      <a:pt x="238760" y="162573"/>
                    </a:lnTo>
                    <a:lnTo>
                      <a:pt x="238760" y="73038"/>
                    </a:lnTo>
                    <a:cubicBezTo>
                      <a:pt x="238760" y="41288"/>
                      <a:pt x="223520" y="26048"/>
                      <a:pt x="196850" y="26048"/>
                    </a:cubicBezTo>
                    <a:cubicBezTo>
                      <a:pt x="167640" y="26048"/>
                      <a:pt x="148590" y="44463"/>
                      <a:pt x="148590" y="79388"/>
                    </a:cubicBezTo>
                    <a:lnTo>
                      <a:pt x="148590" y="162573"/>
                    </a:lnTo>
                    <a:lnTo>
                      <a:pt x="119380" y="162573"/>
                    </a:lnTo>
                    <a:lnTo>
                      <a:pt x="119380" y="73038"/>
                    </a:lnTo>
                    <a:cubicBezTo>
                      <a:pt x="119380" y="41288"/>
                      <a:pt x="104140" y="26048"/>
                      <a:pt x="77470" y="26048"/>
                    </a:cubicBezTo>
                    <a:cubicBezTo>
                      <a:pt x="48261" y="26048"/>
                      <a:pt x="29211" y="44463"/>
                      <a:pt x="29211" y="79388"/>
                    </a:cubicBezTo>
                    <a:lnTo>
                      <a:pt x="29211" y="162573"/>
                    </a:lnTo>
                    <a:lnTo>
                      <a:pt x="0" y="162573"/>
                    </a:lnTo>
                    <a:lnTo>
                      <a:pt x="0" y="1283"/>
                    </a:lnTo>
                    <a:lnTo>
                      <a:pt x="27940" y="1283"/>
                    </a:lnTo>
                    <a:lnTo>
                      <a:pt x="27940" y="25413"/>
                    </a:lnTo>
                    <a:cubicBezTo>
                      <a:pt x="39370" y="8903"/>
                      <a:pt x="59055" y="13"/>
                      <a:pt x="83820" y="13"/>
                    </a:cubicBezTo>
                    <a:cubicBezTo>
                      <a:pt x="108585" y="13"/>
                      <a:pt x="129540" y="9538"/>
                      <a:pt x="139700" y="29858"/>
                    </a:cubicBezTo>
                    <a:cubicBezTo>
                      <a:pt x="151765" y="11443"/>
                      <a:pt x="174625" y="13"/>
                      <a:pt x="201930" y="13"/>
                    </a:cubicBezTo>
                    <a:cubicBezTo>
                      <a:pt x="241300" y="-622"/>
                      <a:pt x="267970" y="22238"/>
                      <a:pt x="267970" y="69863"/>
                    </a:cubicBezTo>
                    <a:close/>
                  </a:path>
                </a:pathLst>
              </a:custGeom>
              <a:grpFill/>
              <a:ln w="6345" cap="flat">
                <a:noFill/>
                <a:prstDash val="solid"/>
                <a:miter/>
              </a:ln>
            </p:spPr>
            <p:txBody>
              <a:bodyPr rtlCol="0" anchor="ctr"/>
              <a:lstStyle/>
              <a:p>
                <a:endParaRPr lang="en-US"/>
              </a:p>
            </p:txBody>
          </p:sp>
          <p:sp>
            <p:nvSpPr>
              <p:cNvPr id="781" name="Freeform 780">
                <a:extLst>
                  <a:ext uri="{FF2B5EF4-FFF2-40B4-BE49-F238E27FC236}">
                    <a16:creationId xmlns:a16="http://schemas.microsoft.com/office/drawing/2014/main" id="{D63AC364-2AB7-A3DA-C812-518585DF3A2A}"/>
                  </a:ext>
                </a:extLst>
              </p:cNvPr>
              <p:cNvSpPr/>
              <p:nvPr/>
            </p:nvSpPr>
            <p:spPr>
              <a:xfrm>
                <a:off x="7676496" y="3051880"/>
                <a:ext cx="140969" cy="165099"/>
              </a:xfrm>
              <a:custGeom>
                <a:avLst/>
                <a:gdLst>
                  <a:gd name="connsiteX0" fmla="*/ 140970 w 140969"/>
                  <a:gd name="connsiteY0" fmla="*/ 66040 h 165099"/>
                  <a:gd name="connsiteX1" fmla="*/ 140970 w 140969"/>
                  <a:gd name="connsiteY1" fmla="*/ 163830 h 165099"/>
                  <a:gd name="connsiteX2" fmla="*/ 113029 w 140969"/>
                  <a:gd name="connsiteY2" fmla="*/ 163830 h 165099"/>
                  <a:gd name="connsiteX3" fmla="*/ 113029 w 140969"/>
                  <a:gd name="connsiteY3" fmla="*/ 142240 h 165099"/>
                  <a:gd name="connsiteX4" fmla="*/ 59690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29" y="163830"/>
                    </a:lnTo>
                    <a:lnTo>
                      <a:pt x="113029" y="142240"/>
                    </a:lnTo>
                    <a:cubicBezTo>
                      <a:pt x="103504" y="156845"/>
                      <a:pt x="85090" y="165100"/>
                      <a:pt x="59690"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6204" y="0"/>
                      <a:pt x="140970" y="21590"/>
                      <a:pt x="140970" y="66040"/>
                    </a:cubicBezTo>
                    <a:close/>
                    <a:moveTo>
                      <a:pt x="111760" y="114300"/>
                    </a:moveTo>
                    <a:lnTo>
                      <a:pt x="111760" y="91440"/>
                    </a:lnTo>
                    <a:lnTo>
                      <a:pt x="66675" y="91440"/>
                    </a:lnTo>
                    <a:cubicBezTo>
                      <a:pt x="37465" y="91440"/>
                      <a:pt x="29210" y="102870"/>
                      <a:pt x="29210" y="116205"/>
                    </a:cubicBezTo>
                    <a:cubicBezTo>
                      <a:pt x="29210" y="132080"/>
                      <a:pt x="42545" y="142240"/>
                      <a:pt x="64770" y="142240"/>
                    </a:cubicBezTo>
                    <a:cubicBezTo>
                      <a:pt x="86995" y="142875"/>
                      <a:pt x="104140" y="132715"/>
                      <a:pt x="111760" y="114300"/>
                    </a:cubicBezTo>
                    <a:close/>
                  </a:path>
                </a:pathLst>
              </a:custGeom>
              <a:grpFill/>
              <a:ln w="6345" cap="flat">
                <a:noFill/>
                <a:prstDash val="solid"/>
                <a:miter/>
              </a:ln>
            </p:spPr>
            <p:txBody>
              <a:bodyPr rtlCol="0" anchor="ctr"/>
              <a:lstStyle/>
              <a:p>
                <a:endParaRPr lang="en-US"/>
              </a:p>
            </p:txBody>
          </p:sp>
          <p:sp>
            <p:nvSpPr>
              <p:cNvPr id="782" name="Freeform 781">
                <a:extLst>
                  <a:ext uri="{FF2B5EF4-FFF2-40B4-BE49-F238E27FC236}">
                    <a16:creationId xmlns:a16="http://schemas.microsoft.com/office/drawing/2014/main" id="{38105231-EA1D-B024-57A3-660C99D7E0FE}"/>
                  </a:ext>
                </a:extLst>
              </p:cNvPr>
              <p:cNvSpPr/>
              <p:nvPr/>
            </p:nvSpPr>
            <p:spPr>
              <a:xfrm>
                <a:off x="7871440" y="3051880"/>
                <a:ext cx="153670" cy="163194"/>
              </a:xfrm>
              <a:custGeom>
                <a:avLst/>
                <a:gdLst>
                  <a:gd name="connsiteX0" fmla="*/ 153670 w 153670"/>
                  <a:gd name="connsiteY0" fmla="*/ 70485 h 163194"/>
                  <a:gd name="connsiteX1" fmla="*/ 153670 w 153670"/>
                  <a:gd name="connsiteY1" fmla="*/ 163195 h 163194"/>
                  <a:gd name="connsiteX2" fmla="*/ 124460 w 153670"/>
                  <a:gd name="connsiteY2" fmla="*/ 163195 h 163194"/>
                  <a:gd name="connsiteX3" fmla="*/ 124460 w 153670"/>
                  <a:gd name="connsiteY3" fmla="*/ 73660 h 163194"/>
                  <a:gd name="connsiteX4" fmla="*/ 80645 w 153670"/>
                  <a:gd name="connsiteY4" fmla="*/ 26670 h 163194"/>
                  <a:gd name="connsiteX5" fmla="*/ 29210 w 153670"/>
                  <a:gd name="connsiteY5" fmla="*/ 80010 h 163194"/>
                  <a:gd name="connsiteX6" fmla="*/ 29210 w 153670"/>
                  <a:gd name="connsiteY6" fmla="*/ 163195 h 163194"/>
                  <a:gd name="connsiteX7" fmla="*/ 0 w 153670"/>
                  <a:gd name="connsiteY7" fmla="*/ 163195 h 163194"/>
                  <a:gd name="connsiteX8" fmla="*/ 0 w 153670"/>
                  <a:gd name="connsiteY8" fmla="*/ 1905 h 163194"/>
                  <a:gd name="connsiteX9" fmla="*/ 27940 w 153670"/>
                  <a:gd name="connsiteY9" fmla="*/ 1905 h 163194"/>
                  <a:gd name="connsiteX10" fmla="*/ 27940 w 153670"/>
                  <a:gd name="connsiteY10" fmla="*/ 26035 h 163194"/>
                  <a:gd name="connsiteX11" fmla="*/ 86360 w 153670"/>
                  <a:gd name="connsiteY11" fmla="*/ 0 h 163194"/>
                  <a:gd name="connsiteX12" fmla="*/ 153670 w 153670"/>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70"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5730" y="0"/>
                      <a:pt x="153670" y="22860"/>
                      <a:pt x="153670" y="70485"/>
                    </a:cubicBezTo>
                    <a:close/>
                  </a:path>
                </a:pathLst>
              </a:custGeom>
              <a:grpFill/>
              <a:ln w="6345"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62EF9DEF-508A-6C21-3A5A-4739F75F3653}"/>
                  </a:ext>
                </a:extLst>
              </p:cNvPr>
              <p:cNvSpPr/>
              <p:nvPr/>
            </p:nvSpPr>
            <p:spPr>
              <a:xfrm>
                <a:off x="8133060" y="3001715"/>
                <a:ext cx="224154" cy="213359"/>
              </a:xfrm>
              <a:custGeom>
                <a:avLst/>
                <a:gdLst>
                  <a:gd name="connsiteX0" fmla="*/ 168275 w 224154"/>
                  <a:gd name="connsiteY0" fmla="*/ 160020 h 213359"/>
                  <a:gd name="connsiteX1" fmla="*/ 54610 w 224154"/>
                  <a:gd name="connsiteY1" fmla="*/ 160020 h 213359"/>
                  <a:gd name="connsiteX2" fmla="*/ 31114 w 224154"/>
                  <a:gd name="connsiteY2" fmla="*/ 213360 h 213359"/>
                  <a:gd name="connsiteX3" fmla="*/ 0 w 224154"/>
                  <a:gd name="connsiteY3" fmla="*/ 213360 h 213359"/>
                  <a:gd name="connsiteX4" fmla="*/ 96520 w 224154"/>
                  <a:gd name="connsiteY4" fmla="*/ 0 h 213359"/>
                  <a:gd name="connsiteX5" fmla="*/ 127000 w 224154"/>
                  <a:gd name="connsiteY5" fmla="*/ 0 h 213359"/>
                  <a:gd name="connsiteX6" fmla="*/ 224154 w 224154"/>
                  <a:gd name="connsiteY6" fmla="*/ 213360 h 213359"/>
                  <a:gd name="connsiteX7" fmla="*/ 192404 w 224154"/>
                  <a:gd name="connsiteY7" fmla="*/ 213360 h 213359"/>
                  <a:gd name="connsiteX8" fmla="*/ 168275 w 224154"/>
                  <a:gd name="connsiteY8" fmla="*/ 160020 h 213359"/>
                  <a:gd name="connsiteX9" fmla="*/ 157479 w 224154"/>
                  <a:gd name="connsiteY9" fmla="*/ 135890 h 213359"/>
                  <a:gd name="connsiteX10" fmla="*/ 111760 w 224154"/>
                  <a:gd name="connsiteY10" fmla="*/ 31115 h 213359"/>
                  <a:gd name="connsiteX11" fmla="*/ 66039 w 224154"/>
                  <a:gd name="connsiteY11" fmla="*/ 135890 h 213359"/>
                  <a:gd name="connsiteX12" fmla="*/ 157479 w 224154"/>
                  <a:gd name="connsiteY12" fmla="*/ 13589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154" h="213359">
                    <a:moveTo>
                      <a:pt x="168275" y="160020"/>
                    </a:moveTo>
                    <a:lnTo>
                      <a:pt x="54610" y="160020"/>
                    </a:lnTo>
                    <a:lnTo>
                      <a:pt x="31114" y="213360"/>
                    </a:lnTo>
                    <a:lnTo>
                      <a:pt x="0" y="213360"/>
                    </a:lnTo>
                    <a:lnTo>
                      <a:pt x="96520" y="0"/>
                    </a:lnTo>
                    <a:lnTo>
                      <a:pt x="127000" y="0"/>
                    </a:lnTo>
                    <a:lnTo>
                      <a:pt x="224154" y="213360"/>
                    </a:lnTo>
                    <a:lnTo>
                      <a:pt x="192404" y="213360"/>
                    </a:lnTo>
                    <a:lnTo>
                      <a:pt x="168275" y="160020"/>
                    </a:lnTo>
                    <a:close/>
                    <a:moveTo>
                      <a:pt x="157479" y="135890"/>
                    </a:moveTo>
                    <a:lnTo>
                      <a:pt x="111760" y="31115"/>
                    </a:lnTo>
                    <a:lnTo>
                      <a:pt x="66039" y="135890"/>
                    </a:lnTo>
                    <a:lnTo>
                      <a:pt x="157479" y="135890"/>
                    </a:lnTo>
                    <a:close/>
                  </a:path>
                </a:pathLst>
              </a:custGeom>
              <a:grpFill/>
              <a:ln w="6345" cap="flat">
                <a:noFill/>
                <a:prstDash val="solid"/>
                <a:miter/>
              </a:ln>
            </p:spPr>
            <p:txBody>
              <a:bodyPr rtlCol="0" anchor="ctr"/>
              <a:lstStyle/>
              <a:p>
                <a:endParaRPr lang="en-US"/>
              </a:p>
            </p:txBody>
          </p:sp>
          <p:sp>
            <p:nvSpPr>
              <p:cNvPr id="784" name="Freeform 783">
                <a:extLst>
                  <a:ext uri="{FF2B5EF4-FFF2-40B4-BE49-F238E27FC236}">
                    <a16:creationId xmlns:a16="http://schemas.microsoft.com/office/drawing/2014/main" id="{B5234B86-1AB3-C9BD-B29C-D1BD9CB8BBB5}"/>
                  </a:ext>
                </a:extLst>
              </p:cNvPr>
              <p:cNvSpPr/>
              <p:nvPr/>
            </p:nvSpPr>
            <p:spPr>
              <a:xfrm>
                <a:off x="8367374" y="2989015"/>
                <a:ext cx="167639" cy="227964"/>
              </a:xfrm>
              <a:custGeom>
                <a:avLst/>
                <a:gdLst>
                  <a:gd name="connsiteX0" fmla="*/ 167640 w 167639"/>
                  <a:gd name="connsiteY0" fmla="*/ 0 h 227964"/>
                  <a:gd name="connsiteX1" fmla="*/ 167640 w 167639"/>
                  <a:gd name="connsiteY1" fmla="*/ 226060 h 227964"/>
                  <a:gd name="connsiteX2" fmla="*/ 139700 w 167639"/>
                  <a:gd name="connsiteY2" fmla="*/ 226060 h 227964"/>
                  <a:gd name="connsiteX3" fmla="*/ 139700 w 167639"/>
                  <a:gd name="connsiteY3" fmla="*/ 200660 h 227964"/>
                  <a:gd name="connsiteX4" fmla="*/ 81915 w 167639"/>
                  <a:gd name="connsiteY4" fmla="*/ 227965 h 227964"/>
                  <a:gd name="connsiteX5" fmla="*/ 0 w 167639"/>
                  <a:gd name="connsiteY5" fmla="*/ 145415 h 227964"/>
                  <a:gd name="connsiteX6" fmla="*/ 81915 w 167639"/>
                  <a:gd name="connsiteY6" fmla="*/ 62865 h 227964"/>
                  <a:gd name="connsiteX7" fmla="*/ 138430 w 167639"/>
                  <a:gd name="connsiteY7" fmla="*/ 88900 h 227964"/>
                  <a:gd name="connsiteX8" fmla="*/ 138430 w 167639"/>
                  <a:gd name="connsiteY8" fmla="*/ 0 h 227964"/>
                  <a:gd name="connsiteX9" fmla="*/ 167640 w 167639"/>
                  <a:gd name="connsiteY9" fmla="*/ 0 h 227964"/>
                  <a:gd name="connsiteX10" fmla="*/ 139065 w 167639"/>
                  <a:gd name="connsiteY10" fmla="*/ 145415 h 227964"/>
                  <a:gd name="connsiteX11" fmla="*/ 85090 w 167639"/>
                  <a:gd name="connsiteY11" fmla="*/ 88900 h 227964"/>
                  <a:gd name="connsiteX12" fmla="*/ 30480 w 167639"/>
                  <a:gd name="connsiteY12" fmla="*/ 145415 h 227964"/>
                  <a:gd name="connsiteX13" fmla="*/ 85090 w 167639"/>
                  <a:gd name="connsiteY13" fmla="*/ 202565 h 227964"/>
                  <a:gd name="connsiteX14" fmla="*/ 139065 w 167639"/>
                  <a:gd name="connsiteY14" fmla="*/ 145415 h 2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39" h="227964">
                    <a:moveTo>
                      <a:pt x="167640" y="0"/>
                    </a:moveTo>
                    <a:lnTo>
                      <a:pt x="167640" y="226060"/>
                    </a:lnTo>
                    <a:lnTo>
                      <a:pt x="139700" y="226060"/>
                    </a:lnTo>
                    <a:lnTo>
                      <a:pt x="139700" y="200660"/>
                    </a:lnTo>
                    <a:cubicBezTo>
                      <a:pt x="126365" y="219075"/>
                      <a:pt x="106045" y="227965"/>
                      <a:pt x="81915" y="227965"/>
                    </a:cubicBezTo>
                    <a:cubicBezTo>
                      <a:pt x="34925" y="227965"/>
                      <a:pt x="0" y="194945"/>
                      <a:pt x="0" y="145415"/>
                    </a:cubicBezTo>
                    <a:cubicBezTo>
                      <a:pt x="0" y="95885"/>
                      <a:pt x="34290" y="62865"/>
                      <a:pt x="81915" y="62865"/>
                    </a:cubicBezTo>
                    <a:cubicBezTo>
                      <a:pt x="104775" y="62865"/>
                      <a:pt x="125095" y="71120"/>
                      <a:pt x="138430" y="88900"/>
                    </a:cubicBezTo>
                    <a:lnTo>
                      <a:pt x="138430" y="0"/>
                    </a:lnTo>
                    <a:lnTo>
                      <a:pt x="167640" y="0"/>
                    </a:lnTo>
                    <a:close/>
                    <a:moveTo>
                      <a:pt x="139065" y="145415"/>
                    </a:moveTo>
                    <a:cubicBezTo>
                      <a:pt x="139065" y="111125"/>
                      <a:pt x="115570" y="88900"/>
                      <a:pt x="85090" y="88900"/>
                    </a:cubicBezTo>
                    <a:cubicBezTo>
                      <a:pt x="53975" y="88900"/>
                      <a:pt x="30480" y="111125"/>
                      <a:pt x="30480" y="145415"/>
                    </a:cubicBezTo>
                    <a:cubicBezTo>
                      <a:pt x="30480" y="179705"/>
                      <a:pt x="53975" y="202565"/>
                      <a:pt x="85090" y="202565"/>
                    </a:cubicBezTo>
                    <a:cubicBezTo>
                      <a:pt x="115570" y="202565"/>
                      <a:pt x="139065" y="179705"/>
                      <a:pt x="139065" y="145415"/>
                    </a:cubicBezTo>
                    <a:close/>
                  </a:path>
                </a:pathLst>
              </a:custGeom>
              <a:grpFill/>
              <a:ln w="6345" cap="flat">
                <a:noFill/>
                <a:prstDash val="solid"/>
                <a:miter/>
              </a:ln>
            </p:spPr>
            <p:txBody>
              <a:bodyPr rtlCol="0" anchor="ctr"/>
              <a:lstStyle/>
              <a:p>
                <a:endParaRPr lang="en-US"/>
              </a:p>
            </p:txBody>
          </p:sp>
          <p:sp>
            <p:nvSpPr>
              <p:cNvPr id="785" name="Freeform 784">
                <a:extLst>
                  <a:ext uri="{FF2B5EF4-FFF2-40B4-BE49-F238E27FC236}">
                    <a16:creationId xmlns:a16="http://schemas.microsoft.com/office/drawing/2014/main" id="{CA8E7CB2-80D1-3FFB-02A6-0F3D10E6DA32}"/>
                  </a:ext>
                </a:extLst>
              </p:cNvPr>
              <p:cNvSpPr/>
              <p:nvPr/>
            </p:nvSpPr>
            <p:spPr>
              <a:xfrm>
                <a:off x="8562954" y="3053784"/>
                <a:ext cx="170814" cy="161289"/>
              </a:xfrm>
              <a:custGeom>
                <a:avLst/>
                <a:gdLst>
                  <a:gd name="connsiteX0" fmla="*/ 170815 w 170814"/>
                  <a:gd name="connsiteY0" fmla="*/ 0 h 161289"/>
                  <a:gd name="connsiteX1" fmla="*/ 100330 w 170814"/>
                  <a:gd name="connsiteY1" fmla="*/ 161290 h 161289"/>
                  <a:gd name="connsiteX2" fmla="*/ 70485 w 170814"/>
                  <a:gd name="connsiteY2" fmla="*/ 161290 h 161289"/>
                  <a:gd name="connsiteX3" fmla="*/ 0 w 170814"/>
                  <a:gd name="connsiteY3" fmla="*/ 0 h 161289"/>
                  <a:gd name="connsiteX4" fmla="*/ 30480 w 170814"/>
                  <a:gd name="connsiteY4" fmla="*/ 0 h 161289"/>
                  <a:gd name="connsiteX5" fmla="*/ 85725 w 170814"/>
                  <a:gd name="connsiteY5" fmla="*/ 129540 h 161289"/>
                  <a:gd name="connsiteX6" fmla="*/ 142240 w 170814"/>
                  <a:gd name="connsiteY6" fmla="*/ 0 h 161289"/>
                  <a:gd name="connsiteX7" fmla="*/ 170815 w 170814"/>
                  <a:gd name="connsiteY7"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4" h="161289">
                    <a:moveTo>
                      <a:pt x="170815" y="0"/>
                    </a:moveTo>
                    <a:lnTo>
                      <a:pt x="100330" y="161290"/>
                    </a:lnTo>
                    <a:lnTo>
                      <a:pt x="70485" y="161290"/>
                    </a:lnTo>
                    <a:lnTo>
                      <a:pt x="0" y="0"/>
                    </a:lnTo>
                    <a:lnTo>
                      <a:pt x="30480" y="0"/>
                    </a:lnTo>
                    <a:lnTo>
                      <a:pt x="85725" y="129540"/>
                    </a:lnTo>
                    <a:lnTo>
                      <a:pt x="142240" y="0"/>
                    </a:lnTo>
                    <a:lnTo>
                      <a:pt x="170815" y="0"/>
                    </a:lnTo>
                    <a:close/>
                  </a:path>
                </a:pathLst>
              </a:custGeom>
              <a:grpFill/>
              <a:ln w="6345" cap="flat">
                <a:noFill/>
                <a:prstDash val="solid"/>
                <a:miter/>
              </a:ln>
            </p:spPr>
            <p:txBody>
              <a:bodyPr rtlCol="0" anchor="ctr"/>
              <a:lstStyle/>
              <a:p>
                <a:endParaRPr lang="en-US"/>
              </a:p>
            </p:txBody>
          </p:sp>
          <p:sp>
            <p:nvSpPr>
              <p:cNvPr id="786" name="Freeform 785">
                <a:extLst>
                  <a:ext uri="{FF2B5EF4-FFF2-40B4-BE49-F238E27FC236}">
                    <a16:creationId xmlns:a16="http://schemas.microsoft.com/office/drawing/2014/main" id="{95B48351-B3C2-85C4-D674-EEA846A61D34}"/>
                  </a:ext>
                </a:extLst>
              </p:cNvPr>
              <p:cNvSpPr/>
              <p:nvPr/>
            </p:nvSpPr>
            <p:spPr>
              <a:xfrm>
                <a:off x="8742659" y="3051880"/>
                <a:ext cx="140969" cy="165099"/>
              </a:xfrm>
              <a:custGeom>
                <a:avLst/>
                <a:gdLst>
                  <a:gd name="connsiteX0" fmla="*/ 140970 w 140969"/>
                  <a:gd name="connsiteY0" fmla="*/ 66040 h 165099"/>
                  <a:gd name="connsiteX1" fmla="*/ 140970 w 140969"/>
                  <a:gd name="connsiteY1" fmla="*/ 163830 h 165099"/>
                  <a:gd name="connsiteX2" fmla="*/ 113029 w 140969"/>
                  <a:gd name="connsiteY2" fmla="*/ 163830 h 165099"/>
                  <a:gd name="connsiteX3" fmla="*/ 113029 w 140969"/>
                  <a:gd name="connsiteY3" fmla="*/ 142240 h 165099"/>
                  <a:gd name="connsiteX4" fmla="*/ 59689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29" y="163830"/>
                    </a:lnTo>
                    <a:lnTo>
                      <a:pt x="113029" y="142240"/>
                    </a:lnTo>
                    <a:cubicBezTo>
                      <a:pt x="103504" y="156845"/>
                      <a:pt x="85089" y="165100"/>
                      <a:pt x="59689"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6204" y="0"/>
                      <a:pt x="140970" y="21590"/>
                      <a:pt x="140970" y="66040"/>
                    </a:cubicBezTo>
                    <a:close/>
                    <a:moveTo>
                      <a:pt x="111760" y="114300"/>
                    </a:moveTo>
                    <a:lnTo>
                      <a:pt x="111760" y="91440"/>
                    </a:lnTo>
                    <a:lnTo>
                      <a:pt x="66675" y="91440"/>
                    </a:lnTo>
                    <a:cubicBezTo>
                      <a:pt x="37464" y="91440"/>
                      <a:pt x="29210" y="102870"/>
                      <a:pt x="29210" y="116205"/>
                    </a:cubicBezTo>
                    <a:cubicBezTo>
                      <a:pt x="29210" y="132080"/>
                      <a:pt x="42545" y="142240"/>
                      <a:pt x="64770" y="142240"/>
                    </a:cubicBezTo>
                    <a:cubicBezTo>
                      <a:pt x="86995" y="142875"/>
                      <a:pt x="104775" y="132715"/>
                      <a:pt x="111760" y="114300"/>
                    </a:cubicBezTo>
                    <a:close/>
                  </a:path>
                </a:pathLst>
              </a:custGeom>
              <a:grpFill/>
              <a:ln w="6345"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2EA0C88A-E45D-0F59-6D88-0C46B8AA18FA}"/>
                  </a:ext>
                </a:extLst>
              </p:cNvPr>
              <p:cNvSpPr/>
              <p:nvPr/>
            </p:nvSpPr>
            <p:spPr>
              <a:xfrm>
                <a:off x="8937604" y="3051880"/>
                <a:ext cx="153669" cy="163194"/>
              </a:xfrm>
              <a:custGeom>
                <a:avLst/>
                <a:gdLst>
                  <a:gd name="connsiteX0" fmla="*/ 153669 w 153669"/>
                  <a:gd name="connsiteY0" fmla="*/ 70485 h 163194"/>
                  <a:gd name="connsiteX1" fmla="*/ 153669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69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69" y="70485"/>
                    </a:moveTo>
                    <a:lnTo>
                      <a:pt x="153669"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69" y="22860"/>
                      <a:pt x="153669" y="70485"/>
                    </a:cubicBezTo>
                    <a:close/>
                  </a:path>
                </a:pathLst>
              </a:custGeom>
              <a:grpFill/>
              <a:ln w="6345" cap="flat">
                <a:noFill/>
                <a:prstDash val="solid"/>
                <a:miter/>
              </a:ln>
            </p:spPr>
            <p:txBody>
              <a:bodyPr rtlCol="0" anchor="ctr"/>
              <a:lstStyle/>
              <a:p>
                <a:endParaRPr lang="en-US"/>
              </a:p>
            </p:txBody>
          </p:sp>
          <p:sp>
            <p:nvSpPr>
              <p:cNvPr id="788" name="Freeform 787">
                <a:extLst>
                  <a:ext uri="{FF2B5EF4-FFF2-40B4-BE49-F238E27FC236}">
                    <a16:creationId xmlns:a16="http://schemas.microsoft.com/office/drawing/2014/main" id="{1A60F37F-A868-8447-89A4-BD4BCCB981EC}"/>
                  </a:ext>
                </a:extLst>
              </p:cNvPr>
              <p:cNvSpPr/>
              <p:nvPr/>
            </p:nvSpPr>
            <p:spPr>
              <a:xfrm>
                <a:off x="9131913" y="3051880"/>
                <a:ext cx="151130" cy="165734"/>
              </a:xfrm>
              <a:custGeom>
                <a:avLst/>
                <a:gdLst>
                  <a:gd name="connsiteX0" fmla="*/ 0 w 151130"/>
                  <a:gd name="connsiteY0" fmla="*/ 82550 h 165734"/>
                  <a:gd name="connsiteX1" fmla="*/ 85090 w 151130"/>
                  <a:gd name="connsiteY1" fmla="*/ 0 h 165734"/>
                  <a:gd name="connsiteX2" fmla="*/ 151130 w 151130"/>
                  <a:gd name="connsiteY2" fmla="*/ 34290 h 165734"/>
                  <a:gd name="connsiteX3" fmla="*/ 128905 w 151130"/>
                  <a:gd name="connsiteY3" fmla="*/ 48895 h 165734"/>
                  <a:gd name="connsiteX4" fmla="*/ 85090 w 151130"/>
                  <a:gd name="connsiteY4" fmla="*/ 26035 h 165734"/>
                  <a:gd name="connsiteX5" fmla="*/ 29845 w 151130"/>
                  <a:gd name="connsiteY5" fmla="*/ 82550 h 165734"/>
                  <a:gd name="connsiteX6" fmla="*/ 85090 w 151130"/>
                  <a:gd name="connsiteY6" fmla="*/ 139700 h 165734"/>
                  <a:gd name="connsiteX7" fmla="*/ 128905 w 151130"/>
                  <a:gd name="connsiteY7" fmla="*/ 116840 h 165734"/>
                  <a:gd name="connsiteX8" fmla="*/ 151130 w 151130"/>
                  <a:gd name="connsiteY8" fmla="*/ 130810 h 165734"/>
                  <a:gd name="connsiteX9" fmla="*/ 85090 w 151130"/>
                  <a:gd name="connsiteY9" fmla="*/ 165735 h 165734"/>
                  <a:gd name="connsiteX10" fmla="*/ 0 w 151130"/>
                  <a:gd name="connsiteY10" fmla="*/ 82550 h 16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130" h="165734">
                    <a:moveTo>
                      <a:pt x="0" y="82550"/>
                    </a:moveTo>
                    <a:cubicBezTo>
                      <a:pt x="0" y="34290"/>
                      <a:pt x="35560" y="0"/>
                      <a:pt x="85090" y="0"/>
                    </a:cubicBezTo>
                    <a:cubicBezTo>
                      <a:pt x="114300" y="0"/>
                      <a:pt x="138430" y="12065"/>
                      <a:pt x="151130" y="34290"/>
                    </a:cubicBezTo>
                    <a:lnTo>
                      <a:pt x="128905" y="48895"/>
                    </a:lnTo>
                    <a:cubicBezTo>
                      <a:pt x="118745" y="33020"/>
                      <a:pt x="102870" y="26035"/>
                      <a:pt x="85090" y="26035"/>
                    </a:cubicBezTo>
                    <a:cubicBezTo>
                      <a:pt x="53340" y="26035"/>
                      <a:pt x="29845" y="48260"/>
                      <a:pt x="29845" y="82550"/>
                    </a:cubicBezTo>
                    <a:cubicBezTo>
                      <a:pt x="29845" y="117475"/>
                      <a:pt x="53340" y="139700"/>
                      <a:pt x="85090" y="139700"/>
                    </a:cubicBezTo>
                    <a:cubicBezTo>
                      <a:pt x="102870" y="139700"/>
                      <a:pt x="118745" y="132080"/>
                      <a:pt x="128905" y="116840"/>
                    </a:cubicBezTo>
                    <a:lnTo>
                      <a:pt x="151130" y="130810"/>
                    </a:lnTo>
                    <a:cubicBezTo>
                      <a:pt x="138430" y="153670"/>
                      <a:pt x="114300" y="165735"/>
                      <a:pt x="85090" y="165735"/>
                    </a:cubicBezTo>
                    <a:cubicBezTo>
                      <a:pt x="35560" y="165100"/>
                      <a:pt x="0" y="130810"/>
                      <a:pt x="0" y="82550"/>
                    </a:cubicBezTo>
                    <a:close/>
                  </a:path>
                </a:pathLst>
              </a:custGeom>
              <a:grpFill/>
              <a:ln w="6345"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75505A2B-8B34-D393-2F63-826E9B221412}"/>
                  </a:ext>
                </a:extLst>
              </p:cNvPr>
              <p:cNvSpPr/>
              <p:nvPr/>
            </p:nvSpPr>
            <p:spPr>
              <a:xfrm>
                <a:off x="9302728" y="3051244"/>
                <a:ext cx="161289" cy="165099"/>
              </a:xfrm>
              <a:custGeom>
                <a:avLst/>
                <a:gdLst>
                  <a:gd name="connsiteX0" fmla="*/ 160655 w 161289"/>
                  <a:gd name="connsiteY0" fmla="*/ 92710 h 165099"/>
                  <a:gd name="connsiteX1" fmla="*/ 29845 w 161289"/>
                  <a:gd name="connsiteY1" fmla="*/ 92710 h 165099"/>
                  <a:gd name="connsiteX2" fmla="*/ 88265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80 w 161289"/>
                  <a:gd name="connsiteY7" fmla="*/ 0 h 165099"/>
                  <a:gd name="connsiteX8" fmla="*/ 161290 w 161289"/>
                  <a:gd name="connsiteY8" fmla="*/ 83185 h 165099"/>
                  <a:gd name="connsiteX9" fmla="*/ 160655 w 161289"/>
                  <a:gd name="connsiteY9" fmla="*/ 92710 h 165099"/>
                  <a:gd name="connsiteX10" fmla="*/ 29845 w 161289"/>
                  <a:gd name="connsiteY10" fmla="*/ 71755 h 165099"/>
                  <a:gd name="connsiteX11" fmla="*/ 133350 w 161289"/>
                  <a:gd name="connsiteY11" fmla="*/ 71755 h 165099"/>
                  <a:gd name="connsiteX12" fmla="*/ 81280 w 161289"/>
                  <a:gd name="connsiteY12" fmla="*/ 25400 h 165099"/>
                  <a:gd name="connsiteX13" fmla="*/ 29845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5" y="92710"/>
                    </a:moveTo>
                    <a:lnTo>
                      <a:pt x="29845" y="92710"/>
                    </a:lnTo>
                    <a:cubicBezTo>
                      <a:pt x="33655" y="121285"/>
                      <a:pt x="56515" y="139700"/>
                      <a:pt x="88265" y="139700"/>
                    </a:cubicBezTo>
                    <a:cubicBezTo>
                      <a:pt x="107315" y="139700"/>
                      <a:pt x="123190" y="133350"/>
                      <a:pt x="134620" y="120015"/>
                    </a:cubicBezTo>
                    <a:lnTo>
                      <a:pt x="150495" y="139065"/>
                    </a:lnTo>
                    <a:cubicBezTo>
                      <a:pt x="135890" y="156210"/>
                      <a:pt x="113665" y="165100"/>
                      <a:pt x="86995" y="165100"/>
                    </a:cubicBezTo>
                    <a:cubicBezTo>
                      <a:pt x="34925" y="165100"/>
                      <a:pt x="0" y="130810"/>
                      <a:pt x="0" y="82550"/>
                    </a:cubicBezTo>
                    <a:cubicBezTo>
                      <a:pt x="0" y="34925"/>
                      <a:pt x="34290" y="0"/>
                      <a:pt x="81280" y="0"/>
                    </a:cubicBezTo>
                    <a:cubicBezTo>
                      <a:pt x="128270" y="0"/>
                      <a:pt x="161290" y="33655"/>
                      <a:pt x="161290" y="83185"/>
                    </a:cubicBezTo>
                    <a:cubicBezTo>
                      <a:pt x="161290" y="86360"/>
                      <a:pt x="161290" y="90170"/>
                      <a:pt x="160655" y="92710"/>
                    </a:cubicBezTo>
                    <a:close/>
                    <a:moveTo>
                      <a:pt x="29845" y="71755"/>
                    </a:moveTo>
                    <a:lnTo>
                      <a:pt x="133350" y="71755"/>
                    </a:lnTo>
                    <a:cubicBezTo>
                      <a:pt x="130175" y="44450"/>
                      <a:pt x="109855" y="25400"/>
                      <a:pt x="81280" y="25400"/>
                    </a:cubicBezTo>
                    <a:cubicBezTo>
                      <a:pt x="53340" y="25400"/>
                      <a:pt x="33020" y="44450"/>
                      <a:pt x="29845" y="71755"/>
                    </a:cubicBezTo>
                    <a:close/>
                  </a:path>
                </a:pathLst>
              </a:custGeom>
              <a:grpFill/>
              <a:ln w="6345" cap="flat">
                <a:noFill/>
                <a:prstDash val="solid"/>
                <a:miter/>
              </a:ln>
            </p:spPr>
            <p:txBody>
              <a:bodyPr rtlCol="0" anchor="ctr"/>
              <a:lstStyle/>
              <a:p>
                <a:endParaRPr lang="en-US"/>
              </a:p>
            </p:txBody>
          </p:sp>
          <p:sp>
            <p:nvSpPr>
              <p:cNvPr id="790" name="Freeform 789">
                <a:extLst>
                  <a:ext uri="{FF2B5EF4-FFF2-40B4-BE49-F238E27FC236}">
                    <a16:creationId xmlns:a16="http://schemas.microsoft.com/office/drawing/2014/main" id="{DFCEF8F9-4C86-B3A5-91E6-BDF47DFBDB98}"/>
                  </a:ext>
                </a:extLst>
              </p:cNvPr>
              <p:cNvSpPr/>
              <p:nvPr/>
            </p:nvSpPr>
            <p:spPr>
              <a:xfrm>
                <a:off x="9505293" y="3052502"/>
                <a:ext cx="267969" cy="162572"/>
              </a:xfrm>
              <a:custGeom>
                <a:avLst/>
                <a:gdLst>
                  <a:gd name="connsiteX0" fmla="*/ 267969 w 267969"/>
                  <a:gd name="connsiteY0" fmla="*/ 69863 h 162572"/>
                  <a:gd name="connsiteX1" fmla="*/ 267969 w 267969"/>
                  <a:gd name="connsiteY1" fmla="*/ 162573 h 162572"/>
                  <a:gd name="connsiteX2" fmla="*/ 238760 w 267969"/>
                  <a:gd name="connsiteY2" fmla="*/ 162573 h 162572"/>
                  <a:gd name="connsiteX3" fmla="*/ 238760 w 267969"/>
                  <a:gd name="connsiteY3" fmla="*/ 73038 h 162572"/>
                  <a:gd name="connsiteX4" fmla="*/ 196850 w 267969"/>
                  <a:gd name="connsiteY4" fmla="*/ 26048 h 162572"/>
                  <a:gd name="connsiteX5" fmla="*/ 148590 w 267969"/>
                  <a:gd name="connsiteY5" fmla="*/ 79388 h 162572"/>
                  <a:gd name="connsiteX6" fmla="*/ 148590 w 267969"/>
                  <a:gd name="connsiteY6" fmla="*/ 162573 h 162572"/>
                  <a:gd name="connsiteX7" fmla="*/ 119379 w 267969"/>
                  <a:gd name="connsiteY7" fmla="*/ 162573 h 162572"/>
                  <a:gd name="connsiteX8" fmla="*/ 119379 w 267969"/>
                  <a:gd name="connsiteY8" fmla="*/ 73038 h 162572"/>
                  <a:gd name="connsiteX9" fmla="*/ 77470 w 267969"/>
                  <a:gd name="connsiteY9" fmla="*/ 26048 h 162572"/>
                  <a:gd name="connsiteX10" fmla="*/ 29210 w 267969"/>
                  <a:gd name="connsiteY10" fmla="*/ 79388 h 162572"/>
                  <a:gd name="connsiteX11" fmla="*/ 29210 w 267969"/>
                  <a:gd name="connsiteY11" fmla="*/ 162573 h 162572"/>
                  <a:gd name="connsiteX12" fmla="*/ 0 w 267969"/>
                  <a:gd name="connsiteY12" fmla="*/ 162573 h 162572"/>
                  <a:gd name="connsiteX13" fmla="*/ 0 w 267969"/>
                  <a:gd name="connsiteY13" fmla="*/ 1283 h 162572"/>
                  <a:gd name="connsiteX14" fmla="*/ 27940 w 267969"/>
                  <a:gd name="connsiteY14" fmla="*/ 1283 h 162572"/>
                  <a:gd name="connsiteX15" fmla="*/ 27940 w 267969"/>
                  <a:gd name="connsiteY15" fmla="*/ 25413 h 162572"/>
                  <a:gd name="connsiteX16" fmla="*/ 83820 w 267969"/>
                  <a:gd name="connsiteY16" fmla="*/ 13 h 162572"/>
                  <a:gd name="connsiteX17" fmla="*/ 139700 w 267969"/>
                  <a:gd name="connsiteY17" fmla="*/ 29858 h 162572"/>
                  <a:gd name="connsiteX18" fmla="*/ 201929 w 267969"/>
                  <a:gd name="connsiteY18" fmla="*/ 13 h 162572"/>
                  <a:gd name="connsiteX19" fmla="*/ 267969 w 267969"/>
                  <a:gd name="connsiteY19" fmla="*/ 69863 h 16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969" h="162572">
                    <a:moveTo>
                      <a:pt x="267969" y="69863"/>
                    </a:moveTo>
                    <a:lnTo>
                      <a:pt x="267969" y="162573"/>
                    </a:lnTo>
                    <a:lnTo>
                      <a:pt x="238760" y="162573"/>
                    </a:lnTo>
                    <a:lnTo>
                      <a:pt x="238760" y="73038"/>
                    </a:lnTo>
                    <a:cubicBezTo>
                      <a:pt x="238760" y="41288"/>
                      <a:pt x="223519" y="26048"/>
                      <a:pt x="196850" y="26048"/>
                    </a:cubicBezTo>
                    <a:cubicBezTo>
                      <a:pt x="167640" y="26048"/>
                      <a:pt x="148590" y="44463"/>
                      <a:pt x="148590" y="79388"/>
                    </a:cubicBezTo>
                    <a:lnTo>
                      <a:pt x="148590" y="162573"/>
                    </a:lnTo>
                    <a:lnTo>
                      <a:pt x="119379" y="162573"/>
                    </a:lnTo>
                    <a:lnTo>
                      <a:pt x="119379" y="73038"/>
                    </a:lnTo>
                    <a:cubicBezTo>
                      <a:pt x="119379" y="41288"/>
                      <a:pt x="104140" y="26048"/>
                      <a:pt x="77470" y="26048"/>
                    </a:cubicBezTo>
                    <a:cubicBezTo>
                      <a:pt x="48260" y="26048"/>
                      <a:pt x="29210" y="44463"/>
                      <a:pt x="29210" y="79388"/>
                    </a:cubicBezTo>
                    <a:lnTo>
                      <a:pt x="29210" y="162573"/>
                    </a:lnTo>
                    <a:lnTo>
                      <a:pt x="0" y="162573"/>
                    </a:lnTo>
                    <a:lnTo>
                      <a:pt x="0" y="1283"/>
                    </a:lnTo>
                    <a:lnTo>
                      <a:pt x="27940" y="1283"/>
                    </a:lnTo>
                    <a:lnTo>
                      <a:pt x="27940" y="25413"/>
                    </a:lnTo>
                    <a:cubicBezTo>
                      <a:pt x="39370" y="8903"/>
                      <a:pt x="59054" y="13"/>
                      <a:pt x="83820" y="13"/>
                    </a:cubicBezTo>
                    <a:cubicBezTo>
                      <a:pt x="108585" y="13"/>
                      <a:pt x="129540" y="9538"/>
                      <a:pt x="139700" y="29858"/>
                    </a:cubicBezTo>
                    <a:cubicBezTo>
                      <a:pt x="151765" y="11443"/>
                      <a:pt x="174625" y="13"/>
                      <a:pt x="201929" y="13"/>
                    </a:cubicBezTo>
                    <a:cubicBezTo>
                      <a:pt x="240665" y="-622"/>
                      <a:pt x="267969" y="22238"/>
                      <a:pt x="267969" y="69863"/>
                    </a:cubicBezTo>
                    <a:close/>
                  </a:path>
                </a:pathLst>
              </a:custGeom>
              <a:grpFill/>
              <a:ln w="6345"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5D9B59CF-D0F8-6972-FB8F-6E023961687A}"/>
                  </a:ext>
                </a:extLst>
              </p:cNvPr>
              <p:cNvSpPr/>
              <p:nvPr/>
            </p:nvSpPr>
            <p:spPr>
              <a:xfrm>
                <a:off x="9812633" y="3051244"/>
                <a:ext cx="161289" cy="165099"/>
              </a:xfrm>
              <a:custGeom>
                <a:avLst/>
                <a:gdLst>
                  <a:gd name="connsiteX0" fmla="*/ 160654 w 161289"/>
                  <a:gd name="connsiteY0" fmla="*/ 92710 h 165099"/>
                  <a:gd name="connsiteX1" fmla="*/ 29845 w 161289"/>
                  <a:gd name="connsiteY1" fmla="*/ 92710 h 165099"/>
                  <a:gd name="connsiteX2" fmla="*/ 88264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79 w 161289"/>
                  <a:gd name="connsiteY7" fmla="*/ 0 h 165099"/>
                  <a:gd name="connsiteX8" fmla="*/ 161289 w 161289"/>
                  <a:gd name="connsiteY8" fmla="*/ 83185 h 165099"/>
                  <a:gd name="connsiteX9" fmla="*/ 160654 w 161289"/>
                  <a:gd name="connsiteY9" fmla="*/ 92710 h 165099"/>
                  <a:gd name="connsiteX10" fmla="*/ 29845 w 161289"/>
                  <a:gd name="connsiteY10" fmla="*/ 71755 h 165099"/>
                  <a:gd name="connsiteX11" fmla="*/ 133350 w 161289"/>
                  <a:gd name="connsiteY11" fmla="*/ 71755 h 165099"/>
                  <a:gd name="connsiteX12" fmla="*/ 81279 w 161289"/>
                  <a:gd name="connsiteY12" fmla="*/ 25400 h 165099"/>
                  <a:gd name="connsiteX13" fmla="*/ 29845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4" y="92710"/>
                    </a:moveTo>
                    <a:lnTo>
                      <a:pt x="29845" y="92710"/>
                    </a:lnTo>
                    <a:cubicBezTo>
                      <a:pt x="33654" y="121285"/>
                      <a:pt x="56514" y="139700"/>
                      <a:pt x="88264" y="139700"/>
                    </a:cubicBezTo>
                    <a:cubicBezTo>
                      <a:pt x="107314" y="139700"/>
                      <a:pt x="123189" y="133350"/>
                      <a:pt x="134620" y="120015"/>
                    </a:cubicBezTo>
                    <a:lnTo>
                      <a:pt x="150495" y="139065"/>
                    </a:lnTo>
                    <a:cubicBezTo>
                      <a:pt x="135889" y="156210"/>
                      <a:pt x="113664" y="165100"/>
                      <a:pt x="86995" y="165100"/>
                    </a:cubicBezTo>
                    <a:cubicBezTo>
                      <a:pt x="34925" y="165100"/>
                      <a:pt x="0" y="130810"/>
                      <a:pt x="0" y="82550"/>
                    </a:cubicBezTo>
                    <a:cubicBezTo>
                      <a:pt x="0" y="34925"/>
                      <a:pt x="34289" y="0"/>
                      <a:pt x="81279" y="0"/>
                    </a:cubicBezTo>
                    <a:cubicBezTo>
                      <a:pt x="128270" y="0"/>
                      <a:pt x="161289" y="33655"/>
                      <a:pt x="161289" y="83185"/>
                    </a:cubicBezTo>
                    <a:cubicBezTo>
                      <a:pt x="161289" y="86360"/>
                      <a:pt x="160654" y="90170"/>
                      <a:pt x="160654" y="92710"/>
                    </a:cubicBezTo>
                    <a:close/>
                    <a:moveTo>
                      <a:pt x="29845" y="71755"/>
                    </a:moveTo>
                    <a:lnTo>
                      <a:pt x="133350" y="71755"/>
                    </a:lnTo>
                    <a:cubicBezTo>
                      <a:pt x="130175" y="44450"/>
                      <a:pt x="109854" y="25400"/>
                      <a:pt x="81279" y="25400"/>
                    </a:cubicBezTo>
                    <a:cubicBezTo>
                      <a:pt x="53339" y="25400"/>
                      <a:pt x="32385" y="44450"/>
                      <a:pt x="29845" y="71755"/>
                    </a:cubicBezTo>
                    <a:close/>
                  </a:path>
                </a:pathLst>
              </a:custGeom>
              <a:grpFill/>
              <a:ln w="6345" cap="flat">
                <a:noFill/>
                <a:prstDash val="solid"/>
                <a:miter/>
              </a:ln>
            </p:spPr>
            <p:txBody>
              <a:bodyPr rtlCol="0" anchor="ctr"/>
              <a:lstStyle/>
              <a:p>
                <a:endParaRPr lang="en-US"/>
              </a:p>
            </p:txBody>
          </p:sp>
          <p:sp>
            <p:nvSpPr>
              <p:cNvPr id="792" name="Freeform 791">
                <a:extLst>
                  <a:ext uri="{FF2B5EF4-FFF2-40B4-BE49-F238E27FC236}">
                    <a16:creationId xmlns:a16="http://schemas.microsoft.com/office/drawing/2014/main" id="{6AA670D5-DA62-0C90-E8FD-ECA594F93B85}"/>
                  </a:ext>
                </a:extLst>
              </p:cNvPr>
              <p:cNvSpPr/>
              <p:nvPr/>
            </p:nvSpPr>
            <p:spPr>
              <a:xfrm>
                <a:off x="10013927" y="3051880"/>
                <a:ext cx="153669" cy="163194"/>
              </a:xfrm>
              <a:custGeom>
                <a:avLst/>
                <a:gdLst>
                  <a:gd name="connsiteX0" fmla="*/ 153669 w 153669"/>
                  <a:gd name="connsiteY0" fmla="*/ 70485 h 163194"/>
                  <a:gd name="connsiteX1" fmla="*/ 153669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69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69" y="70485"/>
                    </a:moveTo>
                    <a:lnTo>
                      <a:pt x="153669"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69" y="22860"/>
                      <a:pt x="153669" y="70485"/>
                    </a:cubicBezTo>
                    <a:close/>
                  </a:path>
                </a:pathLst>
              </a:custGeom>
              <a:grpFill/>
              <a:ln w="6345" cap="flat">
                <a:noFill/>
                <a:prstDash val="solid"/>
                <a:miter/>
              </a:ln>
            </p:spPr>
            <p:txBody>
              <a:bodyPr rtlCol="0" anchor="ctr"/>
              <a:lstStyle/>
              <a:p>
                <a:endParaRPr lang="en-US"/>
              </a:p>
            </p:txBody>
          </p:sp>
          <p:sp>
            <p:nvSpPr>
              <p:cNvPr id="793" name="Freeform 792">
                <a:extLst>
                  <a:ext uri="{FF2B5EF4-FFF2-40B4-BE49-F238E27FC236}">
                    <a16:creationId xmlns:a16="http://schemas.microsoft.com/office/drawing/2014/main" id="{BF07A87C-529B-D621-E3D9-194178FA8808}"/>
                  </a:ext>
                </a:extLst>
              </p:cNvPr>
              <p:cNvSpPr/>
              <p:nvPr/>
            </p:nvSpPr>
            <p:spPr>
              <a:xfrm>
                <a:off x="10198712" y="3017590"/>
                <a:ext cx="114299" cy="199389"/>
              </a:xfrm>
              <a:custGeom>
                <a:avLst/>
                <a:gdLst>
                  <a:gd name="connsiteX0" fmla="*/ 114300 w 114299"/>
                  <a:gd name="connsiteY0" fmla="*/ 187960 h 199389"/>
                  <a:gd name="connsiteX1" fmla="*/ 78740 w 114299"/>
                  <a:gd name="connsiteY1" fmla="*/ 199390 h 199389"/>
                  <a:gd name="connsiteX2" fmla="*/ 27305 w 114299"/>
                  <a:gd name="connsiteY2" fmla="*/ 148590 h 199389"/>
                  <a:gd name="connsiteX3" fmla="*/ 27305 w 114299"/>
                  <a:gd name="connsiteY3" fmla="*/ 59690 h 199389"/>
                  <a:gd name="connsiteX4" fmla="*/ 0 w 114299"/>
                  <a:gd name="connsiteY4" fmla="*/ 59690 h 199389"/>
                  <a:gd name="connsiteX5" fmla="*/ 0 w 114299"/>
                  <a:gd name="connsiteY5" fmla="*/ 35560 h 199389"/>
                  <a:gd name="connsiteX6" fmla="*/ 27305 w 114299"/>
                  <a:gd name="connsiteY6" fmla="*/ 35560 h 199389"/>
                  <a:gd name="connsiteX7" fmla="*/ 27305 w 114299"/>
                  <a:gd name="connsiteY7" fmla="*/ 0 h 199389"/>
                  <a:gd name="connsiteX8" fmla="*/ 56515 w 114299"/>
                  <a:gd name="connsiteY8" fmla="*/ 0 h 199389"/>
                  <a:gd name="connsiteX9" fmla="*/ 56515 w 114299"/>
                  <a:gd name="connsiteY9" fmla="*/ 35560 h 199389"/>
                  <a:gd name="connsiteX10" fmla="*/ 102870 w 114299"/>
                  <a:gd name="connsiteY10" fmla="*/ 35560 h 199389"/>
                  <a:gd name="connsiteX11" fmla="*/ 102870 w 114299"/>
                  <a:gd name="connsiteY11" fmla="*/ 59690 h 199389"/>
                  <a:gd name="connsiteX12" fmla="*/ 56515 w 114299"/>
                  <a:gd name="connsiteY12" fmla="*/ 59690 h 199389"/>
                  <a:gd name="connsiteX13" fmla="*/ 56515 w 114299"/>
                  <a:gd name="connsiteY13" fmla="*/ 147955 h 199389"/>
                  <a:gd name="connsiteX14" fmla="*/ 81915 w 114299"/>
                  <a:gd name="connsiteY14" fmla="*/ 175260 h 199389"/>
                  <a:gd name="connsiteX15" fmla="*/ 104775 w 114299"/>
                  <a:gd name="connsiteY15" fmla="*/ 167640 h 199389"/>
                  <a:gd name="connsiteX16" fmla="*/ 114300 w 114299"/>
                  <a:gd name="connsiteY16" fmla="*/ 187960 h 1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299" h="199389">
                    <a:moveTo>
                      <a:pt x="114300" y="187960"/>
                    </a:moveTo>
                    <a:cubicBezTo>
                      <a:pt x="105410" y="195580"/>
                      <a:pt x="92075" y="199390"/>
                      <a:pt x="78740" y="199390"/>
                    </a:cubicBezTo>
                    <a:cubicBezTo>
                      <a:pt x="46355" y="199390"/>
                      <a:pt x="27305" y="181610"/>
                      <a:pt x="27305" y="148590"/>
                    </a:cubicBezTo>
                    <a:lnTo>
                      <a:pt x="27305" y="59690"/>
                    </a:lnTo>
                    <a:lnTo>
                      <a:pt x="0" y="59690"/>
                    </a:lnTo>
                    <a:lnTo>
                      <a:pt x="0" y="35560"/>
                    </a:lnTo>
                    <a:lnTo>
                      <a:pt x="27305" y="35560"/>
                    </a:lnTo>
                    <a:lnTo>
                      <a:pt x="27305" y="0"/>
                    </a:lnTo>
                    <a:lnTo>
                      <a:pt x="56515" y="0"/>
                    </a:lnTo>
                    <a:lnTo>
                      <a:pt x="56515" y="35560"/>
                    </a:lnTo>
                    <a:lnTo>
                      <a:pt x="102870" y="35560"/>
                    </a:lnTo>
                    <a:lnTo>
                      <a:pt x="102870" y="59690"/>
                    </a:lnTo>
                    <a:lnTo>
                      <a:pt x="56515" y="59690"/>
                    </a:lnTo>
                    <a:lnTo>
                      <a:pt x="56515" y="147955"/>
                    </a:lnTo>
                    <a:cubicBezTo>
                      <a:pt x="56515" y="165100"/>
                      <a:pt x="65405" y="175260"/>
                      <a:pt x="81915" y="175260"/>
                    </a:cubicBezTo>
                    <a:cubicBezTo>
                      <a:pt x="90170" y="175260"/>
                      <a:pt x="98425" y="172720"/>
                      <a:pt x="104775" y="167640"/>
                    </a:cubicBezTo>
                    <a:lnTo>
                      <a:pt x="114300" y="187960"/>
                    </a:lnTo>
                    <a:close/>
                  </a:path>
                </a:pathLst>
              </a:custGeom>
              <a:grpFill/>
              <a:ln w="634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F67F1FA9-59A8-2901-2594-A8A9231D2018}"/>
                </a:ext>
              </a:extLst>
            </p:cNvPr>
            <p:cNvSpPr/>
            <p:nvPr/>
          </p:nvSpPr>
          <p:spPr>
            <a:xfrm>
              <a:off x="1774178" y="3394074"/>
              <a:ext cx="8604238" cy="6349"/>
            </a:xfrm>
            <a:custGeom>
              <a:avLst/>
              <a:gdLst>
                <a:gd name="connsiteX0" fmla="*/ 8604239 w 8604238"/>
                <a:gd name="connsiteY0" fmla="*/ 0 h 6349"/>
                <a:gd name="connsiteX1" fmla="*/ 0 w 8604238"/>
                <a:gd name="connsiteY1" fmla="*/ 0 h 6349"/>
              </a:gdLst>
              <a:ahLst/>
              <a:cxnLst>
                <a:cxn ang="0">
                  <a:pos x="connsiteX0" y="connsiteY0"/>
                </a:cxn>
                <a:cxn ang="0">
                  <a:pos x="connsiteX1" y="connsiteY1"/>
                </a:cxn>
              </a:cxnLst>
              <a:rect l="l" t="t" r="r" b="b"/>
              <a:pathLst>
                <a:path w="8604238" h="6349">
                  <a:moveTo>
                    <a:pt x="8604239" y="0"/>
                  </a:moveTo>
                  <a:lnTo>
                    <a:pt x="0" y="0"/>
                  </a:lnTo>
                </a:path>
              </a:pathLst>
            </a:custGeom>
            <a:ln w="15673" cap="flat">
              <a:gradFill>
                <a:gsLst>
                  <a:gs pos="0">
                    <a:srgbClr val="FFFFFF">
                      <a:alpha val="0"/>
                    </a:srgbClr>
                  </a:gs>
                  <a:gs pos="50000">
                    <a:srgbClr val="FFDB8D"/>
                  </a:gs>
                  <a:gs pos="100000">
                    <a:srgbClr val="FFB71B"/>
                  </a:gs>
                </a:gsLst>
                <a:lin ang="10800000" scaled="1"/>
              </a:grad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B226DD11-637C-9F87-3CA1-68FB2072F7E4}"/>
                </a:ext>
              </a:extLst>
            </p:cNvPr>
            <p:cNvGrpSpPr/>
            <p:nvPr userDrawn="1"/>
          </p:nvGrpSpPr>
          <p:grpSpPr>
            <a:xfrm>
              <a:off x="2561" y="-3541"/>
              <a:ext cx="12186873" cy="6858430"/>
              <a:chOff x="2561" y="-3541"/>
              <a:chExt cx="12186873" cy="6858430"/>
            </a:xfrm>
          </p:grpSpPr>
          <p:sp>
            <p:nvSpPr>
              <p:cNvPr id="23" name="Freeform 22">
                <a:extLst>
                  <a:ext uri="{FF2B5EF4-FFF2-40B4-BE49-F238E27FC236}">
                    <a16:creationId xmlns:a16="http://schemas.microsoft.com/office/drawing/2014/main" id="{D518AE54-AE05-AFB3-192E-77B760E8732F}"/>
                  </a:ext>
                </a:extLst>
              </p:cNvPr>
              <p:cNvSpPr/>
              <p:nvPr/>
            </p:nvSpPr>
            <p:spPr>
              <a:xfrm>
                <a:off x="2561" y="-3541"/>
                <a:ext cx="2708271" cy="6537951"/>
              </a:xfrm>
              <a:custGeom>
                <a:avLst/>
                <a:gdLst>
                  <a:gd name="connsiteX0" fmla="*/ 0 w 2708271"/>
                  <a:gd name="connsiteY0" fmla="*/ 0 h 6537951"/>
                  <a:gd name="connsiteX1" fmla="*/ 0 w 2708271"/>
                  <a:gd name="connsiteY1" fmla="*/ 6537952 h 6537951"/>
                  <a:gd name="connsiteX2" fmla="*/ 2708272 w 2708271"/>
                  <a:gd name="connsiteY2" fmla="*/ 0 h 6537951"/>
                </a:gdLst>
                <a:ahLst/>
                <a:cxnLst>
                  <a:cxn ang="0">
                    <a:pos x="connsiteX0" y="connsiteY0"/>
                  </a:cxn>
                  <a:cxn ang="0">
                    <a:pos x="connsiteX1" y="connsiteY1"/>
                  </a:cxn>
                  <a:cxn ang="0">
                    <a:pos x="connsiteX2" y="connsiteY2"/>
                  </a:cxn>
                </a:cxnLst>
                <a:rect l="l" t="t" r="r" b="b"/>
                <a:pathLst>
                  <a:path w="2708271" h="6537951">
                    <a:moveTo>
                      <a:pt x="0" y="0"/>
                    </a:moveTo>
                    <a:lnTo>
                      <a:pt x="0" y="6537952"/>
                    </a:lnTo>
                    <a:lnTo>
                      <a:pt x="2708272" y="0"/>
                    </a:lnTo>
                    <a:close/>
                  </a:path>
                </a:pathLst>
              </a:custGeom>
              <a:gradFill>
                <a:gsLst>
                  <a:gs pos="100000">
                    <a:srgbClr val="D9D8D6">
                      <a:alpha val="50000"/>
                    </a:srgbClr>
                  </a:gs>
                  <a:gs pos="0">
                    <a:srgbClr val="FFFFFF">
                      <a:alpha val="0"/>
                    </a:srgbClr>
                  </a:gs>
                </a:gsLst>
                <a:lin ang="5400000" scaled="1"/>
              </a:gra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01A8C84-069D-FCD4-125F-9DC77142FCA6}"/>
                  </a:ext>
                </a:extLst>
              </p:cNvPr>
              <p:cNvSpPr/>
              <p:nvPr/>
            </p:nvSpPr>
            <p:spPr>
              <a:xfrm>
                <a:off x="9481163" y="316938"/>
                <a:ext cx="2708271" cy="6537951"/>
              </a:xfrm>
              <a:custGeom>
                <a:avLst/>
                <a:gdLst>
                  <a:gd name="connsiteX0" fmla="*/ 2708272 w 2708271"/>
                  <a:gd name="connsiteY0" fmla="*/ 6537952 h 6537951"/>
                  <a:gd name="connsiteX1" fmla="*/ 2708272 w 2708271"/>
                  <a:gd name="connsiteY1" fmla="*/ 0 h 6537951"/>
                  <a:gd name="connsiteX2" fmla="*/ 0 w 2708271"/>
                  <a:gd name="connsiteY2" fmla="*/ 6537952 h 6537951"/>
                </a:gdLst>
                <a:ahLst/>
                <a:cxnLst>
                  <a:cxn ang="0">
                    <a:pos x="connsiteX0" y="connsiteY0"/>
                  </a:cxn>
                  <a:cxn ang="0">
                    <a:pos x="connsiteX1" y="connsiteY1"/>
                  </a:cxn>
                  <a:cxn ang="0">
                    <a:pos x="connsiteX2" y="connsiteY2"/>
                  </a:cxn>
                </a:cxnLst>
                <a:rect l="l" t="t" r="r" b="b"/>
                <a:pathLst>
                  <a:path w="2708271" h="6537951">
                    <a:moveTo>
                      <a:pt x="2708272" y="6537952"/>
                    </a:moveTo>
                    <a:lnTo>
                      <a:pt x="2708272" y="0"/>
                    </a:lnTo>
                    <a:lnTo>
                      <a:pt x="0" y="6537952"/>
                    </a:lnTo>
                    <a:close/>
                  </a:path>
                </a:pathLst>
              </a:custGeom>
              <a:gradFill>
                <a:gsLst>
                  <a:gs pos="100000">
                    <a:srgbClr val="D9D8D6">
                      <a:alpha val="50000"/>
                    </a:srgbClr>
                  </a:gs>
                  <a:gs pos="0">
                    <a:srgbClr val="FFFFFF">
                      <a:alpha val="0"/>
                    </a:srgbClr>
                  </a:gs>
                </a:gsLst>
                <a:lin ang="16200000" scaled="1"/>
              </a:gradFill>
              <a:ln w="6345" cap="flat">
                <a:noFill/>
                <a:prstDash val="solid"/>
                <a:miter/>
              </a:ln>
            </p:spPr>
            <p:txBody>
              <a:bodyPr rtlCol="0" anchor="ctr"/>
              <a:lstStyle/>
              <a:p>
                <a:endParaRPr lang="en-US"/>
              </a:p>
            </p:txBody>
          </p:sp>
        </p:grpSp>
      </p:grpSp>
      <p:sp>
        <p:nvSpPr>
          <p:cNvPr id="803" name="TextBox 802"/>
          <p:cNvSpPr txBox="1"/>
          <p:nvPr userDrawn="1"/>
        </p:nvSpPr>
        <p:spPr>
          <a:xfrm>
            <a:off x="3351015" y="6515620"/>
            <a:ext cx="5486400" cy="189980"/>
          </a:xfrm>
          <a:prstGeom prst="rect">
            <a:avLst/>
          </a:prstGeom>
          <a:noFill/>
        </p:spPr>
        <p:txBody>
          <a:bodyPr wrap="square" lIns="0" tIns="0" rIns="0" bIns="0" rtlCol="0" anchor="b">
            <a:noAutofit/>
          </a:bodyPr>
          <a:lstStyle/>
          <a:p>
            <a:pPr algn="ctr"/>
            <a:r>
              <a:rPr lang="en-US" sz="1000">
                <a:solidFill>
                  <a:srgbClr val="999999"/>
                </a:solidFill>
              </a:rPr>
              <a:t>©</a:t>
            </a:r>
            <a:fld id="{E33F2154-ADFC-8B43-9ABC-3A1EED0A7A79}" type="datetimeyyyy">
              <a:rPr lang="en-US" sz="1000" smtClean="0">
                <a:solidFill>
                  <a:srgbClr val="999999"/>
                </a:solidFill>
              </a:rPr>
              <a:t>2025</a:t>
            </a:fld>
            <a:r>
              <a:rPr lang="en-US" sz="1000">
                <a:solidFill>
                  <a:srgbClr val="999999"/>
                </a:solidFill>
              </a:rPr>
              <a:t> ANSYS, Inc. / Proprietary. Do Not Share.</a:t>
            </a:r>
          </a:p>
        </p:txBody>
      </p:sp>
      <p:sp>
        <p:nvSpPr>
          <p:cNvPr id="2" name="Title 1"/>
          <p:cNvSpPr>
            <a:spLocks noGrp="1"/>
          </p:cNvSpPr>
          <p:nvPr userDrawn="1">
            <p:ph type="ctrTitle"/>
          </p:nvPr>
        </p:nvSpPr>
        <p:spPr>
          <a:xfrm>
            <a:off x="1081278" y="3810000"/>
            <a:ext cx="10043922" cy="1235548"/>
          </a:xfrm>
        </p:spPr>
        <p:txBody>
          <a:bodyPr anchor="t"/>
          <a:lstStyle>
            <a:lvl1pPr algn="ctr">
              <a:defRPr sz="4400" b="1">
                <a:solidFill>
                  <a:schemeClr val="tx1"/>
                </a:solidFill>
              </a:defRPr>
            </a:lvl1pPr>
          </a:lstStyle>
          <a:p>
            <a:r>
              <a:rPr lang="en-US"/>
              <a:t>Click to edit Master title style</a:t>
            </a:r>
          </a:p>
        </p:txBody>
      </p:sp>
      <p:sp>
        <p:nvSpPr>
          <p:cNvPr id="3" name="Subtitle 2"/>
          <p:cNvSpPr>
            <a:spLocks noGrp="1"/>
          </p:cNvSpPr>
          <p:nvPr userDrawn="1">
            <p:ph type="subTitle" idx="1"/>
          </p:nvPr>
        </p:nvSpPr>
        <p:spPr>
          <a:xfrm>
            <a:off x="2438042" y="5340642"/>
            <a:ext cx="7312347" cy="757239"/>
          </a:xfrm>
        </p:spPr>
        <p:txBody>
          <a:bodyPr anchor="t"/>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userDrawn="1">
            <p:ph type="dt" sz="half" idx="10"/>
          </p:nvPr>
        </p:nvSpPr>
        <p:spPr>
          <a:xfrm>
            <a:off x="1379729" y="7070247"/>
            <a:ext cx="1363471" cy="228601"/>
          </a:xfrm>
        </p:spPr>
        <p:txBody>
          <a:bodyPr anchor="ctr"/>
          <a:lstStyle/>
          <a:p>
            <a:fld id="{0AB78C0B-3A02-4D46-A528-C519CB518F3E}" type="datetime5">
              <a:rPr lang="en-US" smtClean="0"/>
              <a:t>29-Apr-25</a:t>
            </a:fld>
            <a:endParaRPr lang="en-US"/>
          </a:p>
        </p:txBody>
      </p:sp>
      <p:sp>
        <p:nvSpPr>
          <p:cNvPr id="5" name="Footer Placeholder 4"/>
          <p:cNvSpPr>
            <a:spLocks noGrp="1"/>
          </p:cNvSpPr>
          <p:nvPr userDrawn="1">
            <p:ph type="ftr" sz="quarter" idx="11"/>
          </p:nvPr>
        </p:nvSpPr>
        <p:spPr>
          <a:xfrm>
            <a:off x="3134995" y="7070247"/>
            <a:ext cx="5486401" cy="220663"/>
          </a:xfrm>
        </p:spPr>
        <p:txBody>
          <a:bodyPr anchor="ctr"/>
          <a:lstStyle>
            <a:lvl1pPr algn="l">
              <a:defRPr/>
            </a:lvl1pPr>
          </a:lstStyle>
          <a:p>
            <a:r>
              <a:rPr lang="en-US"/>
              <a:t>©2023 ANSYS / Confidential</a:t>
            </a:r>
          </a:p>
        </p:txBody>
      </p:sp>
      <p:sp>
        <p:nvSpPr>
          <p:cNvPr id="6" name="Slide Number Placeholder 5"/>
          <p:cNvSpPr>
            <a:spLocks noGrp="1"/>
          </p:cNvSpPr>
          <p:nvPr userDrawn="1">
            <p:ph type="sldNum" sz="quarter" idx="12"/>
          </p:nvPr>
        </p:nvSpPr>
        <p:spPr>
          <a:xfrm>
            <a:off x="693929" y="7062310"/>
            <a:ext cx="387349" cy="228601"/>
          </a:xfrm>
        </p:spPr>
        <p:txBody>
          <a:bodyPr anchor="ctr"/>
          <a:lstStyle/>
          <a:p>
            <a:fld id="{1909D2FC-EBC3-4E88-8B9A-2F52EBFF7A54}" type="slidenum">
              <a:rPr lang="en-US" smtClean="0"/>
              <a:t>‹#›</a:t>
            </a:fld>
            <a:endParaRPr lang="en-US"/>
          </a:p>
        </p:txBody>
      </p:sp>
    </p:spTree>
    <p:extLst>
      <p:ext uri="{BB962C8B-B14F-4D97-AF65-F5344CB8AC3E}">
        <p14:creationId xmlns:p14="http://schemas.microsoft.com/office/powerpoint/2010/main" val="10720829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lication Brief">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4450" y="1519686"/>
            <a:ext cx="5491547" cy="1223514"/>
          </a:xfrm>
        </p:spPr>
        <p:txBody>
          <a:bodyPr/>
          <a:lstStyle>
            <a:lvl1pPr marL="117475" indent="-117475">
              <a:spcBef>
                <a:spcPts val="300"/>
              </a:spcBef>
              <a:tabLst/>
              <a:defRPr sz="1200"/>
            </a:lvl1pPr>
            <a:lvl2pPr marL="344488" indent="-115888">
              <a:spcBef>
                <a:spcPts val="300"/>
              </a:spcBef>
              <a:tabLst/>
              <a:defRPr sz="1200"/>
            </a:lvl2pPr>
            <a:lvl3pPr marL="574675" indent="-117475">
              <a:spcBef>
                <a:spcPts val="300"/>
              </a:spcBef>
              <a:tabLst/>
              <a:defRPr sz="1100"/>
            </a:lvl3pPr>
            <a:lvl4pPr marL="803275" indent="-117475">
              <a:spcBef>
                <a:spcPts val="300"/>
              </a:spcBef>
              <a:tabLst/>
              <a:defRPr sz="1000"/>
            </a:lvl4pPr>
            <a:lvl5pPr marL="1031875" indent="-117475">
              <a:spcBef>
                <a:spcPts val="300"/>
              </a:spcBef>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450" y="3200400"/>
            <a:ext cx="5491547" cy="1223514"/>
          </a:xfrm>
        </p:spPr>
        <p:txBody>
          <a:bodyPr/>
          <a:lstStyle>
            <a:lvl1pPr marL="120650" indent="-120650">
              <a:spcBef>
                <a:spcPts val="300"/>
              </a:spcBef>
              <a:tabLst/>
              <a:defRPr sz="1200"/>
            </a:lvl1pPr>
            <a:lvl2pPr marL="346075" indent="-117475">
              <a:spcBef>
                <a:spcPts val="300"/>
              </a:spcBef>
              <a:tabLst/>
              <a:defRPr sz="1200"/>
            </a:lvl2pPr>
            <a:lvl3pPr marL="574675" indent="-117475">
              <a:spcBef>
                <a:spcPts val="300"/>
              </a:spcBef>
              <a:tabLst/>
              <a:defRPr sz="1100"/>
            </a:lvl3pPr>
            <a:lvl4pPr marL="803275" indent="-117475">
              <a:spcBef>
                <a:spcPts val="300"/>
              </a:spcBef>
              <a:tabLst/>
              <a:defRPr sz="1000"/>
            </a:lvl4pPr>
            <a:lvl5pPr marL="1031875" indent="-117475">
              <a:spcBef>
                <a:spcPts val="300"/>
              </a:spcBef>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half" idx="12"/>
          </p:nvPr>
        </p:nvSpPr>
        <p:spPr>
          <a:xfrm>
            <a:off x="602703" y="4876800"/>
            <a:ext cx="5505446" cy="1221475"/>
          </a:xfrm>
        </p:spPr>
        <p:txBody>
          <a:bodyPr/>
          <a:lstStyle>
            <a:lvl1pPr marL="120650" indent="-120650">
              <a:spcBef>
                <a:spcPts val="300"/>
              </a:spcBef>
              <a:tabLst/>
              <a:defRPr sz="1200"/>
            </a:lvl1pPr>
            <a:lvl2pPr marL="346075" indent="-117475">
              <a:spcBef>
                <a:spcPts val="300"/>
              </a:spcBef>
              <a:tabLst/>
              <a:defRPr sz="1200"/>
            </a:lvl2pPr>
            <a:lvl3pPr marL="574675" indent="-117475">
              <a:spcBef>
                <a:spcPts val="300"/>
              </a:spcBef>
              <a:tabLst/>
              <a:defRPr sz="1100"/>
            </a:lvl3pPr>
            <a:lvl4pPr marL="803275" indent="-117475">
              <a:spcBef>
                <a:spcPts val="300"/>
              </a:spcBef>
              <a:tabLst/>
              <a:defRPr sz="1000"/>
            </a:lvl4pPr>
            <a:lvl5pPr marL="1031875" indent="-117475">
              <a:spcBef>
                <a:spcPts val="300"/>
              </a:spcBef>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02A84C39-98A3-BA4D-B476-F2F3057EAE58}"/>
              </a:ext>
            </a:extLst>
          </p:cNvPr>
          <p:cNvSpPr>
            <a:spLocks noGrp="1"/>
          </p:cNvSpPr>
          <p:nvPr>
            <p:ph type="dt" sz="half" idx="13"/>
          </p:nvPr>
        </p:nvSpPr>
        <p:spPr/>
        <p:txBody>
          <a:bodyPr/>
          <a:lstStyle/>
          <a:p>
            <a:fld id="{E44BBCB2-CF6A-0645-828D-E7B1FDEFB2AA}" type="datetime5">
              <a:rPr lang="en-US" smtClean="0"/>
              <a:t>29-Apr-25</a:t>
            </a:fld>
            <a:endParaRPr lang="en-US"/>
          </a:p>
        </p:txBody>
      </p:sp>
      <p:sp>
        <p:nvSpPr>
          <p:cNvPr id="10" name="Footer Placeholder 9">
            <a:extLst>
              <a:ext uri="{FF2B5EF4-FFF2-40B4-BE49-F238E27FC236}">
                <a16:creationId xmlns:a16="http://schemas.microsoft.com/office/drawing/2014/main" id="{FC65663B-DED1-3949-9E9B-A88798665171}"/>
              </a:ext>
            </a:extLst>
          </p:cNvPr>
          <p:cNvSpPr>
            <a:spLocks noGrp="1"/>
          </p:cNvSpPr>
          <p:nvPr>
            <p:ph type="ftr" sz="quarter" idx="14"/>
          </p:nvPr>
        </p:nvSpPr>
        <p:spPr/>
        <p:txBody>
          <a:bodyPr/>
          <a:lstStyle/>
          <a:p>
            <a:r>
              <a:rPr lang="en-US"/>
              <a:t>©2023 ANSYS / Confidential</a:t>
            </a:r>
          </a:p>
        </p:txBody>
      </p:sp>
      <p:sp>
        <p:nvSpPr>
          <p:cNvPr id="11" name="Slide Number Placeholder 10">
            <a:extLst>
              <a:ext uri="{FF2B5EF4-FFF2-40B4-BE49-F238E27FC236}">
                <a16:creationId xmlns:a16="http://schemas.microsoft.com/office/drawing/2014/main" id="{BD8D7C41-1E82-6B4B-93ED-8F66C7DF348C}"/>
              </a:ext>
            </a:extLst>
          </p:cNvPr>
          <p:cNvSpPr>
            <a:spLocks noGrp="1"/>
          </p:cNvSpPr>
          <p:nvPr>
            <p:ph type="sldNum" sz="quarter" idx="15"/>
          </p:nvPr>
        </p:nvSpPr>
        <p:spPr/>
        <p:txBody>
          <a:bodyPr/>
          <a:lstStyle/>
          <a:p>
            <a:fld id="{1909D2FC-EBC3-4E88-8B9A-2F52EBFF7A54}" type="slidenum">
              <a:rPr lang="en-US" smtClean="0"/>
              <a:pPr/>
              <a:t>‹#›</a:t>
            </a:fld>
            <a:endParaRPr lang="en-US"/>
          </a:p>
        </p:txBody>
      </p:sp>
      <p:sp>
        <p:nvSpPr>
          <p:cNvPr id="2" name="Title 1">
            <a:extLst>
              <a:ext uri="{FF2B5EF4-FFF2-40B4-BE49-F238E27FC236}">
                <a16:creationId xmlns:a16="http://schemas.microsoft.com/office/drawing/2014/main" id="{46FADBCF-BBA3-6947-BB61-97EDE275D260}"/>
              </a:ext>
            </a:extLst>
          </p:cNvPr>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BE234A9D-DFE7-8978-D2E0-9389A422208B}"/>
              </a:ext>
            </a:extLst>
          </p:cNvPr>
          <p:cNvCxnSpPr>
            <a:cxnSpLocks/>
          </p:cNvCxnSpPr>
          <p:nvPr userDrawn="1"/>
        </p:nvCxnSpPr>
        <p:spPr>
          <a:xfrm>
            <a:off x="0" y="1143000"/>
            <a:ext cx="6095998" cy="0"/>
          </a:xfrm>
          <a:prstGeom prst="line">
            <a:avLst/>
          </a:prstGeom>
          <a:ln w="12700">
            <a:gradFill>
              <a:gsLst>
                <a:gs pos="95000">
                  <a:schemeClr val="accent1">
                    <a:lumMod val="20000"/>
                    <a:lumOff val="80000"/>
                  </a:schemeClr>
                </a:gs>
                <a:gs pos="0">
                  <a:schemeClr val="accent1"/>
                </a:gs>
                <a:gs pos="100000">
                  <a:schemeClr val="bg1">
                    <a:lumMod val="0"/>
                    <a:lumOff val="10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3BB4E30-5FC5-73BF-191A-3553B75A81F0}"/>
              </a:ext>
            </a:extLst>
          </p:cNvPr>
          <p:cNvCxnSpPr>
            <a:cxnSpLocks/>
          </p:cNvCxnSpPr>
          <p:nvPr userDrawn="1"/>
        </p:nvCxnSpPr>
        <p:spPr>
          <a:xfrm>
            <a:off x="0" y="2819400"/>
            <a:ext cx="6095998" cy="0"/>
          </a:xfrm>
          <a:prstGeom prst="line">
            <a:avLst/>
          </a:prstGeom>
          <a:ln w="12700">
            <a:gradFill>
              <a:gsLst>
                <a:gs pos="95000">
                  <a:schemeClr val="accent1">
                    <a:lumMod val="20000"/>
                    <a:lumOff val="80000"/>
                  </a:schemeClr>
                </a:gs>
                <a:gs pos="0">
                  <a:schemeClr val="accent1"/>
                </a:gs>
                <a:gs pos="100000">
                  <a:schemeClr val="bg1">
                    <a:lumMod val="0"/>
                    <a:lumOff val="10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85A4D6-798D-09F3-E582-7C2BE07BDDF5}"/>
              </a:ext>
            </a:extLst>
          </p:cNvPr>
          <p:cNvCxnSpPr>
            <a:cxnSpLocks/>
          </p:cNvCxnSpPr>
          <p:nvPr userDrawn="1"/>
        </p:nvCxnSpPr>
        <p:spPr>
          <a:xfrm>
            <a:off x="0" y="4495800"/>
            <a:ext cx="6095998" cy="0"/>
          </a:xfrm>
          <a:prstGeom prst="line">
            <a:avLst/>
          </a:prstGeom>
          <a:ln w="12700">
            <a:gradFill>
              <a:gsLst>
                <a:gs pos="95000">
                  <a:schemeClr val="accent1">
                    <a:lumMod val="20000"/>
                    <a:lumOff val="80000"/>
                  </a:schemeClr>
                </a:gs>
                <a:gs pos="0">
                  <a:schemeClr val="accent1"/>
                </a:gs>
                <a:gs pos="100000">
                  <a:schemeClr val="bg1">
                    <a:lumMod val="0"/>
                    <a:lumOff val="10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99F86D-3A47-2AC1-B092-0065E93DEE72}"/>
              </a:ext>
            </a:extLst>
          </p:cNvPr>
          <p:cNvCxnSpPr>
            <a:cxnSpLocks/>
          </p:cNvCxnSpPr>
          <p:nvPr userDrawn="1"/>
        </p:nvCxnSpPr>
        <p:spPr>
          <a:xfrm>
            <a:off x="0" y="6172200"/>
            <a:ext cx="6095998" cy="0"/>
          </a:xfrm>
          <a:prstGeom prst="line">
            <a:avLst/>
          </a:prstGeom>
          <a:ln w="12700">
            <a:gradFill>
              <a:gsLst>
                <a:gs pos="95000">
                  <a:schemeClr val="accent1">
                    <a:lumMod val="20000"/>
                    <a:lumOff val="80000"/>
                  </a:schemeClr>
                </a:gs>
                <a:gs pos="0">
                  <a:schemeClr val="accent1"/>
                </a:gs>
                <a:gs pos="100000">
                  <a:schemeClr val="bg1">
                    <a:lumMod val="0"/>
                    <a:lumOff val="10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8A8FE4-ED7F-099E-6DF4-CC076961A6A8}"/>
              </a:ext>
            </a:extLst>
          </p:cNvPr>
          <p:cNvSpPr txBox="1"/>
          <p:nvPr userDrawn="1"/>
        </p:nvSpPr>
        <p:spPr>
          <a:xfrm>
            <a:off x="533400" y="1143000"/>
            <a:ext cx="5562598" cy="338554"/>
          </a:xfrm>
          <a:prstGeom prst="rect">
            <a:avLst/>
          </a:prstGeom>
          <a:noFill/>
        </p:spPr>
        <p:txBody>
          <a:bodyPr wrap="square" rtlCol="0" anchor="ctr">
            <a:spAutoFit/>
          </a:bodyPr>
          <a:lstStyle/>
          <a:p>
            <a:r>
              <a:rPr lang="en-US" sz="1600" b="1" i="1"/>
              <a:t>Challenge</a:t>
            </a:r>
          </a:p>
        </p:txBody>
      </p:sp>
      <p:sp>
        <p:nvSpPr>
          <p:cNvPr id="16" name="TextBox 15">
            <a:extLst>
              <a:ext uri="{FF2B5EF4-FFF2-40B4-BE49-F238E27FC236}">
                <a16:creationId xmlns:a16="http://schemas.microsoft.com/office/drawing/2014/main" id="{C0F26B7F-AA95-34FC-9867-CA7EB4A2AFDF}"/>
              </a:ext>
            </a:extLst>
          </p:cNvPr>
          <p:cNvSpPr txBox="1"/>
          <p:nvPr userDrawn="1"/>
        </p:nvSpPr>
        <p:spPr>
          <a:xfrm>
            <a:off x="533401" y="2819400"/>
            <a:ext cx="5562598" cy="338554"/>
          </a:xfrm>
          <a:prstGeom prst="rect">
            <a:avLst/>
          </a:prstGeom>
          <a:noFill/>
        </p:spPr>
        <p:txBody>
          <a:bodyPr wrap="square" rtlCol="0" anchor="ctr">
            <a:spAutoFit/>
          </a:bodyPr>
          <a:lstStyle/>
          <a:p>
            <a:r>
              <a:rPr lang="en-US" sz="1600" b="1" i="1"/>
              <a:t>Solution</a:t>
            </a:r>
          </a:p>
        </p:txBody>
      </p:sp>
      <p:sp>
        <p:nvSpPr>
          <p:cNvPr id="17" name="TextBox 16">
            <a:extLst>
              <a:ext uri="{FF2B5EF4-FFF2-40B4-BE49-F238E27FC236}">
                <a16:creationId xmlns:a16="http://schemas.microsoft.com/office/drawing/2014/main" id="{2ED7BB8E-C4F3-C6F2-9387-2A93BC5DCD9D}"/>
              </a:ext>
            </a:extLst>
          </p:cNvPr>
          <p:cNvSpPr txBox="1"/>
          <p:nvPr userDrawn="1"/>
        </p:nvSpPr>
        <p:spPr>
          <a:xfrm>
            <a:off x="533402" y="4495800"/>
            <a:ext cx="5562598" cy="338554"/>
          </a:xfrm>
          <a:prstGeom prst="rect">
            <a:avLst/>
          </a:prstGeom>
          <a:noFill/>
        </p:spPr>
        <p:txBody>
          <a:bodyPr wrap="square" rtlCol="0" anchor="ctr">
            <a:spAutoFit/>
          </a:bodyPr>
          <a:lstStyle/>
          <a:p>
            <a:r>
              <a:rPr lang="en-US" sz="1600" b="1" i="1"/>
              <a:t>Benefits</a:t>
            </a:r>
          </a:p>
        </p:txBody>
      </p:sp>
    </p:spTree>
    <p:extLst>
      <p:ext uri="{BB962C8B-B14F-4D97-AF65-F5344CB8AC3E}">
        <p14:creationId xmlns:p14="http://schemas.microsoft.com/office/powerpoint/2010/main" val="62360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DC90D8-385B-4184-57A4-C85B3C38B348}"/>
              </a:ext>
            </a:extLst>
          </p:cNvPr>
          <p:cNvSpPr>
            <a:spLocks noGrp="1"/>
          </p:cNvSpPr>
          <p:nvPr>
            <p:ph type="pic" idx="1"/>
          </p:nvPr>
        </p:nvSpPr>
        <p:spPr>
          <a:xfrm>
            <a:off x="2895601" y="1295400"/>
            <a:ext cx="8691948" cy="4800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EC14EC-E7F2-D488-86BA-BF9BE6FDFE61}"/>
              </a:ext>
            </a:extLst>
          </p:cNvPr>
          <p:cNvSpPr>
            <a:spLocks noGrp="1"/>
          </p:cNvSpPr>
          <p:nvPr>
            <p:ph type="body" sz="half" idx="2"/>
          </p:nvPr>
        </p:nvSpPr>
        <p:spPr>
          <a:xfrm>
            <a:off x="604451" y="1295400"/>
            <a:ext cx="1833950" cy="4800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F69E0-E8D6-6145-7A55-9108B99BABD7}"/>
              </a:ext>
            </a:extLst>
          </p:cNvPr>
          <p:cNvSpPr>
            <a:spLocks noGrp="1"/>
          </p:cNvSpPr>
          <p:nvPr>
            <p:ph type="dt" sz="half" idx="10"/>
          </p:nvPr>
        </p:nvSpPr>
        <p:spPr/>
        <p:txBody>
          <a:bodyPr/>
          <a:lstStyle/>
          <a:p>
            <a:fld id="{EA20B271-05B2-F144-841B-FCB7A32B93DF}" type="datetimeFigureOut">
              <a:rPr lang="en-US" smtClean="0"/>
              <a:t>4/29/2025</a:t>
            </a:fld>
            <a:endParaRPr lang="en-US"/>
          </a:p>
        </p:txBody>
      </p:sp>
      <p:sp>
        <p:nvSpPr>
          <p:cNvPr id="6" name="Footer Placeholder 5">
            <a:extLst>
              <a:ext uri="{FF2B5EF4-FFF2-40B4-BE49-F238E27FC236}">
                <a16:creationId xmlns:a16="http://schemas.microsoft.com/office/drawing/2014/main" id="{5E6C121D-E7B9-737E-5EF4-96CE4E3C0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CBA5F-33B4-4BCB-BB2E-0DCAB36E05C9}"/>
              </a:ext>
            </a:extLst>
          </p:cNvPr>
          <p:cNvSpPr>
            <a:spLocks noGrp="1"/>
          </p:cNvSpPr>
          <p:nvPr>
            <p:ph type="sldNum" sz="quarter" idx="12"/>
          </p:nvPr>
        </p:nvSpPr>
        <p:spPr/>
        <p:txBody>
          <a:bodyPr/>
          <a:lstStyle/>
          <a:p>
            <a:fld id="{68A59362-B8C3-8544-9A5E-EF04377BACB3}" type="slidenum">
              <a:rPr lang="en-US" smtClean="0"/>
              <a:t>‹#›</a:t>
            </a:fld>
            <a:endParaRPr lang="en-US"/>
          </a:p>
        </p:txBody>
      </p:sp>
      <p:sp>
        <p:nvSpPr>
          <p:cNvPr id="8" name="Title 7">
            <a:extLst>
              <a:ext uri="{FF2B5EF4-FFF2-40B4-BE49-F238E27FC236}">
                <a16:creationId xmlns:a16="http://schemas.microsoft.com/office/drawing/2014/main" id="{4FF68B04-A5A3-A0FC-AE5B-158554B646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063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0"/>
            <a:ext cx="5157787" cy="533400"/>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157787"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2" y="1295400"/>
            <a:ext cx="5183188" cy="533400"/>
          </a:xfrm>
        </p:spPr>
        <p:txBody>
          <a:bodyPr anchor="t" anchorCtr="0">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2" y="1981200"/>
            <a:ext cx="5183188"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43FEE4-0413-3A4E-AD64-5842177E1AD4}" type="datetime5">
              <a:rPr lang="en-US" smtClean="0"/>
              <a:t>29-Apr-25</a:t>
            </a:fld>
            <a:endParaRPr lang="en-US"/>
          </a:p>
        </p:txBody>
      </p:sp>
      <p:sp>
        <p:nvSpPr>
          <p:cNvPr id="8" name="Footer Placeholder 7"/>
          <p:cNvSpPr>
            <a:spLocks noGrp="1"/>
          </p:cNvSpPr>
          <p:nvPr>
            <p:ph type="ftr" sz="quarter" idx="11"/>
          </p:nvPr>
        </p:nvSpPr>
        <p:spPr/>
        <p:txBody>
          <a:bodyPr/>
          <a:lstStyle/>
          <a:p>
            <a:r>
              <a:rPr lang="en-US"/>
              <a:t>©2023 ANSYS / Confidential</a:t>
            </a:r>
          </a:p>
        </p:txBody>
      </p:sp>
      <p:sp>
        <p:nvSpPr>
          <p:cNvPr id="9" name="Slide Number Placeholder 8"/>
          <p:cNvSpPr>
            <a:spLocks noGrp="1"/>
          </p:cNvSpPr>
          <p:nvPr>
            <p:ph type="sldNum" sz="quarter" idx="12"/>
          </p:nvPr>
        </p:nvSpPr>
        <p:spPr/>
        <p:txBody>
          <a:bodyPr/>
          <a:lstStyle/>
          <a:p>
            <a:fld id="{1909D2FC-EBC3-4E88-8B9A-2F52EBFF7A54}" type="slidenum">
              <a:rPr lang="en-US" smtClean="0"/>
              <a:t>‹#›</a:t>
            </a:fld>
            <a:endParaRPr lang="en-US"/>
          </a:p>
        </p:txBody>
      </p:sp>
      <p:sp>
        <p:nvSpPr>
          <p:cNvPr id="10" name="Title 9">
            <a:extLst>
              <a:ext uri="{FF2B5EF4-FFF2-40B4-BE49-F238E27FC236}">
                <a16:creationId xmlns:a16="http://schemas.microsoft.com/office/drawing/2014/main" id="{FE8AA480-6885-DF78-3ADE-707A3301432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913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44D17-B5BF-6849-A82F-EAB971E719A4}" type="datetime5">
              <a:rPr lang="en-US" smtClean="0"/>
              <a:t>29-Apr-25</a:t>
            </a:fld>
            <a:endParaRPr lang="en-US"/>
          </a:p>
        </p:txBody>
      </p:sp>
      <p:sp>
        <p:nvSpPr>
          <p:cNvPr id="5" name="Footer Placeholder 4"/>
          <p:cNvSpPr>
            <a:spLocks noGrp="1"/>
          </p:cNvSpPr>
          <p:nvPr>
            <p:ph type="ftr" sz="quarter" idx="11"/>
          </p:nvPr>
        </p:nvSpPr>
        <p:spPr/>
        <p:txBody>
          <a:bodyPr/>
          <a:lstStyle/>
          <a:p>
            <a:r>
              <a:rPr lang="en-US"/>
              <a:t>©2023 ANSYS / Confidential</a:t>
            </a:r>
          </a:p>
        </p:txBody>
      </p:sp>
      <p:sp>
        <p:nvSpPr>
          <p:cNvPr id="6" name="Slide Number Placeholder 5"/>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1716910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1000"/>
            <a:ext cx="26289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81000"/>
            <a:ext cx="77343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3194D-9DAD-C94D-AF80-DBCFB0B1EC62}" type="datetime5">
              <a:rPr lang="en-US" smtClean="0"/>
              <a:t>29-Apr-25</a:t>
            </a:fld>
            <a:endParaRPr lang="en-US"/>
          </a:p>
        </p:txBody>
      </p:sp>
      <p:sp>
        <p:nvSpPr>
          <p:cNvPr id="5" name="Footer Placeholder 4"/>
          <p:cNvSpPr>
            <a:spLocks noGrp="1"/>
          </p:cNvSpPr>
          <p:nvPr>
            <p:ph type="ftr" sz="quarter" idx="11"/>
          </p:nvPr>
        </p:nvSpPr>
        <p:spPr/>
        <p:txBody>
          <a:bodyPr/>
          <a:lstStyle/>
          <a:p>
            <a:r>
              <a:rPr lang="en-US"/>
              <a:t>©2023 ANSYS / Confidential</a:t>
            </a:r>
          </a:p>
        </p:txBody>
      </p:sp>
      <p:sp>
        <p:nvSpPr>
          <p:cNvPr id="6" name="Slide Number Placeholder 5"/>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118050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6C6F6A-DDCE-6397-4829-ECCC7F6851C1}"/>
              </a:ext>
            </a:extLst>
          </p:cNvPr>
          <p:cNvSpPr>
            <a:spLocks noGrp="1"/>
          </p:cNvSpPr>
          <p:nvPr>
            <p:ph type="dt" sz="half" idx="10"/>
          </p:nvPr>
        </p:nvSpPr>
        <p:spPr/>
        <p:txBody>
          <a:bodyPr/>
          <a:lstStyle/>
          <a:p>
            <a:fld id="{D45D651A-A98F-144B-B9E9-E9B8924B6800}" type="datetime5">
              <a:rPr lang="en-US" smtClean="0"/>
              <a:t>29-Apr-25</a:t>
            </a:fld>
            <a:endParaRPr lang="en-US"/>
          </a:p>
        </p:txBody>
      </p:sp>
      <p:sp>
        <p:nvSpPr>
          <p:cNvPr id="4" name="Footer Placeholder 3">
            <a:extLst>
              <a:ext uri="{FF2B5EF4-FFF2-40B4-BE49-F238E27FC236}">
                <a16:creationId xmlns:a16="http://schemas.microsoft.com/office/drawing/2014/main" id="{CDC107E1-8F0C-8241-39ED-D3CF3799956E}"/>
              </a:ext>
            </a:extLst>
          </p:cNvPr>
          <p:cNvSpPr>
            <a:spLocks noGrp="1"/>
          </p:cNvSpPr>
          <p:nvPr>
            <p:ph type="ftr" sz="quarter" idx="11"/>
          </p:nvPr>
        </p:nvSpPr>
        <p:spPr/>
        <p:txBody>
          <a:bodyPr/>
          <a:lstStyle/>
          <a:p>
            <a:r>
              <a:rPr lang="en-US"/>
              <a:t>©2023 ANSYS / Confidential</a:t>
            </a:r>
          </a:p>
        </p:txBody>
      </p:sp>
      <p:sp>
        <p:nvSpPr>
          <p:cNvPr id="5" name="Slide Number Placeholder 4">
            <a:extLst>
              <a:ext uri="{FF2B5EF4-FFF2-40B4-BE49-F238E27FC236}">
                <a16:creationId xmlns:a16="http://schemas.microsoft.com/office/drawing/2014/main" id="{0BC7D4DF-4321-4D50-0650-48AB548BACC4}"/>
              </a:ext>
            </a:extLst>
          </p:cNvPr>
          <p:cNvSpPr>
            <a:spLocks noGrp="1"/>
          </p:cNvSpPr>
          <p:nvPr>
            <p:ph type="sldNum" sz="quarter" idx="12"/>
          </p:nvPr>
        </p:nvSpPr>
        <p:spPr/>
        <p:txBody>
          <a:bodyPr/>
          <a:lstStyle/>
          <a:p>
            <a:fld id="{1909D2FC-EBC3-4E88-8B9A-2F52EBFF7A54}" type="slidenum">
              <a:rPr lang="en-US" smtClean="0"/>
              <a:pPr/>
              <a:t>‹#›</a:t>
            </a:fld>
            <a:endParaRPr lang="en-US"/>
          </a:p>
        </p:txBody>
      </p:sp>
      <p:grpSp>
        <p:nvGrpSpPr>
          <p:cNvPr id="17" name="Group 16">
            <a:extLst>
              <a:ext uri="{FF2B5EF4-FFF2-40B4-BE49-F238E27FC236}">
                <a16:creationId xmlns:a16="http://schemas.microsoft.com/office/drawing/2014/main" id="{80AF87B4-91F4-C64A-38D5-11A0108B0258}"/>
              </a:ext>
            </a:extLst>
          </p:cNvPr>
          <p:cNvGrpSpPr/>
          <p:nvPr userDrawn="1"/>
        </p:nvGrpSpPr>
        <p:grpSpPr>
          <a:xfrm>
            <a:off x="1354708" y="763143"/>
            <a:ext cx="10837291" cy="6094856"/>
            <a:chOff x="1354708" y="763143"/>
            <a:chExt cx="10837291" cy="6094856"/>
          </a:xfrm>
        </p:grpSpPr>
        <p:grpSp>
          <p:nvGrpSpPr>
            <p:cNvPr id="18" name="Group 17">
              <a:extLst>
                <a:ext uri="{FF2B5EF4-FFF2-40B4-BE49-F238E27FC236}">
                  <a16:creationId xmlns:a16="http://schemas.microsoft.com/office/drawing/2014/main" id="{8223BCF4-9CB1-58AC-7A2D-F3BF82158FBD}"/>
                </a:ext>
              </a:extLst>
            </p:cNvPr>
            <p:cNvGrpSpPr/>
            <p:nvPr/>
          </p:nvGrpSpPr>
          <p:grpSpPr>
            <a:xfrm>
              <a:off x="1354708" y="2790825"/>
              <a:ext cx="3445298" cy="1070736"/>
              <a:chOff x="1354708" y="2790825"/>
              <a:chExt cx="3445298" cy="1070736"/>
            </a:xfrm>
          </p:grpSpPr>
          <p:sp>
            <p:nvSpPr>
              <p:cNvPr id="25" name="Freeform 24">
                <a:extLst>
                  <a:ext uri="{FF2B5EF4-FFF2-40B4-BE49-F238E27FC236}">
                    <a16:creationId xmlns:a16="http://schemas.microsoft.com/office/drawing/2014/main" id="{50EC8D27-5284-8E39-0709-A8B545EFBDBA}"/>
                  </a:ext>
                </a:extLst>
              </p:cNvPr>
              <p:cNvSpPr/>
              <p:nvPr/>
            </p:nvSpPr>
            <p:spPr>
              <a:xfrm>
                <a:off x="1354708" y="2790825"/>
                <a:ext cx="582167" cy="854964"/>
              </a:xfrm>
              <a:custGeom>
                <a:avLst/>
                <a:gdLst>
                  <a:gd name="connsiteX0" fmla="*/ 582168 w 582167"/>
                  <a:gd name="connsiteY0" fmla="*/ 0 h 854964"/>
                  <a:gd name="connsiteX1" fmla="*/ 350139 w 582167"/>
                  <a:gd name="connsiteY1" fmla="*/ 0 h 854964"/>
                  <a:gd name="connsiteX2" fmla="*/ 0 w 582167"/>
                  <a:gd name="connsiteY2" fmla="*/ 854964 h 854964"/>
                  <a:gd name="connsiteX3" fmla="*/ 232029 w 582167"/>
                  <a:gd name="connsiteY3" fmla="*/ 854964 h 854964"/>
                  <a:gd name="connsiteX4" fmla="*/ 582168 w 582167"/>
                  <a:gd name="connsiteY4" fmla="*/ 0 h 854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67" h="854964">
                    <a:moveTo>
                      <a:pt x="582168" y="0"/>
                    </a:moveTo>
                    <a:lnTo>
                      <a:pt x="350139" y="0"/>
                    </a:lnTo>
                    <a:lnTo>
                      <a:pt x="0" y="854964"/>
                    </a:lnTo>
                    <a:lnTo>
                      <a:pt x="232029" y="854964"/>
                    </a:lnTo>
                    <a:lnTo>
                      <a:pt x="582168" y="0"/>
                    </a:lnTo>
                    <a:close/>
                  </a:path>
                </a:pathLst>
              </a:custGeom>
              <a:solidFill>
                <a:srgbClr val="FFB71B"/>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8B94A7A-BC24-0DFB-E997-82F4307BDAE7}"/>
                  </a:ext>
                </a:extLst>
              </p:cNvPr>
              <p:cNvSpPr/>
              <p:nvPr/>
            </p:nvSpPr>
            <p:spPr>
              <a:xfrm>
                <a:off x="1871726" y="2819273"/>
                <a:ext cx="472313" cy="826516"/>
              </a:xfrm>
              <a:custGeom>
                <a:avLst/>
                <a:gdLst>
                  <a:gd name="connsiteX0" fmla="*/ 118110 w 472313"/>
                  <a:gd name="connsiteY0" fmla="*/ 0 h 826516"/>
                  <a:gd name="connsiteX1" fmla="*/ 0 w 472313"/>
                  <a:gd name="connsiteY1" fmla="*/ 284988 h 826516"/>
                  <a:gd name="connsiteX2" fmla="*/ 223901 w 472313"/>
                  <a:gd name="connsiteY2" fmla="*/ 826516 h 826516"/>
                  <a:gd name="connsiteX3" fmla="*/ 472313 w 472313"/>
                  <a:gd name="connsiteY3" fmla="*/ 826516 h 826516"/>
                  <a:gd name="connsiteX4" fmla="*/ 118110 w 472313"/>
                  <a:gd name="connsiteY4" fmla="*/ 0 h 826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13" h="826516">
                    <a:moveTo>
                      <a:pt x="118110" y="0"/>
                    </a:moveTo>
                    <a:lnTo>
                      <a:pt x="0" y="284988"/>
                    </a:lnTo>
                    <a:lnTo>
                      <a:pt x="223901" y="826516"/>
                    </a:lnTo>
                    <a:lnTo>
                      <a:pt x="472313" y="826516"/>
                    </a:lnTo>
                    <a:lnTo>
                      <a:pt x="118110" y="0"/>
                    </a:lnTo>
                    <a:close/>
                  </a:path>
                </a:pathLst>
              </a:custGeom>
              <a:solidFill>
                <a:schemeClr val="tx1"/>
              </a:solidFill>
              <a:ln w="1270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B576BC5-3F88-938D-90E0-0C08C3341FBE}"/>
                  </a:ext>
                </a:extLst>
              </p:cNvPr>
              <p:cNvSpPr/>
              <p:nvPr/>
            </p:nvSpPr>
            <p:spPr>
              <a:xfrm>
                <a:off x="2388742" y="3039080"/>
                <a:ext cx="578104" cy="606709"/>
              </a:xfrm>
              <a:custGeom>
                <a:avLst/>
                <a:gdLst>
                  <a:gd name="connsiteX0" fmla="*/ 374650 w 578104"/>
                  <a:gd name="connsiteY0" fmla="*/ 30 h 606709"/>
                  <a:gd name="connsiteX1" fmla="*/ 260350 w 578104"/>
                  <a:gd name="connsiteY1" fmla="*/ 24541 h 606709"/>
                  <a:gd name="connsiteX2" fmla="*/ 179197 w 578104"/>
                  <a:gd name="connsiteY2" fmla="*/ 97820 h 606709"/>
                  <a:gd name="connsiteX3" fmla="*/ 179197 w 578104"/>
                  <a:gd name="connsiteY3" fmla="*/ 12349 h 606709"/>
                  <a:gd name="connsiteX4" fmla="*/ 0 w 578104"/>
                  <a:gd name="connsiteY4" fmla="*/ 12349 h 606709"/>
                  <a:gd name="connsiteX5" fmla="*/ 0 w 578104"/>
                  <a:gd name="connsiteY5" fmla="*/ 606709 h 606709"/>
                  <a:gd name="connsiteX6" fmla="*/ 183261 w 578104"/>
                  <a:gd name="connsiteY6" fmla="*/ 606709 h 606709"/>
                  <a:gd name="connsiteX7" fmla="*/ 183261 w 578104"/>
                  <a:gd name="connsiteY7" fmla="*/ 272826 h 606709"/>
                  <a:gd name="connsiteX8" fmla="*/ 215773 w 578104"/>
                  <a:gd name="connsiteY8" fmla="*/ 175163 h 606709"/>
                  <a:gd name="connsiteX9" fmla="*/ 305435 w 578104"/>
                  <a:gd name="connsiteY9" fmla="*/ 138460 h 606709"/>
                  <a:gd name="connsiteX10" fmla="*/ 374650 w 578104"/>
                  <a:gd name="connsiteY10" fmla="*/ 167035 h 606709"/>
                  <a:gd name="connsiteX11" fmla="*/ 394970 w 578104"/>
                  <a:gd name="connsiteY11" fmla="*/ 256570 h 606709"/>
                  <a:gd name="connsiteX12" fmla="*/ 394970 w 578104"/>
                  <a:gd name="connsiteY12" fmla="*/ 606709 h 606709"/>
                  <a:gd name="connsiteX13" fmla="*/ 578104 w 578104"/>
                  <a:gd name="connsiteY13" fmla="*/ 606709 h 606709"/>
                  <a:gd name="connsiteX14" fmla="*/ 578104 w 578104"/>
                  <a:gd name="connsiteY14" fmla="*/ 248442 h 606709"/>
                  <a:gd name="connsiteX15" fmla="*/ 525272 w 578104"/>
                  <a:gd name="connsiteY15" fmla="*/ 61117 h 606709"/>
                  <a:gd name="connsiteX16" fmla="*/ 374650 w 578104"/>
                  <a:gd name="connsiteY16" fmla="*/ 30 h 6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104" h="606709">
                    <a:moveTo>
                      <a:pt x="374650" y="30"/>
                    </a:moveTo>
                    <a:cubicBezTo>
                      <a:pt x="335185" y="-569"/>
                      <a:pt x="296099" y="7812"/>
                      <a:pt x="260350" y="24541"/>
                    </a:cubicBezTo>
                    <a:cubicBezTo>
                      <a:pt x="227030" y="40973"/>
                      <a:pt x="198933" y="66344"/>
                      <a:pt x="179197" y="97820"/>
                    </a:cubicBezTo>
                    <a:lnTo>
                      <a:pt x="179197" y="12349"/>
                    </a:lnTo>
                    <a:lnTo>
                      <a:pt x="0" y="12349"/>
                    </a:lnTo>
                    <a:lnTo>
                      <a:pt x="0" y="606709"/>
                    </a:lnTo>
                    <a:lnTo>
                      <a:pt x="183261" y="606709"/>
                    </a:lnTo>
                    <a:lnTo>
                      <a:pt x="183261" y="272826"/>
                    </a:lnTo>
                    <a:cubicBezTo>
                      <a:pt x="182117" y="237438"/>
                      <a:pt x="193646" y="202804"/>
                      <a:pt x="215773" y="175163"/>
                    </a:cubicBezTo>
                    <a:cubicBezTo>
                      <a:pt x="239184" y="150886"/>
                      <a:pt x="271721" y="137567"/>
                      <a:pt x="305435" y="138460"/>
                    </a:cubicBezTo>
                    <a:cubicBezTo>
                      <a:pt x="337947" y="138460"/>
                      <a:pt x="358267" y="146715"/>
                      <a:pt x="374650" y="167035"/>
                    </a:cubicBezTo>
                    <a:cubicBezTo>
                      <a:pt x="391033" y="187355"/>
                      <a:pt x="394970" y="215803"/>
                      <a:pt x="394970" y="256570"/>
                    </a:cubicBezTo>
                    <a:lnTo>
                      <a:pt x="394970" y="606709"/>
                    </a:lnTo>
                    <a:lnTo>
                      <a:pt x="578104" y="606709"/>
                    </a:lnTo>
                    <a:lnTo>
                      <a:pt x="578104" y="248442"/>
                    </a:lnTo>
                    <a:cubicBezTo>
                      <a:pt x="578104" y="162971"/>
                      <a:pt x="561848" y="101884"/>
                      <a:pt x="525272" y="61117"/>
                    </a:cubicBezTo>
                    <a:cubicBezTo>
                      <a:pt x="500761" y="20477"/>
                      <a:pt x="447929" y="30"/>
                      <a:pt x="374650" y="30"/>
                    </a:cubicBezTo>
                    <a:close/>
                  </a:path>
                </a:pathLst>
              </a:custGeom>
              <a:solidFill>
                <a:schemeClr val="tx1"/>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98E50A-0883-8522-78B4-B7AE365EC8B1}"/>
                  </a:ext>
                </a:extLst>
              </p:cNvPr>
              <p:cNvSpPr/>
              <p:nvPr/>
            </p:nvSpPr>
            <p:spPr>
              <a:xfrm>
                <a:off x="3060700" y="3035018"/>
                <a:ext cx="525044" cy="614834"/>
              </a:xfrm>
              <a:custGeom>
                <a:avLst/>
                <a:gdLst>
                  <a:gd name="connsiteX0" fmla="*/ 354076 w 525044"/>
                  <a:gd name="connsiteY0" fmla="*/ 260631 h 614834"/>
                  <a:gd name="connsiteX1" fmla="*/ 252476 w 525044"/>
                  <a:gd name="connsiteY1" fmla="*/ 236247 h 614834"/>
                  <a:gd name="connsiteX2" fmla="*/ 203708 w 525044"/>
                  <a:gd name="connsiteY2" fmla="*/ 215800 h 614834"/>
                  <a:gd name="connsiteX3" fmla="*/ 187325 w 525044"/>
                  <a:gd name="connsiteY3" fmla="*/ 187352 h 614834"/>
                  <a:gd name="connsiteX4" fmla="*/ 211836 w 525044"/>
                  <a:gd name="connsiteY4" fmla="*/ 146585 h 614834"/>
                  <a:gd name="connsiteX5" fmla="*/ 276987 w 525044"/>
                  <a:gd name="connsiteY5" fmla="*/ 130329 h 614834"/>
                  <a:gd name="connsiteX6" fmla="*/ 464185 w 525044"/>
                  <a:gd name="connsiteY6" fmla="*/ 195480 h 614834"/>
                  <a:gd name="connsiteX7" fmla="*/ 513080 w 525044"/>
                  <a:gd name="connsiteY7" fmla="*/ 73306 h 614834"/>
                  <a:gd name="connsiteX8" fmla="*/ 403098 w 525044"/>
                  <a:gd name="connsiteY8" fmla="*/ 20474 h 614834"/>
                  <a:gd name="connsiteX9" fmla="*/ 276987 w 525044"/>
                  <a:gd name="connsiteY9" fmla="*/ 27 h 614834"/>
                  <a:gd name="connsiteX10" fmla="*/ 142621 w 525044"/>
                  <a:gd name="connsiteY10" fmla="*/ 24538 h 614834"/>
                  <a:gd name="connsiteX11" fmla="*/ 53086 w 525044"/>
                  <a:gd name="connsiteY11" fmla="*/ 89689 h 614834"/>
                  <a:gd name="connsiteX12" fmla="*/ 20447 w 525044"/>
                  <a:gd name="connsiteY12" fmla="*/ 187352 h 614834"/>
                  <a:gd name="connsiteX13" fmla="*/ 61214 w 525044"/>
                  <a:gd name="connsiteY13" fmla="*/ 297335 h 614834"/>
                  <a:gd name="connsiteX14" fmla="*/ 187325 w 525044"/>
                  <a:gd name="connsiteY14" fmla="*/ 358294 h 614834"/>
                  <a:gd name="connsiteX15" fmla="*/ 285115 w 525044"/>
                  <a:gd name="connsiteY15" fmla="*/ 378741 h 614834"/>
                  <a:gd name="connsiteX16" fmla="*/ 346202 w 525044"/>
                  <a:gd name="connsiteY16" fmla="*/ 399061 h 614834"/>
                  <a:gd name="connsiteX17" fmla="*/ 362458 w 525044"/>
                  <a:gd name="connsiteY17" fmla="*/ 431573 h 614834"/>
                  <a:gd name="connsiteX18" fmla="*/ 338074 w 525044"/>
                  <a:gd name="connsiteY18" fmla="*/ 468277 h 614834"/>
                  <a:gd name="connsiteX19" fmla="*/ 272923 w 525044"/>
                  <a:gd name="connsiteY19" fmla="*/ 480977 h 614834"/>
                  <a:gd name="connsiteX20" fmla="*/ 154813 w 525044"/>
                  <a:gd name="connsiteY20" fmla="*/ 464721 h 614834"/>
                  <a:gd name="connsiteX21" fmla="*/ 48895 w 525044"/>
                  <a:gd name="connsiteY21" fmla="*/ 415825 h 614834"/>
                  <a:gd name="connsiteX22" fmla="*/ 0 w 525044"/>
                  <a:gd name="connsiteY22" fmla="*/ 541555 h 614834"/>
                  <a:gd name="connsiteX23" fmla="*/ 117983 w 525044"/>
                  <a:gd name="connsiteY23" fmla="*/ 594515 h 614834"/>
                  <a:gd name="connsiteX24" fmla="*/ 268732 w 525044"/>
                  <a:gd name="connsiteY24" fmla="*/ 614835 h 614834"/>
                  <a:gd name="connsiteX25" fmla="*/ 455930 w 525044"/>
                  <a:gd name="connsiteY25" fmla="*/ 565940 h 614834"/>
                  <a:gd name="connsiteX26" fmla="*/ 525018 w 525044"/>
                  <a:gd name="connsiteY26" fmla="*/ 432081 h 614834"/>
                  <a:gd name="connsiteX27" fmla="*/ 484378 w 525044"/>
                  <a:gd name="connsiteY27" fmla="*/ 317781 h 614834"/>
                  <a:gd name="connsiteX28" fmla="*/ 354076 w 525044"/>
                  <a:gd name="connsiteY28" fmla="*/ 260631 h 61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5044" h="614834">
                    <a:moveTo>
                      <a:pt x="354076" y="260631"/>
                    </a:moveTo>
                    <a:lnTo>
                      <a:pt x="252476" y="236247"/>
                    </a:lnTo>
                    <a:cubicBezTo>
                      <a:pt x="228092" y="228119"/>
                      <a:pt x="211836" y="223547"/>
                      <a:pt x="203708" y="215800"/>
                    </a:cubicBezTo>
                    <a:cubicBezTo>
                      <a:pt x="194549" y="208991"/>
                      <a:pt x="188618" y="198692"/>
                      <a:pt x="187325" y="187352"/>
                    </a:cubicBezTo>
                    <a:cubicBezTo>
                      <a:pt x="187079" y="170208"/>
                      <a:pt x="196579" y="154408"/>
                      <a:pt x="211836" y="146585"/>
                    </a:cubicBezTo>
                    <a:cubicBezTo>
                      <a:pt x="231894" y="135912"/>
                      <a:pt x="254267" y="130329"/>
                      <a:pt x="276987" y="130329"/>
                    </a:cubicBezTo>
                    <a:cubicBezTo>
                      <a:pt x="338074" y="130329"/>
                      <a:pt x="399034" y="150649"/>
                      <a:pt x="464185" y="195480"/>
                    </a:cubicBezTo>
                    <a:lnTo>
                      <a:pt x="513080" y="73306"/>
                    </a:lnTo>
                    <a:cubicBezTo>
                      <a:pt x="479872" y="49263"/>
                      <a:pt x="442622" y="31369"/>
                      <a:pt x="403098" y="20474"/>
                    </a:cubicBezTo>
                    <a:cubicBezTo>
                      <a:pt x="362324" y="7374"/>
                      <a:pt x="319811" y="482"/>
                      <a:pt x="276987" y="27"/>
                    </a:cubicBezTo>
                    <a:cubicBezTo>
                      <a:pt x="231037" y="-542"/>
                      <a:pt x="185410" y="7781"/>
                      <a:pt x="142621" y="24538"/>
                    </a:cubicBezTo>
                    <a:cubicBezTo>
                      <a:pt x="106947" y="36842"/>
                      <a:pt x="75767" y="59531"/>
                      <a:pt x="53086" y="89689"/>
                    </a:cubicBezTo>
                    <a:cubicBezTo>
                      <a:pt x="32073" y="117932"/>
                      <a:pt x="20637" y="152151"/>
                      <a:pt x="20447" y="187352"/>
                    </a:cubicBezTo>
                    <a:cubicBezTo>
                      <a:pt x="20447" y="232184"/>
                      <a:pt x="33147" y="272823"/>
                      <a:pt x="61214" y="297335"/>
                    </a:cubicBezTo>
                    <a:cubicBezTo>
                      <a:pt x="97436" y="327968"/>
                      <a:pt x="140819" y="348938"/>
                      <a:pt x="187325" y="358294"/>
                    </a:cubicBezTo>
                    <a:lnTo>
                      <a:pt x="285115" y="378741"/>
                    </a:lnTo>
                    <a:cubicBezTo>
                      <a:pt x="313563" y="386869"/>
                      <a:pt x="334010" y="391441"/>
                      <a:pt x="346202" y="399061"/>
                    </a:cubicBezTo>
                    <a:cubicBezTo>
                      <a:pt x="356944" y="406301"/>
                      <a:pt x="363112" y="418636"/>
                      <a:pt x="362458" y="431573"/>
                    </a:cubicBezTo>
                    <a:cubicBezTo>
                      <a:pt x="362650" y="447658"/>
                      <a:pt x="352975" y="462220"/>
                      <a:pt x="338074" y="468277"/>
                    </a:cubicBezTo>
                    <a:cubicBezTo>
                      <a:pt x="317649" y="477548"/>
                      <a:pt x="295334" y="481897"/>
                      <a:pt x="272923" y="480977"/>
                    </a:cubicBezTo>
                    <a:cubicBezTo>
                      <a:pt x="232957" y="481573"/>
                      <a:pt x="193132" y="476092"/>
                      <a:pt x="154813" y="464721"/>
                    </a:cubicBezTo>
                    <a:cubicBezTo>
                      <a:pt x="117704" y="452652"/>
                      <a:pt x="82151" y="436239"/>
                      <a:pt x="48895" y="415825"/>
                    </a:cubicBezTo>
                    <a:lnTo>
                      <a:pt x="0" y="541555"/>
                    </a:lnTo>
                    <a:cubicBezTo>
                      <a:pt x="35679" y="566415"/>
                      <a:pt x="75696" y="584377"/>
                      <a:pt x="117983" y="594515"/>
                    </a:cubicBezTo>
                    <a:cubicBezTo>
                      <a:pt x="167140" y="607790"/>
                      <a:pt x="217814" y="614621"/>
                      <a:pt x="268732" y="614835"/>
                    </a:cubicBezTo>
                    <a:cubicBezTo>
                      <a:pt x="350139" y="614835"/>
                      <a:pt x="411226" y="598578"/>
                      <a:pt x="455930" y="565940"/>
                    </a:cubicBezTo>
                    <a:cubicBezTo>
                      <a:pt x="500028" y="535798"/>
                      <a:pt x="525995" y="485487"/>
                      <a:pt x="525018" y="432081"/>
                    </a:cubicBezTo>
                    <a:cubicBezTo>
                      <a:pt x="525018" y="383313"/>
                      <a:pt x="512318" y="346610"/>
                      <a:pt x="484378" y="317781"/>
                    </a:cubicBezTo>
                    <a:cubicBezTo>
                      <a:pt x="444321" y="291809"/>
                      <a:pt x="400316" y="272508"/>
                      <a:pt x="354076" y="260631"/>
                    </a:cubicBezTo>
                    <a:close/>
                  </a:path>
                </a:pathLst>
              </a:custGeom>
              <a:solidFill>
                <a:schemeClr val="tx1"/>
              </a:solidFill>
              <a:ln w="1270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645A887-9B10-22DF-CB13-617BF6C048C4}"/>
                  </a:ext>
                </a:extLst>
              </p:cNvPr>
              <p:cNvSpPr/>
              <p:nvPr/>
            </p:nvSpPr>
            <p:spPr>
              <a:xfrm>
                <a:off x="4274311" y="3035019"/>
                <a:ext cx="525695" cy="615341"/>
              </a:xfrm>
              <a:custGeom>
                <a:avLst/>
                <a:gdLst>
                  <a:gd name="connsiteX0" fmla="*/ 488188 w 525695"/>
                  <a:gd name="connsiteY0" fmla="*/ 321717 h 615341"/>
                  <a:gd name="connsiteX1" fmla="*/ 353822 w 525695"/>
                  <a:gd name="connsiteY1" fmla="*/ 260630 h 615341"/>
                  <a:gd name="connsiteX2" fmla="*/ 252222 w 525695"/>
                  <a:gd name="connsiteY2" fmla="*/ 236246 h 615341"/>
                  <a:gd name="connsiteX3" fmla="*/ 203327 w 525695"/>
                  <a:gd name="connsiteY3" fmla="*/ 215799 h 615341"/>
                  <a:gd name="connsiteX4" fmla="*/ 187071 w 525695"/>
                  <a:gd name="connsiteY4" fmla="*/ 187351 h 615341"/>
                  <a:gd name="connsiteX5" fmla="*/ 211455 w 525695"/>
                  <a:gd name="connsiteY5" fmla="*/ 146584 h 615341"/>
                  <a:gd name="connsiteX6" fmla="*/ 276606 w 525695"/>
                  <a:gd name="connsiteY6" fmla="*/ 130328 h 615341"/>
                  <a:gd name="connsiteX7" fmla="*/ 463804 w 525695"/>
                  <a:gd name="connsiteY7" fmla="*/ 195479 h 615341"/>
                  <a:gd name="connsiteX8" fmla="*/ 512699 w 525695"/>
                  <a:gd name="connsiteY8" fmla="*/ 73305 h 615341"/>
                  <a:gd name="connsiteX9" fmla="*/ 402844 w 525695"/>
                  <a:gd name="connsiteY9" fmla="*/ 20473 h 615341"/>
                  <a:gd name="connsiteX10" fmla="*/ 276606 w 525695"/>
                  <a:gd name="connsiteY10" fmla="*/ 26 h 615341"/>
                  <a:gd name="connsiteX11" fmla="*/ 142240 w 525695"/>
                  <a:gd name="connsiteY11" fmla="*/ 24537 h 615341"/>
                  <a:gd name="connsiteX12" fmla="*/ 52705 w 525695"/>
                  <a:gd name="connsiteY12" fmla="*/ 89688 h 615341"/>
                  <a:gd name="connsiteX13" fmla="*/ 20066 w 525695"/>
                  <a:gd name="connsiteY13" fmla="*/ 187351 h 615341"/>
                  <a:gd name="connsiteX14" fmla="*/ 60833 w 525695"/>
                  <a:gd name="connsiteY14" fmla="*/ 297333 h 615341"/>
                  <a:gd name="connsiteX15" fmla="*/ 187071 w 525695"/>
                  <a:gd name="connsiteY15" fmla="*/ 358293 h 615341"/>
                  <a:gd name="connsiteX16" fmla="*/ 284988 w 525695"/>
                  <a:gd name="connsiteY16" fmla="*/ 378740 h 615341"/>
                  <a:gd name="connsiteX17" fmla="*/ 346075 w 525695"/>
                  <a:gd name="connsiteY17" fmla="*/ 399060 h 615341"/>
                  <a:gd name="connsiteX18" fmla="*/ 362331 w 525695"/>
                  <a:gd name="connsiteY18" fmla="*/ 431572 h 615341"/>
                  <a:gd name="connsiteX19" fmla="*/ 337947 w 525695"/>
                  <a:gd name="connsiteY19" fmla="*/ 468275 h 615341"/>
                  <a:gd name="connsiteX20" fmla="*/ 272796 w 525695"/>
                  <a:gd name="connsiteY20" fmla="*/ 480975 h 615341"/>
                  <a:gd name="connsiteX21" fmla="*/ 154686 w 525695"/>
                  <a:gd name="connsiteY21" fmla="*/ 464719 h 615341"/>
                  <a:gd name="connsiteX22" fmla="*/ 48895 w 525695"/>
                  <a:gd name="connsiteY22" fmla="*/ 415824 h 615341"/>
                  <a:gd name="connsiteX23" fmla="*/ 0 w 525695"/>
                  <a:gd name="connsiteY23" fmla="*/ 542062 h 615341"/>
                  <a:gd name="connsiteX24" fmla="*/ 118110 w 525695"/>
                  <a:gd name="connsiteY24" fmla="*/ 595021 h 615341"/>
                  <a:gd name="connsiteX25" fmla="*/ 268732 w 525695"/>
                  <a:gd name="connsiteY25" fmla="*/ 615342 h 615341"/>
                  <a:gd name="connsiteX26" fmla="*/ 455930 w 525695"/>
                  <a:gd name="connsiteY26" fmla="*/ 566446 h 615341"/>
                  <a:gd name="connsiteX27" fmla="*/ 524637 w 525695"/>
                  <a:gd name="connsiteY27" fmla="*/ 432080 h 615341"/>
                  <a:gd name="connsiteX28" fmla="*/ 488188 w 525695"/>
                  <a:gd name="connsiteY28" fmla="*/ 321717 h 61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5695" h="615341">
                    <a:moveTo>
                      <a:pt x="488188" y="321717"/>
                    </a:moveTo>
                    <a:cubicBezTo>
                      <a:pt x="459655" y="293269"/>
                      <a:pt x="414867" y="272907"/>
                      <a:pt x="353822" y="260630"/>
                    </a:cubicBezTo>
                    <a:lnTo>
                      <a:pt x="252222" y="236246"/>
                    </a:lnTo>
                    <a:cubicBezTo>
                      <a:pt x="227711" y="228118"/>
                      <a:pt x="211455" y="223546"/>
                      <a:pt x="203327" y="215799"/>
                    </a:cubicBezTo>
                    <a:cubicBezTo>
                      <a:pt x="194204" y="208976"/>
                      <a:pt x="188318" y="198676"/>
                      <a:pt x="187071" y="187351"/>
                    </a:cubicBezTo>
                    <a:cubicBezTo>
                      <a:pt x="186770" y="170227"/>
                      <a:pt x="196226" y="154419"/>
                      <a:pt x="211455" y="146584"/>
                    </a:cubicBezTo>
                    <a:cubicBezTo>
                      <a:pt x="231513" y="135910"/>
                      <a:pt x="253886" y="130328"/>
                      <a:pt x="276606" y="130328"/>
                    </a:cubicBezTo>
                    <a:cubicBezTo>
                      <a:pt x="337693" y="130328"/>
                      <a:pt x="398780" y="150648"/>
                      <a:pt x="463804" y="195479"/>
                    </a:cubicBezTo>
                    <a:lnTo>
                      <a:pt x="512699" y="73305"/>
                    </a:lnTo>
                    <a:cubicBezTo>
                      <a:pt x="479517" y="49296"/>
                      <a:pt x="442315" y="31405"/>
                      <a:pt x="402844" y="20473"/>
                    </a:cubicBezTo>
                    <a:cubicBezTo>
                      <a:pt x="362024" y="7383"/>
                      <a:pt x="319471" y="491"/>
                      <a:pt x="276606" y="26"/>
                    </a:cubicBezTo>
                    <a:cubicBezTo>
                      <a:pt x="230657" y="-531"/>
                      <a:pt x="185033" y="7792"/>
                      <a:pt x="142240" y="24537"/>
                    </a:cubicBezTo>
                    <a:cubicBezTo>
                      <a:pt x="106567" y="36841"/>
                      <a:pt x="75386" y="59530"/>
                      <a:pt x="52705" y="89688"/>
                    </a:cubicBezTo>
                    <a:cubicBezTo>
                      <a:pt x="31692" y="117930"/>
                      <a:pt x="20256" y="152150"/>
                      <a:pt x="20066" y="187351"/>
                    </a:cubicBezTo>
                    <a:cubicBezTo>
                      <a:pt x="20066" y="232182"/>
                      <a:pt x="32766" y="272822"/>
                      <a:pt x="60833" y="297333"/>
                    </a:cubicBezTo>
                    <a:cubicBezTo>
                      <a:pt x="89281" y="325781"/>
                      <a:pt x="130048" y="346101"/>
                      <a:pt x="187071" y="358293"/>
                    </a:cubicBezTo>
                    <a:lnTo>
                      <a:pt x="284988" y="378740"/>
                    </a:lnTo>
                    <a:cubicBezTo>
                      <a:pt x="313436" y="386868"/>
                      <a:pt x="333883" y="391440"/>
                      <a:pt x="346075" y="399060"/>
                    </a:cubicBezTo>
                    <a:cubicBezTo>
                      <a:pt x="356817" y="406300"/>
                      <a:pt x="362985" y="418635"/>
                      <a:pt x="362331" y="431572"/>
                    </a:cubicBezTo>
                    <a:cubicBezTo>
                      <a:pt x="362523" y="447656"/>
                      <a:pt x="352848" y="462218"/>
                      <a:pt x="337947" y="468275"/>
                    </a:cubicBezTo>
                    <a:cubicBezTo>
                      <a:pt x="317522" y="477546"/>
                      <a:pt x="295207" y="481896"/>
                      <a:pt x="272796" y="480975"/>
                    </a:cubicBezTo>
                    <a:cubicBezTo>
                      <a:pt x="232830" y="481572"/>
                      <a:pt x="193005" y="476091"/>
                      <a:pt x="154686" y="464719"/>
                    </a:cubicBezTo>
                    <a:cubicBezTo>
                      <a:pt x="117308" y="453453"/>
                      <a:pt x="81697" y="436994"/>
                      <a:pt x="48895" y="415824"/>
                    </a:cubicBezTo>
                    <a:lnTo>
                      <a:pt x="0" y="542062"/>
                    </a:lnTo>
                    <a:cubicBezTo>
                      <a:pt x="35713" y="566944"/>
                      <a:pt x="75775" y="584908"/>
                      <a:pt x="118110" y="595021"/>
                    </a:cubicBezTo>
                    <a:cubicBezTo>
                      <a:pt x="167222" y="608306"/>
                      <a:pt x="217855" y="615137"/>
                      <a:pt x="268732" y="615342"/>
                    </a:cubicBezTo>
                    <a:cubicBezTo>
                      <a:pt x="350139" y="615341"/>
                      <a:pt x="411226" y="599085"/>
                      <a:pt x="455930" y="566446"/>
                    </a:cubicBezTo>
                    <a:cubicBezTo>
                      <a:pt x="500036" y="536119"/>
                      <a:pt x="525872" y="485593"/>
                      <a:pt x="524637" y="432080"/>
                    </a:cubicBezTo>
                    <a:cubicBezTo>
                      <a:pt x="529718" y="391682"/>
                      <a:pt x="516330" y="351143"/>
                      <a:pt x="488188" y="321717"/>
                    </a:cubicBezTo>
                    <a:close/>
                  </a:path>
                </a:pathLst>
              </a:custGeom>
              <a:solidFill>
                <a:schemeClr val="tx1"/>
              </a:solidFill>
              <a:ln w="1270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BC15F1F-BC28-F1C7-2C9C-9FBD2607AFC1}"/>
                  </a:ext>
                </a:extLst>
              </p:cNvPr>
              <p:cNvSpPr/>
              <p:nvPr/>
            </p:nvSpPr>
            <p:spPr>
              <a:xfrm>
                <a:off x="3630548" y="3051429"/>
                <a:ext cx="635127" cy="810132"/>
              </a:xfrm>
              <a:custGeom>
                <a:avLst/>
                <a:gdLst>
                  <a:gd name="connsiteX0" fmla="*/ 459994 w 635127"/>
                  <a:gd name="connsiteY0" fmla="*/ 0 h 810132"/>
                  <a:gd name="connsiteX1" fmla="*/ 317500 w 635127"/>
                  <a:gd name="connsiteY1" fmla="*/ 350139 h 810132"/>
                  <a:gd name="connsiteX2" fmla="*/ 175006 w 635127"/>
                  <a:gd name="connsiteY2" fmla="*/ 0 h 810132"/>
                  <a:gd name="connsiteX3" fmla="*/ 0 w 635127"/>
                  <a:gd name="connsiteY3" fmla="*/ 0 h 810132"/>
                  <a:gd name="connsiteX4" fmla="*/ 227965 w 635127"/>
                  <a:gd name="connsiteY4" fmla="*/ 565912 h 810132"/>
                  <a:gd name="connsiteX5" fmla="*/ 126238 w 635127"/>
                  <a:gd name="connsiteY5" fmla="*/ 810133 h 810132"/>
                  <a:gd name="connsiteX6" fmla="*/ 305308 w 635127"/>
                  <a:gd name="connsiteY6" fmla="*/ 810133 h 810132"/>
                  <a:gd name="connsiteX7" fmla="*/ 635127 w 635127"/>
                  <a:gd name="connsiteY7" fmla="*/ 0 h 810132"/>
                  <a:gd name="connsiteX8" fmla="*/ 459994 w 635127"/>
                  <a:gd name="connsiteY8" fmla="*/ 0 h 8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27" h="810132">
                    <a:moveTo>
                      <a:pt x="459994" y="0"/>
                    </a:moveTo>
                    <a:lnTo>
                      <a:pt x="317500" y="350139"/>
                    </a:lnTo>
                    <a:lnTo>
                      <a:pt x="175006" y="0"/>
                    </a:lnTo>
                    <a:lnTo>
                      <a:pt x="0" y="0"/>
                    </a:lnTo>
                    <a:lnTo>
                      <a:pt x="227965" y="565912"/>
                    </a:lnTo>
                    <a:lnTo>
                      <a:pt x="126238" y="810133"/>
                    </a:lnTo>
                    <a:lnTo>
                      <a:pt x="305308" y="810133"/>
                    </a:lnTo>
                    <a:lnTo>
                      <a:pt x="635127" y="0"/>
                    </a:lnTo>
                    <a:lnTo>
                      <a:pt x="459994" y="0"/>
                    </a:lnTo>
                    <a:close/>
                  </a:path>
                </a:pathLst>
              </a:custGeom>
              <a:solidFill>
                <a:schemeClr val="tx1"/>
              </a:solidFill>
              <a:ln w="12700"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AC3CC27D-3882-35AE-6B84-C774D5D3A04E}"/>
                </a:ext>
              </a:extLst>
            </p:cNvPr>
            <p:cNvGrpSpPr/>
            <p:nvPr/>
          </p:nvGrpSpPr>
          <p:grpSpPr>
            <a:xfrm>
              <a:off x="5640832" y="763143"/>
              <a:ext cx="6551167" cy="6094856"/>
              <a:chOff x="5640832" y="763143"/>
              <a:chExt cx="6551167" cy="6094856"/>
            </a:xfrm>
          </p:grpSpPr>
          <p:sp>
            <p:nvSpPr>
              <p:cNvPr id="23" name="Freeform 22">
                <a:extLst>
                  <a:ext uri="{FF2B5EF4-FFF2-40B4-BE49-F238E27FC236}">
                    <a16:creationId xmlns:a16="http://schemas.microsoft.com/office/drawing/2014/main" id="{94412A21-1F53-BBA2-EEAF-30FAD716C55C}"/>
                  </a:ext>
                </a:extLst>
              </p:cNvPr>
              <p:cNvSpPr/>
              <p:nvPr/>
            </p:nvSpPr>
            <p:spPr>
              <a:xfrm>
                <a:off x="5640832" y="763143"/>
                <a:ext cx="4170934" cy="6094856"/>
              </a:xfrm>
              <a:custGeom>
                <a:avLst/>
                <a:gdLst>
                  <a:gd name="connsiteX0" fmla="*/ 2495931 w 4170934"/>
                  <a:gd name="connsiteY0" fmla="*/ 0 h 6094856"/>
                  <a:gd name="connsiteX1" fmla="*/ 0 w 4170934"/>
                  <a:gd name="connsiteY1" fmla="*/ 6094857 h 6094856"/>
                  <a:gd name="connsiteX2" fmla="*/ 1675003 w 4170934"/>
                  <a:gd name="connsiteY2" fmla="*/ 6094857 h 6094856"/>
                  <a:gd name="connsiteX3" fmla="*/ 4170934 w 4170934"/>
                  <a:gd name="connsiteY3" fmla="*/ 0 h 6094856"/>
                  <a:gd name="connsiteX4" fmla="*/ 2495931 w 4170934"/>
                  <a:gd name="connsiteY4" fmla="*/ 0 h 609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34" h="6094856">
                    <a:moveTo>
                      <a:pt x="2495931" y="0"/>
                    </a:moveTo>
                    <a:lnTo>
                      <a:pt x="0" y="6094857"/>
                    </a:lnTo>
                    <a:lnTo>
                      <a:pt x="1675003" y="6094857"/>
                    </a:lnTo>
                    <a:lnTo>
                      <a:pt x="4170934" y="0"/>
                    </a:lnTo>
                    <a:lnTo>
                      <a:pt x="2495931" y="0"/>
                    </a:lnTo>
                    <a:close/>
                  </a:path>
                </a:pathLst>
              </a:custGeom>
              <a:solidFill>
                <a:srgbClr val="FFB71B"/>
              </a:solidFill>
              <a:ln w="1270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A83B060-65A5-111D-B515-D7E081B17016}"/>
                  </a:ext>
                </a:extLst>
              </p:cNvPr>
              <p:cNvSpPr/>
              <p:nvPr/>
            </p:nvSpPr>
            <p:spPr>
              <a:xfrm>
                <a:off x="9341611" y="968883"/>
                <a:ext cx="2850388" cy="5889116"/>
              </a:xfrm>
              <a:custGeom>
                <a:avLst/>
                <a:gdLst>
                  <a:gd name="connsiteX0" fmla="*/ 0 w 2850388"/>
                  <a:gd name="connsiteY0" fmla="*/ 2057019 h 5889116"/>
                  <a:gd name="connsiteX1" fmla="*/ 1584706 w 2850388"/>
                  <a:gd name="connsiteY1" fmla="*/ 5889117 h 5889116"/>
                  <a:gd name="connsiteX2" fmla="*/ 2850388 w 2850388"/>
                  <a:gd name="connsiteY2" fmla="*/ 5889117 h 5889116"/>
                  <a:gd name="connsiteX3" fmla="*/ 2850388 w 2850388"/>
                  <a:gd name="connsiteY3" fmla="*/ 4662424 h 5889116"/>
                  <a:gd name="connsiteX4" fmla="*/ 852170 w 2850388"/>
                  <a:gd name="connsiteY4" fmla="*/ 0 h 5889116"/>
                  <a:gd name="connsiteX5" fmla="*/ 0 w 2850388"/>
                  <a:gd name="connsiteY5" fmla="*/ 2057019 h 58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388" h="5889116">
                    <a:moveTo>
                      <a:pt x="0" y="2057019"/>
                    </a:moveTo>
                    <a:lnTo>
                      <a:pt x="1584706" y="5889117"/>
                    </a:lnTo>
                    <a:lnTo>
                      <a:pt x="2850388" y="5889117"/>
                    </a:lnTo>
                    <a:lnTo>
                      <a:pt x="2850388" y="4662424"/>
                    </a:lnTo>
                    <a:lnTo>
                      <a:pt x="852170" y="0"/>
                    </a:lnTo>
                    <a:lnTo>
                      <a:pt x="0" y="2057019"/>
                    </a:lnTo>
                    <a:close/>
                  </a:path>
                </a:pathLst>
              </a:custGeom>
              <a:solidFill>
                <a:schemeClr val="tx1"/>
              </a:solidFill>
              <a:ln w="1270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9942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F19AC91-4A7E-7457-CC14-E6A4A7AC13D3}"/>
              </a:ext>
            </a:extLst>
          </p:cNvPr>
          <p:cNvGrpSpPr/>
          <p:nvPr userDrawn="1"/>
        </p:nvGrpSpPr>
        <p:grpSpPr>
          <a:xfrm>
            <a:off x="2561" y="-3541"/>
            <a:ext cx="12186873" cy="6858430"/>
            <a:chOff x="2561" y="-3541"/>
            <a:chExt cx="12186873" cy="6858430"/>
          </a:xfrm>
        </p:grpSpPr>
        <p:grpSp>
          <p:nvGrpSpPr>
            <p:cNvPr id="13" name="Group 12">
              <a:extLst>
                <a:ext uri="{FF2B5EF4-FFF2-40B4-BE49-F238E27FC236}">
                  <a16:creationId xmlns:a16="http://schemas.microsoft.com/office/drawing/2014/main" id="{57AF6D98-6176-9BB7-EB07-8F17A360EDF9}"/>
                </a:ext>
              </a:extLst>
            </p:cNvPr>
            <p:cNvGrpSpPr/>
            <p:nvPr userDrawn="1"/>
          </p:nvGrpSpPr>
          <p:grpSpPr>
            <a:xfrm>
              <a:off x="2561" y="-3541"/>
              <a:ext cx="12186873" cy="6858430"/>
              <a:chOff x="2561" y="-3541"/>
              <a:chExt cx="12186873" cy="6858430"/>
            </a:xfrm>
          </p:grpSpPr>
          <p:sp>
            <p:nvSpPr>
              <p:cNvPr id="824" name="Freeform 823">
                <a:extLst>
                  <a:ext uri="{FF2B5EF4-FFF2-40B4-BE49-F238E27FC236}">
                    <a16:creationId xmlns:a16="http://schemas.microsoft.com/office/drawing/2014/main" id="{89B5E419-B834-118D-DA27-AC0926851251}"/>
                  </a:ext>
                </a:extLst>
              </p:cNvPr>
              <p:cNvSpPr/>
              <p:nvPr userDrawn="1"/>
            </p:nvSpPr>
            <p:spPr>
              <a:xfrm>
                <a:off x="2561" y="-3541"/>
                <a:ext cx="2708271" cy="6537951"/>
              </a:xfrm>
              <a:custGeom>
                <a:avLst/>
                <a:gdLst>
                  <a:gd name="connsiteX0" fmla="*/ 0 w 2708271"/>
                  <a:gd name="connsiteY0" fmla="*/ 0 h 6537951"/>
                  <a:gd name="connsiteX1" fmla="*/ 0 w 2708271"/>
                  <a:gd name="connsiteY1" fmla="*/ 6537952 h 6537951"/>
                  <a:gd name="connsiteX2" fmla="*/ 2708272 w 2708271"/>
                  <a:gd name="connsiteY2" fmla="*/ 0 h 6537951"/>
                </a:gdLst>
                <a:ahLst/>
                <a:cxnLst>
                  <a:cxn ang="0">
                    <a:pos x="connsiteX0" y="connsiteY0"/>
                  </a:cxn>
                  <a:cxn ang="0">
                    <a:pos x="connsiteX1" y="connsiteY1"/>
                  </a:cxn>
                  <a:cxn ang="0">
                    <a:pos x="connsiteX2" y="connsiteY2"/>
                  </a:cxn>
                </a:cxnLst>
                <a:rect l="l" t="t" r="r" b="b"/>
                <a:pathLst>
                  <a:path w="2708271" h="6537951">
                    <a:moveTo>
                      <a:pt x="0" y="0"/>
                    </a:moveTo>
                    <a:lnTo>
                      <a:pt x="0" y="6537952"/>
                    </a:lnTo>
                    <a:lnTo>
                      <a:pt x="2708272" y="0"/>
                    </a:lnTo>
                    <a:close/>
                  </a:path>
                </a:pathLst>
              </a:custGeom>
              <a:gradFill>
                <a:gsLst>
                  <a:gs pos="100000">
                    <a:srgbClr val="242424"/>
                  </a:gs>
                  <a:gs pos="0">
                    <a:schemeClr val="bg1"/>
                  </a:gs>
                </a:gsLst>
                <a:lin ang="5400000" scaled="1"/>
              </a:gradFill>
              <a:ln w="6345" cap="flat">
                <a:noFill/>
                <a:prstDash val="solid"/>
                <a:miter/>
              </a:ln>
            </p:spPr>
            <p:txBody>
              <a:bodyPr rtlCol="0" anchor="ctr"/>
              <a:lstStyle/>
              <a:p>
                <a:endParaRPr lang="en-US"/>
              </a:p>
            </p:txBody>
          </p:sp>
          <p:sp>
            <p:nvSpPr>
              <p:cNvPr id="825" name="Freeform 824">
                <a:extLst>
                  <a:ext uri="{FF2B5EF4-FFF2-40B4-BE49-F238E27FC236}">
                    <a16:creationId xmlns:a16="http://schemas.microsoft.com/office/drawing/2014/main" id="{30F03CD8-F992-BDE0-C038-E81A83430D9B}"/>
                  </a:ext>
                </a:extLst>
              </p:cNvPr>
              <p:cNvSpPr/>
              <p:nvPr userDrawn="1"/>
            </p:nvSpPr>
            <p:spPr>
              <a:xfrm>
                <a:off x="9481163" y="316938"/>
                <a:ext cx="2708271" cy="6537951"/>
              </a:xfrm>
              <a:custGeom>
                <a:avLst/>
                <a:gdLst>
                  <a:gd name="connsiteX0" fmla="*/ 2708272 w 2708271"/>
                  <a:gd name="connsiteY0" fmla="*/ 6537952 h 6537951"/>
                  <a:gd name="connsiteX1" fmla="*/ 2708272 w 2708271"/>
                  <a:gd name="connsiteY1" fmla="*/ 0 h 6537951"/>
                  <a:gd name="connsiteX2" fmla="*/ 0 w 2708271"/>
                  <a:gd name="connsiteY2" fmla="*/ 6537952 h 6537951"/>
                </a:gdLst>
                <a:ahLst/>
                <a:cxnLst>
                  <a:cxn ang="0">
                    <a:pos x="connsiteX0" y="connsiteY0"/>
                  </a:cxn>
                  <a:cxn ang="0">
                    <a:pos x="connsiteX1" y="connsiteY1"/>
                  </a:cxn>
                  <a:cxn ang="0">
                    <a:pos x="connsiteX2" y="connsiteY2"/>
                  </a:cxn>
                </a:cxnLst>
                <a:rect l="l" t="t" r="r" b="b"/>
                <a:pathLst>
                  <a:path w="2708271" h="6537951">
                    <a:moveTo>
                      <a:pt x="2708272" y="6537952"/>
                    </a:moveTo>
                    <a:lnTo>
                      <a:pt x="2708272" y="0"/>
                    </a:lnTo>
                    <a:lnTo>
                      <a:pt x="0" y="6537952"/>
                    </a:lnTo>
                    <a:close/>
                  </a:path>
                </a:pathLst>
              </a:custGeom>
              <a:gradFill>
                <a:gsLst>
                  <a:gs pos="100000">
                    <a:srgbClr val="242424"/>
                  </a:gs>
                  <a:gs pos="0">
                    <a:schemeClr val="bg1"/>
                  </a:gs>
                </a:gsLst>
                <a:lin ang="16200000" scaled="1"/>
              </a:gradFill>
              <a:ln w="634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1BCC67F8-2A7D-F06B-6B53-81917B0F4E3E}"/>
                </a:ext>
              </a:extLst>
            </p:cNvPr>
            <p:cNvGrpSpPr/>
            <p:nvPr userDrawn="1"/>
          </p:nvGrpSpPr>
          <p:grpSpPr>
            <a:xfrm>
              <a:off x="4019535" y="1219200"/>
              <a:ext cx="4253439" cy="1320288"/>
              <a:chOff x="9959791" y="6018959"/>
              <a:chExt cx="1843979" cy="572380"/>
            </a:xfrm>
          </p:grpSpPr>
          <p:sp>
            <p:nvSpPr>
              <p:cNvPr id="818" name="Freeform 817">
                <a:extLst>
                  <a:ext uri="{FF2B5EF4-FFF2-40B4-BE49-F238E27FC236}">
                    <a16:creationId xmlns:a16="http://schemas.microsoft.com/office/drawing/2014/main" id="{F190E03B-DF14-2D80-8C9E-1998925C520B}"/>
                  </a:ext>
                </a:extLst>
              </p:cNvPr>
              <p:cNvSpPr/>
              <p:nvPr/>
            </p:nvSpPr>
            <p:spPr>
              <a:xfrm>
                <a:off x="9959791" y="6018959"/>
                <a:ext cx="311752" cy="455789"/>
              </a:xfrm>
              <a:custGeom>
                <a:avLst/>
                <a:gdLst>
                  <a:gd name="connsiteX0" fmla="*/ 311752 w 311752"/>
                  <a:gd name="connsiteY0" fmla="*/ 0 h 455789"/>
                  <a:gd name="connsiteX1" fmla="*/ 186741 w 311752"/>
                  <a:gd name="connsiteY1" fmla="*/ 0 h 455789"/>
                  <a:gd name="connsiteX2" fmla="*/ 0 w 311752"/>
                  <a:gd name="connsiteY2" fmla="*/ 455789 h 455789"/>
                  <a:gd name="connsiteX3" fmla="*/ 125011 w 311752"/>
                  <a:gd name="connsiteY3" fmla="*/ 455789 h 455789"/>
                </a:gdLst>
                <a:ahLst/>
                <a:cxnLst>
                  <a:cxn ang="0">
                    <a:pos x="connsiteX0" y="connsiteY0"/>
                  </a:cxn>
                  <a:cxn ang="0">
                    <a:pos x="connsiteX1" y="connsiteY1"/>
                  </a:cxn>
                  <a:cxn ang="0">
                    <a:pos x="connsiteX2" y="connsiteY2"/>
                  </a:cxn>
                  <a:cxn ang="0">
                    <a:pos x="connsiteX3" y="connsiteY3"/>
                  </a:cxn>
                </a:cxnLst>
                <a:rect l="l" t="t" r="r" b="b"/>
                <a:pathLst>
                  <a:path w="311752" h="455789">
                    <a:moveTo>
                      <a:pt x="311752" y="0"/>
                    </a:moveTo>
                    <a:lnTo>
                      <a:pt x="186741" y="0"/>
                    </a:lnTo>
                    <a:lnTo>
                      <a:pt x="0" y="455789"/>
                    </a:lnTo>
                    <a:lnTo>
                      <a:pt x="125011" y="455789"/>
                    </a:lnTo>
                    <a:close/>
                  </a:path>
                </a:pathLst>
              </a:custGeom>
              <a:solidFill>
                <a:srgbClr val="FFB71B"/>
              </a:solidFill>
              <a:ln w="3031" cap="flat">
                <a:noFill/>
                <a:prstDash val="solid"/>
                <a:miter/>
              </a:ln>
            </p:spPr>
            <p:txBody>
              <a:bodyPr rtlCol="0" anchor="ctr"/>
              <a:lstStyle/>
              <a:p>
                <a:endParaRPr lang="en-US"/>
              </a:p>
            </p:txBody>
          </p:sp>
          <p:sp>
            <p:nvSpPr>
              <p:cNvPr id="819" name="Freeform 818">
                <a:extLst>
                  <a:ext uri="{FF2B5EF4-FFF2-40B4-BE49-F238E27FC236}">
                    <a16:creationId xmlns:a16="http://schemas.microsoft.com/office/drawing/2014/main" id="{064867B8-6BBB-D896-52BC-9C0154E92D74}"/>
                  </a:ext>
                </a:extLst>
              </p:cNvPr>
              <p:cNvSpPr/>
              <p:nvPr/>
            </p:nvSpPr>
            <p:spPr>
              <a:xfrm>
                <a:off x="10237380" y="6033335"/>
                <a:ext cx="250599" cy="441412"/>
              </a:xfrm>
              <a:custGeom>
                <a:avLst/>
                <a:gdLst>
                  <a:gd name="connsiteX0" fmla="*/ 62764 w 250599"/>
                  <a:gd name="connsiteY0" fmla="*/ 0 h 441412"/>
                  <a:gd name="connsiteX1" fmla="*/ 0 w 250599"/>
                  <a:gd name="connsiteY1" fmla="*/ 153186 h 441412"/>
                  <a:gd name="connsiteX2" fmla="*/ 118081 w 250599"/>
                  <a:gd name="connsiteY2" fmla="*/ 441413 h 441412"/>
                  <a:gd name="connsiteX3" fmla="*/ 250599 w 250599"/>
                  <a:gd name="connsiteY3" fmla="*/ 441413 h 441412"/>
                </a:gdLst>
                <a:ahLst/>
                <a:cxnLst>
                  <a:cxn ang="0">
                    <a:pos x="connsiteX0" y="connsiteY0"/>
                  </a:cxn>
                  <a:cxn ang="0">
                    <a:pos x="connsiteX1" y="connsiteY1"/>
                  </a:cxn>
                  <a:cxn ang="0">
                    <a:pos x="connsiteX2" y="connsiteY2"/>
                  </a:cxn>
                  <a:cxn ang="0">
                    <a:pos x="connsiteX3" y="connsiteY3"/>
                  </a:cxn>
                </a:cxnLst>
                <a:rect l="l" t="t" r="r" b="b"/>
                <a:pathLst>
                  <a:path w="250599" h="441412">
                    <a:moveTo>
                      <a:pt x="62764" y="0"/>
                    </a:moveTo>
                    <a:lnTo>
                      <a:pt x="0" y="153186"/>
                    </a:lnTo>
                    <a:lnTo>
                      <a:pt x="118081" y="441413"/>
                    </a:lnTo>
                    <a:lnTo>
                      <a:pt x="250599" y="441413"/>
                    </a:lnTo>
                    <a:close/>
                  </a:path>
                </a:pathLst>
              </a:custGeom>
              <a:solidFill>
                <a:schemeClr val="tx1"/>
              </a:solidFill>
              <a:ln w="3031" cap="flat">
                <a:noFill/>
                <a:prstDash val="solid"/>
                <a:miter/>
              </a:ln>
            </p:spPr>
            <p:txBody>
              <a:bodyPr rtlCol="0" anchor="ctr"/>
              <a:lstStyle/>
              <a:p>
                <a:endParaRPr lang="en-US"/>
              </a:p>
            </p:txBody>
          </p:sp>
          <p:sp>
            <p:nvSpPr>
              <p:cNvPr id="820" name="Freeform 819">
                <a:extLst>
                  <a:ext uri="{FF2B5EF4-FFF2-40B4-BE49-F238E27FC236}">
                    <a16:creationId xmlns:a16="http://schemas.microsoft.com/office/drawing/2014/main" id="{223904B0-2FF4-D44B-7D96-6612A87B31C9}"/>
                  </a:ext>
                </a:extLst>
              </p:cNvPr>
              <p:cNvSpPr/>
              <p:nvPr/>
            </p:nvSpPr>
            <p:spPr>
              <a:xfrm>
                <a:off x="10513480" y="6148772"/>
                <a:ext cx="314305" cy="327860"/>
              </a:xfrm>
              <a:custGeom>
                <a:avLst/>
                <a:gdLst>
                  <a:gd name="connsiteX0" fmla="*/ 213762 w 314305"/>
                  <a:gd name="connsiteY0" fmla="*/ 327861 h 327860"/>
                  <a:gd name="connsiteX1" fmla="*/ 213762 w 314305"/>
                  <a:gd name="connsiteY1" fmla="*/ 139722 h 327860"/>
                  <a:gd name="connsiteX2" fmla="*/ 202151 w 314305"/>
                  <a:gd name="connsiteY2" fmla="*/ 93523 h 327860"/>
                  <a:gd name="connsiteX3" fmla="*/ 166195 w 314305"/>
                  <a:gd name="connsiteY3" fmla="*/ 79237 h 327860"/>
                  <a:gd name="connsiteX4" fmla="*/ 118537 w 314305"/>
                  <a:gd name="connsiteY4" fmla="*/ 98142 h 327860"/>
                  <a:gd name="connsiteX5" fmla="*/ 100544 w 314305"/>
                  <a:gd name="connsiteY5" fmla="*/ 148749 h 327860"/>
                  <a:gd name="connsiteX6" fmla="*/ 100544 w 314305"/>
                  <a:gd name="connsiteY6" fmla="*/ 327861 h 327860"/>
                  <a:gd name="connsiteX7" fmla="*/ 0 w 314305"/>
                  <a:gd name="connsiteY7" fmla="*/ 327861 h 327860"/>
                  <a:gd name="connsiteX8" fmla="*/ 0 w 314305"/>
                  <a:gd name="connsiteY8" fmla="*/ 7750 h 327860"/>
                  <a:gd name="connsiteX9" fmla="*/ 97960 w 314305"/>
                  <a:gd name="connsiteY9" fmla="*/ 7750 h 327860"/>
                  <a:gd name="connsiteX10" fmla="*/ 97960 w 314305"/>
                  <a:gd name="connsiteY10" fmla="*/ 49542 h 327860"/>
                  <a:gd name="connsiteX11" fmla="*/ 139357 w 314305"/>
                  <a:gd name="connsiteY11" fmla="*/ 13738 h 327860"/>
                  <a:gd name="connsiteX12" fmla="*/ 200419 w 314305"/>
                  <a:gd name="connsiteY12" fmla="*/ 0 h 327860"/>
                  <a:gd name="connsiteX13" fmla="*/ 286191 w 314305"/>
                  <a:gd name="connsiteY13" fmla="*/ 33798 h 327860"/>
                  <a:gd name="connsiteX14" fmla="*/ 314305 w 314305"/>
                  <a:gd name="connsiteY14" fmla="*/ 135193 h 327860"/>
                  <a:gd name="connsiteX15" fmla="*/ 314305 w 314305"/>
                  <a:gd name="connsiteY15" fmla="*/ 327861 h 327860"/>
                  <a:gd name="connsiteX16" fmla="*/ 213762 w 314305"/>
                  <a:gd name="connsiteY16" fmla="*/ 327861 h 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05" h="327860">
                    <a:moveTo>
                      <a:pt x="213762" y="327861"/>
                    </a:moveTo>
                    <a:lnTo>
                      <a:pt x="213762" y="139722"/>
                    </a:lnTo>
                    <a:cubicBezTo>
                      <a:pt x="213762" y="118658"/>
                      <a:pt x="209871" y="103127"/>
                      <a:pt x="202151" y="93523"/>
                    </a:cubicBezTo>
                    <a:cubicBezTo>
                      <a:pt x="194522" y="84040"/>
                      <a:pt x="182425" y="79237"/>
                      <a:pt x="166195" y="79237"/>
                    </a:cubicBezTo>
                    <a:cubicBezTo>
                      <a:pt x="146500" y="79237"/>
                      <a:pt x="130452" y="85590"/>
                      <a:pt x="118537" y="98142"/>
                    </a:cubicBezTo>
                    <a:cubicBezTo>
                      <a:pt x="106592" y="110695"/>
                      <a:pt x="100544" y="127716"/>
                      <a:pt x="100544" y="148749"/>
                    </a:cubicBezTo>
                    <a:lnTo>
                      <a:pt x="100544" y="327861"/>
                    </a:lnTo>
                    <a:lnTo>
                      <a:pt x="0" y="327861"/>
                    </a:lnTo>
                    <a:lnTo>
                      <a:pt x="0" y="7750"/>
                    </a:lnTo>
                    <a:lnTo>
                      <a:pt x="97960" y="7750"/>
                    </a:lnTo>
                    <a:lnTo>
                      <a:pt x="97960" y="49542"/>
                    </a:lnTo>
                    <a:cubicBezTo>
                      <a:pt x="108872" y="34133"/>
                      <a:pt x="122792" y="22096"/>
                      <a:pt x="139357" y="13738"/>
                    </a:cubicBezTo>
                    <a:cubicBezTo>
                      <a:pt x="157350" y="4620"/>
                      <a:pt x="177897" y="0"/>
                      <a:pt x="200419" y="0"/>
                    </a:cubicBezTo>
                    <a:cubicBezTo>
                      <a:pt x="238594" y="0"/>
                      <a:pt x="267438" y="11367"/>
                      <a:pt x="286191" y="33798"/>
                    </a:cubicBezTo>
                    <a:cubicBezTo>
                      <a:pt x="304853" y="56168"/>
                      <a:pt x="314305" y="90270"/>
                      <a:pt x="314305" y="135193"/>
                    </a:cubicBezTo>
                    <a:lnTo>
                      <a:pt x="314305" y="327861"/>
                    </a:lnTo>
                    <a:lnTo>
                      <a:pt x="213762" y="327861"/>
                    </a:lnTo>
                    <a:close/>
                  </a:path>
                </a:pathLst>
              </a:custGeom>
              <a:solidFill>
                <a:schemeClr val="tx1"/>
              </a:solidFill>
              <a:ln w="3031" cap="flat">
                <a:noFill/>
                <a:prstDash val="solid"/>
                <a:miter/>
              </a:ln>
            </p:spPr>
            <p:txBody>
              <a:bodyPr rtlCol="0" anchor="ctr"/>
              <a:lstStyle/>
              <a:p>
                <a:endParaRPr lang="en-US"/>
              </a:p>
            </p:txBody>
          </p:sp>
          <p:sp>
            <p:nvSpPr>
              <p:cNvPr id="821" name="Freeform 820">
                <a:extLst>
                  <a:ext uri="{FF2B5EF4-FFF2-40B4-BE49-F238E27FC236}">
                    <a16:creationId xmlns:a16="http://schemas.microsoft.com/office/drawing/2014/main" id="{157E0BBD-18BE-999E-9B44-E18FA1AA8333}"/>
                  </a:ext>
                </a:extLst>
              </p:cNvPr>
              <p:cNvSpPr/>
              <p:nvPr/>
            </p:nvSpPr>
            <p:spPr>
              <a:xfrm>
                <a:off x="10870672" y="6148772"/>
                <a:ext cx="283576" cy="333027"/>
              </a:xfrm>
              <a:custGeom>
                <a:avLst/>
                <a:gdLst>
                  <a:gd name="connsiteX0" fmla="*/ 145193 w 283576"/>
                  <a:gd name="connsiteY0" fmla="*/ 333028 h 333027"/>
                  <a:gd name="connsiteX1" fmla="*/ 64405 w 283576"/>
                  <a:gd name="connsiteY1" fmla="*/ 322967 h 333027"/>
                  <a:gd name="connsiteX2" fmla="*/ 973 w 283576"/>
                  <a:gd name="connsiteY2" fmla="*/ 294002 h 333027"/>
                  <a:gd name="connsiteX3" fmla="*/ 0 w 283576"/>
                  <a:gd name="connsiteY3" fmla="*/ 293333 h 333027"/>
                  <a:gd name="connsiteX4" fmla="*/ 26929 w 283576"/>
                  <a:gd name="connsiteY4" fmla="*/ 223305 h 333027"/>
                  <a:gd name="connsiteX5" fmla="*/ 28510 w 283576"/>
                  <a:gd name="connsiteY5" fmla="*/ 224369 h 333027"/>
                  <a:gd name="connsiteX6" fmla="*/ 84951 w 283576"/>
                  <a:gd name="connsiteY6" fmla="*/ 251298 h 333027"/>
                  <a:gd name="connsiteX7" fmla="*/ 147138 w 283576"/>
                  <a:gd name="connsiteY7" fmla="*/ 260903 h 333027"/>
                  <a:gd name="connsiteX8" fmla="*/ 181574 w 283576"/>
                  <a:gd name="connsiteY8" fmla="*/ 253699 h 333027"/>
                  <a:gd name="connsiteX9" fmla="*/ 193428 w 283576"/>
                  <a:gd name="connsiteY9" fmla="*/ 234673 h 333027"/>
                  <a:gd name="connsiteX10" fmla="*/ 185313 w 283576"/>
                  <a:gd name="connsiteY10" fmla="*/ 217804 h 333027"/>
                  <a:gd name="connsiteX11" fmla="*/ 153277 w 283576"/>
                  <a:gd name="connsiteY11" fmla="*/ 206436 h 333027"/>
                  <a:gd name="connsiteX12" fmla="*/ 101607 w 283576"/>
                  <a:gd name="connsiteY12" fmla="*/ 194796 h 333027"/>
                  <a:gd name="connsiteX13" fmla="*/ 33373 w 283576"/>
                  <a:gd name="connsiteY13" fmla="*/ 162426 h 333027"/>
                  <a:gd name="connsiteX14" fmla="*/ 11276 w 283576"/>
                  <a:gd name="connsiteY14" fmla="*/ 102246 h 333027"/>
                  <a:gd name="connsiteX15" fmla="*/ 28722 w 283576"/>
                  <a:gd name="connsiteY15" fmla="*/ 49026 h 333027"/>
                  <a:gd name="connsiteX16" fmla="*/ 77779 w 283576"/>
                  <a:gd name="connsiteY16" fmla="*/ 13039 h 333027"/>
                  <a:gd name="connsiteX17" fmla="*/ 149721 w 283576"/>
                  <a:gd name="connsiteY17" fmla="*/ 0 h 333027"/>
                  <a:gd name="connsiteX18" fmla="*/ 216680 w 283576"/>
                  <a:gd name="connsiteY18" fmla="*/ 10395 h 333027"/>
                  <a:gd name="connsiteX19" fmla="*/ 275219 w 283576"/>
                  <a:gd name="connsiteY19" fmla="*/ 39664 h 333027"/>
                  <a:gd name="connsiteX20" fmla="*/ 276191 w 283576"/>
                  <a:gd name="connsiteY20" fmla="*/ 40363 h 333027"/>
                  <a:gd name="connsiteX21" fmla="*/ 249201 w 283576"/>
                  <a:gd name="connsiteY21" fmla="*/ 107808 h 333027"/>
                  <a:gd name="connsiteX22" fmla="*/ 247621 w 283576"/>
                  <a:gd name="connsiteY22" fmla="*/ 106714 h 333027"/>
                  <a:gd name="connsiteX23" fmla="*/ 149053 w 283576"/>
                  <a:gd name="connsiteY23" fmla="*/ 72125 h 333027"/>
                  <a:gd name="connsiteX24" fmla="*/ 114312 w 283576"/>
                  <a:gd name="connsiteY24" fmla="*/ 79663 h 333027"/>
                  <a:gd name="connsiteX25" fmla="*/ 102155 w 283576"/>
                  <a:gd name="connsiteY25" fmla="*/ 100300 h 333027"/>
                  <a:gd name="connsiteX26" fmla="*/ 109267 w 283576"/>
                  <a:gd name="connsiteY26" fmla="*/ 115254 h 333027"/>
                  <a:gd name="connsiteX27" fmla="*/ 135862 w 283576"/>
                  <a:gd name="connsiteY27" fmla="*/ 125983 h 333027"/>
                  <a:gd name="connsiteX28" fmla="*/ 189386 w 283576"/>
                  <a:gd name="connsiteY28" fmla="*/ 138232 h 333027"/>
                  <a:gd name="connsiteX29" fmla="*/ 260842 w 283576"/>
                  <a:gd name="connsiteY29" fmla="*/ 171909 h 333027"/>
                  <a:gd name="connsiteX30" fmla="*/ 283577 w 283576"/>
                  <a:gd name="connsiteY30" fmla="*/ 233366 h 333027"/>
                  <a:gd name="connsiteX31" fmla="*/ 246466 w 283576"/>
                  <a:gd name="connsiteY31" fmla="*/ 306615 h 333027"/>
                  <a:gd name="connsiteX32" fmla="*/ 145193 w 283576"/>
                  <a:gd name="connsiteY32" fmla="*/ 333028 h 33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3576" h="333027">
                    <a:moveTo>
                      <a:pt x="145193" y="333028"/>
                    </a:moveTo>
                    <a:cubicBezTo>
                      <a:pt x="115953" y="333028"/>
                      <a:pt x="88751" y="329654"/>
                      <a:pt x="64405" y="322967"/>
                    </a:cubicBezTo>
                    <a:cubicBezTo>
                      <a:pt x="39999" y="316250"/>
                      <a:pt x="18662" y="306524"/>
                      <a:pt x="973" y="294002"/>
                    </a:cubicBezTo>
                    <a:lnTo>
                      <a:pt x="0" y="293333"/>
                    </a:lnTo>
                    <a:lnTo>
                      <a:pt x="26929" y="223305"/>
                    </a:lnTo>
                    <a:lnTo>
                      <a:pt x="28510" y="224369"/>
                    </a:lnTo>
                    <a:cubicBezTo>
                      <a:pt x="45530" y="235858"/>
                      <a:pt x="64527" y="244915"/>
                      <a:pt x="84951" y="251298"/>
                    </a:cubicBezTo>
                    <a:cubicBezTo>
                      <a:pt x="105376" y="257681"/>
                      <a:pt x="126318" y="260903"/>
                      <a:pt x="147138" y="260903"/>
                    </a:cubicBezTo>
                    <a:cubicBezTo>
                      <a:pt x="161879" y="260903"/>
                      <a:pt x="173459" y="258471"/>
                      <a:pt x="181574" y="253699"/>
                    </a:cubicBezTo>
                    <a:cubicBezTo>
                      <a:pt x="189538" y="249019"/>
                      <a:pt x="193428" y="242788"/>
                      <a:pt x="193428" y="234673"/>
                    </a:cubicBezTo>
                    <a:cubicBezTo>
                      <a:pt x="193428" y="227378"/>
                      <a:pt x="190784" y="221846"/>
                      <a:pt x="185313" y="217804"/>
                    </a:cubicBezTo>
                    <a:cubicBezTo>
                      <a:pt x="179690" y="213640"/>
                      <a:pt x="168900" y="209841"/>
                      <a:pt x="153277" y="206436"/>
                    </a:cubicBezTo>
                    <a:lnTo>
                      <a:pt x="101607" y="194796"/>
                    </a:lnTo>
                    <a:cubicBezTo>
                      <a:pt x="70879" y="187896"/>
                      <a:pt x="47931" y="176985"/>
                      <a:pt x="33373" y="162426"/>
                    </a:cubicBezTo>
                    <a:cubicBezTo>
                      <a:pt x="18723" y="147746"/>
                      <a:pt x="11276" y="127503"/>
                      <a:pt x="11276" y="102246"/>
                    </a:cubicBezTo>
                    <a:cubicBezTo>
                      <a:pt x="11276" y="82186"/>
                      <a:pt x="17142" y="64283"/>
                      <a:pt x="28722" y="49026"/>
                    </a:cubicBezTo>
                    <a:cubicBezTo>
                      <a:pt x="40242" y="33829"/>
                      <a:pt x="56746" y="21701"/>
                      <a:pt x="77779" y="13039"/>
                    </a:cubicBezTo>
                    <a:cubicBezTo>
                      <a:pt x="98750" y="4377"/>
                      <a:pt x="122944" y="0"/>
                      <a:pt x="149721" y="0"/>
                    </a:cubicBezTo>
                    <a:cubicBezTo>
                      <a:pt x="172547" y="0"/>
                      <a:pt x="195069" y="3495"/>
                      <a:pt x="216680" y="10395"/>
                    </a:cubicBezTo>
                    <a:cubicBezTo>
                      <a:pt x="238290" y="17325"/>
                      <a:pt x="257985" y="27172"/>
                      <a:pt x="275219" y="39664"/>
                    </a:cubicBezTo>
                    <a:lnTo>
                      <a:pt x="276191" y="40363"/>
                    </a:lnTo>
                    <a:lnTo>
                      <a:pt x="249201" y="107808"/>
                    </a:lnTo>
                    <a:lnTo>
                      <a:pt x="247621" y="106714"/>
                    </a:lnTo>
                    <a:cubicBezTo>
                      <a:pt x="214461" y="83766"/>
                      <a:pt x="181301" y="72125"/>
                      <a:pt x="149053" y="72125"/>
                    </a:cubicBezTo>
                    <a:cubicBezTo>
                      <a:pt x="134312" y="72125"/>
                      <a:pt x="122640" y="74648"/>
                      <a:pt x="114312" y="79663"/>
                    </a:cubicBezTo>
                    <a:cubicBezTo>
                      <a:pt x="106136" y="84587"/>
                      <a:pt x="102155" y="91334"/>
                      <a:pt x="102155" y="100300"/>
                    </a:cubicBezTo>
                    <a:cubicBezTo>
                      <a:pt x="102155" y="106744"/>
                      <a:pt x="104495" y="111637"/>
                      <a:pt x="109267" y="115254"/>
                    </a:cubicBezTo>
                    <a:cubicBezTo>
                      <a:pt x="114251" y="118993"/>
                      <a:pt x="123218" y="122610"/>
                      <a:pt x="135862" y="125983"/>
                    </a:cubicBezTo>
                    <a:lnTo>
                      <a:pt x="189386" y="138232"/>
                    </a:lnTo>
                    <a:cubicBezTo>
                      <a:pt x="221816" y="145588"/>
                      <a:pt x="245858" y="156894"/>
                      <a:pt x="260842" y="171909"/>
                    </a:cubicBezTo>
                    <a:cubicBezTo>
                      <a:pt x="275918" y="186984"/>
                      <a:pt x="283577" y="207652"/>
                      <a:pt x="283577" y="233366"/>
                    </a:cubicBezTo>
                    <a:cubicBezTo>
                      <a:pt x="283577" y="264307"/>
                      <a:pt x="271085" y="288926"/>
                      <a:pt x="246466" y="306615"/>
                    </a:cubicBezTo>
                    <a:cubicBezTo>
                      <a:pt x="222029" y="324122"/>
                      <a:pt x="187927" y="333028"/>
                      <a:pt x="145193" y="333028"/>
                    </a:cubicBezTo>
                    <a:close/>
                  </a:path>
                </a:pathLst>
              </a:custGeom>
              <a:solidFill>
                <a:schemeClr val="tx1"/>
              </a:solidFill>
              <a:ln w="3031" cap="flat">
                <a:noFill/>
                <a:prstDash val="solid"/>
                <a:miter/>
              </a:ln>
            </p:spPr>
            <p:txBody>
              <a:bodyPr rtlCol="0" anchor="ctr"/>
              <a:lstStyle/>
              <a:p>
                <a:endParaRPr lang="en-US"/>
              </a:p>
            </p:txBody>
          </p:sp>
          <p:sp>
            <p:nvSpPr>
              <p:cNvPr id="822" name="Freeform 821">
                <a:extLst>
                  <a:ext uri="{FF2B5EF4-FFF2-40B4-BE49-F238E27FC236}">
                    <a16:creationId xmlns:a16="http://schemas.microsoft.com/office/drawing/2014/main" id="{A515D788-3D78-8DD9-ACA5-AF0485BE2B31}"/>
                  </a:ext>
                </a:extLst>
              </p:cNvPr>
              <p:cNvSpPr/>
              <p:nvPr/>
            </p:nvSpPr>
            <p:spPr>
              <a:xfrm>
                <a:off x="11520133" y="6148802"/>
                <a:ext cx="283637" cy="332997"/>
              </a:xfrm>
              <a:custGeom>
                <a:avLst/>
                <a:gdLst>
                  <a:gd name="connsiteX0" fmla="*/ 145223 w 283637"/>
                  <a:gd name="connsiteY0" fmla="*/ 332997 h 332997"/>
                  <a:gd name="connsiteX1" fmla="*/ 64435 w 283637"/>
                  <a:gd name="connsiteY1" fmla="*/ 322937 h 332997"/>
                  <a:gd name="connsiteX2" fmla="*/ 972 w 283637"/>
                  <a:gd name="connsiteY2" fmla="*/ 293971 h 332997"/>
                  <a:gd name="connsiteX3" fmla="*/ 0 w 283637"/>
                  <a:gd name="connsiteY3" fmla="*/ 293303 h 332997"/>
                  <a:gd name="connsiteX4" fmla="*/ 26960 w 283637"/>
                  <a:gd name="connsiteY4" fmla="*/ 223275 h 332997"/>
                  <a:gd name="connsiteX5" fmla="*/ 28540 w 283637"/>
                  <a:gd name="connsiteY5" fmla="*/ 224339 h 332997"/>
                  <a:gd name="connsiteX6" fmla="*/ 84982 w 283637"/>
                  <a:gd name="connsiteY6" fmla="*/ 251268 h 332997"/>
                  <a:gd name="connsiteX7" fmla="*/ 147168 w 283637"/>
                  <a:gd name="connsiteY7" fmla="*/ 260872 h 332997"/>
                  <a:gd name="connsiteX8" fmla="*/ 181605 w 283637"/>
                  <a:gd name="connsiteY8" fmla="*/ 253669 h 332997"/>
                  <a:gd name="connsiteX9" fmla="*/ 193458 w 283637"/>
                  <a:gd name="connsiteY9" fmla="*/ 234642 h 332997"/>
                  <a:gd name="connsiteX10" fmla="*/ 185343 w 283637"/>
                  <a:gd name="connsiteY10" fmla="*/ 217804 h 332997"/>
                  <a:gd name="connsiteX11" fmla="*/ 153308 w 283637"/>
                  <a:gd name="connsiteY11" fmla="*/ 206436 h 332997"/>
                  <a:gd name="connsiteX12" fmla="*/ 101638 w 283637"/>
                  <a:gd name="connsiteY12" fmla="*/ 194796 h 332997"/>
                  <a:gd name="connsiteX13" fmla="*/ 33434 w 283637"/>
                  <a:gd name="connsiteY13" fmla="*/ 162426 h 332997"/>
                  <a:gd name="connsiteX14" fmla="*/ 11367 w 283637"/>
                  <a:gd name="connsiteY14" fmla="*/ 102246 h 332997"/>
                  <a:gd name="connsiteX15" fmla="*/ 28783 w 283637"/>
                  <a:gd name="connsiteY15" fmla="*/ 49026 h 332997"/>
                  <a:gd name="connsiteX16" fmla="*/ 77839 w 283637"/>
                  <a:gd name="connsiteY16" fmla="*/ 13039 h 332997"/>
                  <a:gd name="connsiteX17" fmla="*/ 149782 w 283637"/>
                  <a:gd name="connsiteY17" fmla="*/ 0 h 332997"/>
                  <a:gd name="connsiteX18" fmla="*/ 216740 w 283637"/>
                  <a:gd name="connsiteY18" fmla="*/ 10395 h 332997"/>
                  <a:gd name="connsiteX19" fmla="*/ 275279 w 283637"/>
                  <a:gd name="connsiteY19" fmla="*/ 39664 h 332997"/>
                  <a:gd name="connsiteX20" fmla="*/ 276221 w 283637"/>
                  <a:gd name="connsiteY20" fmla="*/ 40363 h 332997"/>
                  <a:gd name="connsiteX21" fmla="*/ 249262 w 283637"/>
                  <a:gd name="connsiteY21" fmla="*/ 107808 h 332997"/>
                  <a:gd name="connsiteX22" fmla="*/ 247682 w 283637"/>
                  <a:gd name="connsiteY22" fmla="*/ 106714 h 332997"/>
                  <a:gd name="connsiteX23" fmla="*/ 149113 w 283637"/>
                  <a:gd name="connsiteY23" fmla="*/ 72125 h 332997"/>
                  <a:gd name="connsiteX24" fmla="*/ 114373 w 283637"/>
                  <a:gd name="connsiteY24" fmla="*/ 79663 h 332997"/>
                  <a:gd name="connsiteX25" fmla="*/ 102185 w 283637"/>
                  <a:gd name="connsiteY25" fmla="*/ 100300 h 332997"/>
                  <a:gd name="connsiteX26" fmla="*/ 109328 w 283637"/>
                  <a:gd name="connsiteY26" fmla="*/ 115224 h 332997"/>
                  <a:gd name="connsiteX27" fmla="*/ 135922 w 283637"/>
                  <a:gd name="connsiteY27" fmla="*/ 125953 h 332997"/>
                  <a:gd name="connsiteX28" fmla="*/ 189477 w 283637"/>
                  <a:gd name="connsiteY28" fmla="*/ 138202 h 332997"/>
                  <a:gd name="connsiteX29" fmla="*/ 260933 w 283637"/>
                  <a:gd name="connsiteY29" fmla="*/ 171878 h 332997"/>
                  <a:gd name="connsiteX30" fmla="*/ 283638 w 283637"/>
                  <a:gd name="connsiteY30" fmla="*/ 233335 h 332997"/>
                  <a:gd name="connsiteX31" fmla="*/ 246527 w 283637"/>
                  <a:gd name="connsiteY31" fmla="*/ 306585 h 332997"/>
                  <a:gd name="connsiteX32" fmla="*/ 145223 w 283637"/>
                  <a:gd name="connsiteY32" fmla="*/ 332997 h 3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3637" h="332997">
                    <a:moveTo>
                      <a:pt x="145223" y="332997"/>
                    </a:moveTo>
                    <a:cubicBezTo>
                      <a:pt x="115953" y="332997"/>
                      <a:pt x="88781" y="329624"/>
                      <a:pt x="64435" y="322937"/>
                    </a:cubicBezTo>
                    <a:cubicBezTo>
                      <a:pt x="40059" y="316250"/>
                      <a:pt x="18692" y="306494"/>
                      <a:pt x="972" y="293971"/>
                    </a:cubicBezTo>
                    <a:lnTo>
                      <a:pt x="0" y="293303"/>
                    </a:lnTo>
                    <a:lnTo>
                      <a:pt x="26960" y="223275"/>
                    </a:lnTo>
                    <a:lnTo>
                      <a:pt x="28540" y="224339"/>
                    </a:lnTo>
                    <a:cubicBezTo>
                      <a:pt x="45530" y="235828"/>
                      <a:pt x="64527" y="244885"/>
                      <a:pt x="84982" y="251268"/>
                    </a:cubicBezTo>
                    <a:cubicBezTo>
                      <a:pt x="105407" y="257650"/>
                      <a:pt x="126348" y="260872"/>
                      <a:pt x="147168" y="260872"/>
                    </a:cubicBezTo>
                    <a:cubicBezTo>
                      <a:pt x="161909" y="260872"/>
                      <a:pt x="173489" y="258441"/>
                      <a:pt x="181605" y="253669"/>
                    </a:cubicBezTo>
                    <a:cubicBezTo>
                      <a:pt x="189568" y="248988"/>
                      <a:pt x="193458" y="242757"/>
                      <a:pt x="193458" y="234642"/>
                    </a:cubicBezTo>
                    <a:cubicBezTo>
                      <a:pt x="193458" y="227317"/>
                      <a:pt x="190814" y="221816"/>
                      <a:pt x="185343" y="217804"/>
                    </a:cubicBezTo>
                    <a:cubicBezTo>
                      <a:pt x="179720" y="213640"/>
                      <a:pt x="168961" y="209841"/>
                      <a:pt x="153308" y="206436"/>
                    </a:cubicBezTo>
                    <a:lnTo>
                      <a:pt x="101638" y="194796"/>
                    </a:lnTo>
                    <a:cubicBezTo>
                      <a:pt x="70940" y="187896"/>
                      <a:pt x="47992" y="176985"/>
                      <a:pt x="33434" y="162426"/>
                    </a:cubicBezTo>
                    <a:cubicBezTo>
                      <a:pt x="18784" y="147776"/>
                      <a:pt x="11367" y="127533"/>
                      <a:pt x="11367" y="102246"/>
                    </a:cubicBezTo>
                    <a:cubicBezTo>
                      <a:pt x="11367" y="82216"/>
                      <a:pt x="17233" y="64283"/>
                      <a:pt x="28783" y="49026"/>
                    </a:cubicBezTo>
                    <a:cubicBezTo>
                      <a:pt x="40302" y="33829"/>
                      <a:pt x="56806" y="21701"/>
                      <a:pt x="77839" y="13039"/>
                    </a:cubicBezTo>
                    <a:cubicBezTo>
                      <a:pt x="98811" y="4377"/>
                      <a:pt x="123005" y="0"/>
                      <a:pt x="149782" y="0"/>
                    </a:cubicBezTo>
                    <a:cubicBezTo>
                      <a:pt x="172638" y="0"/>
                      <a:pt x="195160" y="3495"/>
                      <a:pt x="216740" y="10395"/>
                    </a:cubicBezTo>
                    <a:cubicBezTo>
                      <a:pt x="238351" y="17325"/>
                      <a:pt x="258076" y="27172"/>
                      <a:pt x="275279" y="39664"/>
                    </a:cubicBezTo>
                    <a:lnTo>
                      <a:pt x="276221" y="40363"/>
                    </a:lnTo>
                    <a:lnTo>
                      <a:pt x="249262" y="107808"/>
                    </a:lnTo>
                    <a:lnTo>
                      <a:pt x="247682" y="106714"/>
                    </a:lnTo>
                    <a:cubicBezTo>
                      <a:pt x="214521" y="83766"/>
                      <a:pt x="181331" y="72125"/>
                      <a:pt x="149113" y="72125"/>
                    </a:cubicBezTo>
                    <a:cubicBezTo>
                      <a:pt x="134403" y="72125"/>
                      <a:pt x="122701" y="74648"/>
                      <a:pt x="114373" y="79663"/>
                    </a:cubicBezTo>
                    <a:cubicBezTo>
                      <a:pt x="106167" y="84587"/>
                      <a:pt x="102185" y="91334"/>
                      <a:pt x="102185" y="100300"/>
                    </a:cubicBezTo>
                    <a:cubicBezTo>
                      <a:pt x="102185" y="106744"/>
                      <a:pt x="104525" y="111637"/>
                      <a:pt x="109328" y="115224"/>
                    </a:cubicBezTo>
                    <a:cubicBezTo>
                      <a:pt x="114312" y="118962"/>
                      <a:pt x="123248" y="122579"/>
                      <a:pt x="135922" y="125953"/>
                    </a:cubicBezTo>
                    <a:lnTo>
                      <a:pt x="189477" y="138202"/>
                    </a:lnTo>
                    <a:cubicBezTo>
                      <a:pt x="221907" y="145557"/>
                      <a:pt x="245949" y="156894"/>
                      <a:pt x="260933" y="171878"/>
                    </a:cubicBezTo>
                    <a:cubicBezTo>
                      <a:pt x="276009" y="186954"/>
                      <a:pt x="283638" y="207652"/>
                      <a:pt x="283638" y="233335"/>
                    </a:cubicBezTo>
                    <a:cubicBezTo>
                      <a:pt x="283638" y="264276"/>
                      <a:pt x="271146" y="288926"/>
                      <a:pt x="246527" y="306585"/>
                    </a:cubicBezTo>
                    <a:cubicBezTo>
                      <a:pt x="222029" y="324092"/>
                      <a:pt x="187957" y="332997"/>
                      <a:pt x="145223" y="332997"/>
                    </a:cubicBezTo>
                    <a:close/>
                  </a:path>
                </a:pathLst>
              </a:custGeom>
              <a:solidFill>
                <a:schemeClr val="tx1"/>
              </a:solidFill>
              <a:ln w="3031" cap="flat">
                <a:noFill/>
                <a:prstDash val="solid"/>
                <a:miter/>
              </a:ln>
            </p:spPr>
            <p:txBody>
              <a:bodyPr rtlCol="0" anchor="ctr"/>
              <a:lstStyle/>
              <a:p>
                <a:endParaRPr lang="en-US"/>
              </a:p>
            </p:txBody>
          </p:sp>
          <p:sp>
            <p:nvSpPr>
              <p:cNvPr id="823" name="Freeform 822">
                <a:extLst>
                  <a:ext uri="{FF2B5EF4-FFF2-40B4-BE49-F238E27FC236}">
                    <a16:creationId xmlns:a16="http://schemas.microsoft.com/office/drawing/2014/main" id="{8919661A-F2E3-0344-577C-96224D7276A7}"/>
                  </a:ext>
                </a:extLst>
              </p:cNvPr>
              <p:cNvSpPr/>
              <p:nvPr/>
            </p:nvSpPr>
            <p:spPr>
              <a:xfrm>
                <a:off x="11175008" y="6158437"/>
                <a:ext cx="340869" cy="432902"/>
              </a:xfrm>
              <a:custGeom>
                <a:avLst/>
                <a:gdLst>
                  <a:gd name="connsiteX0" fmla="*/ 246679 w 340869"/>
                  <a:gd name="connsiteY0" fmla="*/ 0 h 432902"/>
                  <a:gd name="connsiteX1" fmla="*/ 170450 w 340869"/>
                  <a:gd name="connsiteY1" fmla="*/ 186042 h 432902"/>
                  <a:gd name="connsiteX2" fmla="*/ 94191 w 340869"/>
                  <a:gd name="connsiteY2" fmla="*/ 0 h 432902"/>
                  <a:gd name="connsiteX3" fmla="*/ 0 w 340869"/>
                  <a:gd name="connsiteY3" fmla="*/ 0 h 432902"/>
                  <a:gd name="connsiteX4" fmla="*/ 123339 w 340869"/>
                  <a:gd name="connsiteY4" fmla="*/ 301023 h 432902"/>
                  <a:gd name="connsiteX5" fmla="*/ 69299 w 340869"/>
                  <a:gd name="connsiteY5" fmla="*/ 432903 h 432902"/>
                  <a:gd name="connsiteX6" fmla="*/ 163490 w 340869"/>
                  <a:gd name="connsiteY6" fmla="*/ 432903 h 432902"/>
                  <a:gd name="connsiteX7" fmla="*/ 340870 w 340869"/>
                  <a:gd name="connsiteY7" fmla="*/ 0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9" h="432902">
                    <a:moveTo>
                      <a:pt x="246679" y="0"/>
                    </a:moveTo>
                    <a:lnTo>
                      <a:pt x="170450" y="186042"/>
                    </a:lnTo>
                    <a:lnTo>
                      <a:pt x="94191" y="0"/>
                    </a:lnTo>
                    <a:lnTo>
                      <a:pt x="0" y="0"/>
                    </a:lnTo>
                    <a:lnTo>
                      <a:pt x="123339" y="301023"/>
                    </a:lnTo>
                    <a:lnTo>
                      <a:pt x="69299" y="432903"/>
                    </a:lnTo>
                    <a:lnTo>
                      <a:pt x="163490" y="432903"/>
                    </a:lnTo>
                    <a:lnTo>
                      <a:pt x="340870" y="0"/>
                    </a:lnTo>
                    <a:close/>
                  </a:path>
                </a:pathLst>
              </a:custGeom>
              <a:solidFill>
                <a:schemeClr val="tx1"/>
              </a:solidFill>
              <a:ln w="3031" cap="flat">
                <a:noFill/>
                <a:prstDash val="solid"/>
                <a:miter/>
              </a:ln>
            </p:spPr>
            <p:txBody>
              <a:bodyPr rtlCol="0" anchor="ctr"/>
              <a:lstStyle/>
              <a:p>
                <a:endParaRPr lang="en-US"/>
              </a:p>
            </p:txBody>
          </p:sp>
        </p:grpSp>
        <p:grpSp>
          <p:nvGrpSpPr>
            <p:cNvPr id="15" name="Graphic 43">
              <a:extLst>
                <a:ext uri="{FF2B5EF4-FFF2-40B4-BE49-F238E27FC236}">
                  <a16:creationId xmlns:a16="http://schemas.microsoft.com/office/drawing/2014/main" id="{D6B2399A-6FE4-F9B6-5815-537E74E4BADB}"/>
                </a:ext>
              </a:extLst>
            </p:cNvPr>
            <p:cNvGrpSpPr/>
            <p:nvPr/>
          </p:nvGrpSpPr>
          <p:grpSpPr>
            <a:xfrm>
              <a:off x="1783068" y="2895600"/>
              <a:ext cx="8529943" cy="292099"/>
              <a:chOff x="1783068" y="2984570"/>
              <a:chExt cx="8529943" cy="292099"/>
            </a:xfrm>
            <a:solidFill>
              <a:srgbClr val="BFBFBF"/>
            </a:solidFill>
          </p:grpSpPr>
          <p:sp>
            <p:nvSpPr>
              <p:cNvPr id="17" name="Freeform 16">
                <a:extLst>
                  <a:ext uri="{FF2B5EF4-FFF2-40B4-BE49-F238E27FC236}">
                    <a16:creationId xmlns:a16="http://schemas.microsoft.com/office/drawing/2014/main" id="{8EA3DA7E-5603-5DAE-02E7-E29ED0E4E9AE}"/>
                  </a:ext>
                </a:extLst>
              </p:cNvPr>
              <p:cNvSpPr/>
              <p:nvPr/>
            </p:nvSpPr>
            <p:spPr>
              <a:xfrm>
                <a:off x="1783068" y="3001715"/>
                <a:ext cx="172084" cy="213359"/>
              </a:xfrm>
              <a:custGeom>
                <a:avLst/>
                <a:gdLst>
                  <a:gd name="connsiteX0" fmla="*/ 172085 w 172084"/>
                  <a:gd name="connsiteY0" fmla="*/ 74295 h 213359"/>
                  <a:gd name="connsiteX1" fmla="*/ 83185 w 172084"/>
                  <a:gd name="connsiteY1" fmla="*/ 148590 h 213359"/>
                  <a:gd name="connsiteX2" fmla="*/ 30480 w 172084"/>
                  <a:gd name="connsiteY2" fmla="*/ 148590 h 213359"/>
                  <a:gd name="connsiteX3" fmla="*/ 30480 w 172084"/>
                  <a:gd name="connsiteY3" fmla="*/ 213360 h 213359"/>
                  <a:gd name="connsiteX4" fmla="*/ 0 w 172084"/>
                  <a:gd name="connsiteY4" fmla="*/ 213360 h 213359"/>
                  <a:gd name="connsiteX5" fmla="*/ 0 w 172084"/>
                  <a:gd name="connsiteY5" fmla="*/ 0 h 213359"/>
                  <a:gd name="connsiteX6" fmla="*/ 83185 w 172084"/>
                  <a:gd name="connsiteY6" fmla="*/ 0 h 213359"/>
                  <a:gd name="connsiteX7" fmla="*/ 172085 w 172084"/>
                  <a:gd name="connsiteY7" fmla="*/ 74295 h 213359"/>
                  <a:gd name="connsiteX8" fmla="*/ 141605 w 172084"/>
                  <a:gd name="connsiteY8" fmla="*/ 74295 h 213359"/>
                  <a:gd name="connsiteX9" fmla="*/ 81915 w 172084"/>
                  <a:gd name="connsiteY9" fmla="*/ 26670 h 213359"/>
                  <a:gd name="connsiteX10" fmla="*/ 29845 w 172084"/>
                  <a:gd name="connsiteY10" fmla="*/ 26670 h 213359"/>
                  <a:gd name="connsiteX11" fmla="*/ 29845 w 172084"/>
                  <a:gd name="connsiteY11" fmla="*/ 122555 h 213359"/>
                  <a:gd name="connsiteX12" fmla="*/ 81915 w 172084"/>
                  <a:gd name="connsiteY12" fmla="*/ 122555 h 213359"/>
                  <a:gd name="connsiteX13" fmla="*/ 141605 w 172084"/>
                  <a:gd name="connsiteY13" fmla="*/ 74295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084" h="213359">
                    <a:moveTo>
                      <a:pt x="172085" y="74295"/>
                    </a:moveTo>
                    <a:cubicBezTo>
                      <a:pt x="172085" y="120650"/>
                      <a:pt x="138430" y="148590"/>
                      <a:pt x="83185" y="148590"/>
                    </a:cubicBezTo>
                    <a:lnTo>
                      <a:pt x="30480" y="148590"/>
                    </a:lnTo>
                    <a:lnTo>
                      <a:pt x="30480" y="213360"/>
                    </a:lnTo>
                    <a:lnTo>
                      <a:pt x="0" y="213360"/>
                    </a:lnTo>
                    <a:lnTo>
                      <a:pt x="0" y="0"/>
                    </a:lnTo>
                    <a:lnTo>
                      <a:pt x="83185" y="0"/>
                    </a:lnTo>
                    <a:cubicBezTo>
                      <a:pt x="138430" y="0"/>
                      <a:pt x="172085" y="27940"/>
                      <a:pt x="172085" y="74295"/>
                    </a:cubicBezTo>
                    <a:close/>
                    <a:moveTo>
                      <a:pt x="141605" y="74295"/>
                    </a:moveTo>
                    <a:cubicBezTo>
                      <a:pt x="141605" y="43815"/>
                      <a:pt x="121285" y="26670"/>
                      <a:pt x="81915" y="26670"/>
                    </a:cubicBezTo>
                    <a:lnTo>
                      <a:pt x="29845" y="26670"/>
                    </a:lnTo>
                    <a:lnTo>
                      <a:pt x="29845" y="122555"/>
                    </a:lnTo>
                    <a:lnTo>
                      <a:pt x="81915" y="122555"/>
                    </a:lnTo>
                    <a:cubicBezTo>
                      <a:pt x="121285" y="122555"/>
                      <a:pt x="141605" y="104775"/>
                      <a:pt x="141605" y="74295"/>
                    </a:cubicBezTo>
                    <a:close/>
                  </a:path>
                </a:pathLst>
              </a:custGeom>
              <a:grp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6CA1A1F-EAE4-30A8-6A10-E909567AE91B}"/>
                  </a:ext>
                </a:extLst>
              </p:cNvPr>
              <p:cNvSpPr/>
              <p:nvPr/>
            </p:nvSpPr>
            <p:spPr>
              <a:xfrm>
                <a:off x="1979918" y="3051880"/>
                <a:ext cx="167639" cy="165099"/>
              </a:xfrm>
              <a:custGeom>
                <a:avLst/>
                <a:gdLst>
                  <a:gd name="connsiteX0" fmla="*/ 0 w 167639"/>
                  <a:gd name="connsiteY0" fmla="*/ 82550 h 165099"/>
                  <a:gd name="connsiteX1" fmla="*/ 83820 w 167639"/>
                  <a:gd name="connsiteY1" fmla="*/ 0 h 165099"/>
                  <a:gd name="connsiteX2" fmla="*/ 167640 w 167639"/>
                  <a:gd name="connsiteY2" fmla="*/ 82550 h 165099"/>
                  <a:gd name="connsiteX3" fmla="*/ 83820 w 167639"/>
                  <a:gd name="connsiteY3" fmla="*/ 165100 h 165099"/>
                  <a:gd name="connsiteX4" fmla="*/ 0 w 167639"/>
                  <a:gd name="connsiteY4" fmla="*/ 82550 h 165099"/>
                  <a:gd name="connsiteX5" fmla="*/ 138430 w 167639"/>
                  <a:gd name="connsiteY5" fmla="*/ 82550 h 165099"/>
                  <a:gd name="connsiteX6" fmla="*/ 84455 w 167639"/>
                  <a:gd name="connsiteY6" fmla="*/ 26035 h 165099"/>
                  <a:gd name="connsiteX7" fmla="*/ 29845 w 167639"/>
                  <a:gd name="connsiteY7" fmla="*/ 82550 h 165099"/>
                  <a:gd name="connsiteX8" fmla="*/ 84455 w 167639"/>
                  <a:gd name="connsiteY8" fmla="*/ 139700 h 165099"/>
                  <a:gd name="connsiteX9" fmla="*/ 138430 w 167639"/>
                  <a:gd name="connsiteY9" fmla="*/ 8255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9" h="165099">
                    <a:moveTo>
                      <a:pt x="0" y="82550"/>
                    </a:moveTo>
                    <a:cubicBezTo>
                      <a:pt x="0" y="34290"/>
                      <a:pt x="35560" y="0"/>
                      <a:pt x="83820" y="0"/>
                    </a:cubicBezTo>
                    <a:cubicBezTo>
                      <a:pt x="132080" y="0"/>
                      <a:pt x="167640" y="34290"/>
                      <a:pt x="167640" y="82550"/>
                    </a:cubicBezTo>
                    <a:cubicBezTo>
                      <a:pt x="167640" y="130810"/>
                      <a:pt x="132080" y="165100"/>
                      <a:pt x="83820" y="165100"/>
                    </a:cubicBezTo>
                    <a:cubicBezTo>
                      <a:pt x="35560" y="165100"/>
                      <a:pt x="0" y="130810"/>
                      <a:pt x="0" y="82550"/>
                    </a:cubicBezTo>
                    <a:close/>
                    <a:moveTo>
                      <a:pt x="138430" y="82550"/>
                    </a:moveTo>
                    <a:cubicBezTo>
                      <a:pt x="138430" y="48260"/>
                      <a:pt x="115570" y="26035"/>
                      <a:pt x="84455" y="26035"/>
                    </a:cubicBezTo>
                    <a:cubicBezTo>
                      <a:pt x="53340" y="26035"/>
                      <a:pt x="29845" y="48260"/>
                      <a:pt x="29845" y="82550"/>
                    </a:cubicBezTo>
                    <a:cubicBezTo>
                      <a:pt x="29845" y="116840"/>
                      <a:pt x="53340" y="139700"/>
                      <a:pt x="84455" y="139700"/>
                    </a:cubicBezTo>
                    <a:cubicBezTo>
                      <a:pt x="115570" y="139700"/>
                      <a:pt x="138430" y="116840"/>
                      <a:pt x="138430" y="82550"/>
                    </a:cubicBezTo>
                    <a:close/>
                  </a:path>
                </a:pathLst>
              </a:custGeom>
              <a:grp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17A51A3-2530-6318-B1D4-4F2C9A700D52}"/>
                  </a:ext>
                </a:extLst>
              </p:cNvPr>
              <p:cNvSpPr/>
              <p:nvPr/>
            </p:nvSpPr>
            <p:spPr>
              <a:xfrm>
                <a:off x="2158353" y="3053784"/>
                <a:ext cx="269874" cy="161289"/>
              </a:xfrm>
              <a:custGeom>
                <a:avLst/>
                <a:gdLst>
                  <a:gd name="connsiteX0" fmla="*/ 269875 w 269874"/>
                  <a:gd name="connsiteY0" fmla="*/ 0 h 161289"/>
                  <a:gd name="connsiteX1" fmla="*/ 209550 w 269874"/>
                  <a:gd name="connsiteY1" fmla="*/ 161290 h 161289"/>
                  <a:gd name="connsiteX2" fmla="*/ 181610 w 269874"/>
                  <a:gd name="connsiteY2" fmla="*/ 161290 h 161289"/>
                  <a:gd name="connsiteX3" fmla="*/ 135255 w 269874"/>
                  <a:gd name="connsiteY3" fmla="*/ 38735 h 161289"/>
                  <a:gd name="connsiteX4" fmla="*/ 88265 w 269874"/>
                  <a:gd name="connsiteY4" fmla="*/ 161290 h 161289"/>
                  <a:gd name="connsiteX5" fmla="*/ 60325 w 269874"/>
                  <a:gd name="connsiteY5" fmla="*/ 161290 h 161289"/>
                  <a:gd name="connsiteX6" fmla="*/ 0 w 269874"/>
                  <a:gd name="connsiteY6" fmla="*/ 0 h 161289"/>
                  <a:gd name="connsiteX7" fmla="*/ 27940 w 269874"/>
                  <a:gd name="connsiteY7" fmla="*/ 0 h 161289"/>
                  <a:gd name="connsiteX8" fmla="*/ 74930 w 269874"/>
                  <a:gd name="connsiteY8" fmla="*/ 128905 h 161289"/>
                  <a:gd name="connsiteX9" fmla="*/ 123825 w 269874"/>
                  <a:gd name="connsiteY9" fmla="*/ 0 h 161289"/>
                  <a:gd name="connsiteX10" fmla="*/ 148590 w 269874"/>
                  <a:gd name="connsiteY10" fmla="*/ 0 h 161289"/>
                  <a:gd name="connsiteX11" fmla="*/ 196215 w 269874"/>
                  <a:gd name="connsiteY11" fmla="*/ 129540 h 161289"/>
                  <a:gd name="connsiteX12" fmla="*/ 244475 w 269874"/>
                  <a:gd name="connsiteY12" fmla="*/ 0 h 161289"/>
                  <a:gd name="connsiteX13" fmla="*/ 269875 w 269874"/>
                  <a:gd name="connsiteY13"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874" h="161289">
                    <a:moveTo>
                      <a:pt x="269875" y="0"/>
                    </a:moveTo>
                    <a:lnTo>
                      <a:pt x="209550" y="161290"/>
                    </a:lnTo>
                    <a:lnTo>
                      <a:pt x="181610" y="161290"/>
                    </a:lnTo>
                    <a:lnTo>
                      <a:pt x="135255" y="38735"/>
                    </a:lnTo>
                    <a:lnTo>
                      <a:pt x="88265" y="161290"/>
                    </a:lnTo>
                    <a:lnTo>
                      <a:pt x="60325" y="161290"/>
                    </a:lnTo>
                    <a:lnTo>
                      <a:pt x="0" y="0"/>
                    </a:lnTo>
                    <a:lnTo>
                      <a:pt x="27940" y="0"/>
                    </a:lnTo>
                    <a:lnTo>
                      <a:pt x="74930" y="128905"/>
                    </a:lnTo>
                    <a:lnTo>
                      <a:pt x="123825" y="0"/>
                    </a:lnTo>
                    <a:lnTo>
                      <a:pt x="148590" y="0"/>
                    </a:lnTo>
                    <a:lnTo>
                      <a:pt x="196215" y="129540"/>
                    </a:lnTo>
                    <a:lnTo>
                      <a:pt x="244475" y="0"/>
                    </a:lnTo>
                    <a:lnTo>
                      <a:pt x="269875" y="0"/>
                    </a:lnTo>
                    <a:close/>
                  </a:path>
                </a:pathLst>
              </a:custGeom>
              <a:grpFill/>
              <a:ln w="634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5E9851A-712F-63E2-BE1C-31433BEE1BC5}"/>
                  </a:ext>
                </a:extLst>
              </p:cNvPr>
              <p:cNvSpPr/>
              <p:nvPr/>
            </p:nvSpPr>
            <p:spPr>
              <a:xfrm>
                <a:off x="2437752" y="3051244"/>
                <a:ext cx="161289" cy="165099"/>
              </a:xfrm>
              <a:custGeom>
                <a:avLst/>
                <a:gdLst>
                  <a:gd name="connsiteX0" fmla="*/ 160655 w 161289"/>
                  <a:gd name="connsiteY0" fmla="*/ 92710 h 165099"/>
                  <a:gd name="connsiteX1" fmla="*/ 29845 w 161289"/>
                  <a:gd name="connsiteY1" fmla="*/ 92710 h 165099"/>
                  <a:gd name="connsiteX2" fmla="*/ 88265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80 w 161289"/>
                  <a:gd name="connsiteY7" fmla="*/ 0 h 165099"/>
                  <a:gd name="connsiteX8" fmla="*/ 161290 w 161289"/>
                  <a:gd name="connsiteY8" fmla="*/ 83185 h 165099"/>
                  <a:gd name="connsiteX9" fmla="*/ 160655 w 161289"/>
                  <a:gd name="connsiteY9" fmla="*/ 92710 h 165099"/>
                  <a:gd name="connsiteX10" fmla="*/ 29845 w 161289"/>
                  <a:gd name="connsiteY10" fmla="*/ 71755 h 165099"/>
                  <a:gd name="connsiteX11" fmla="*/ 133350 w 161289"/>
                  <a:gd name="connsiteY11" fmla="*/ 71755 h 165099"/>
                  <a:gd name="connsiteX12" fmla="*/ 81280 w 161289"/>
                  <a:gd name="connsiteY12" fmla="*/ 25400 h 165099"/>
                  <a:gd name="connsiteX13" fmla="*/ 29845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5" y="92710"/>
                    </a:moveTo>
                    <a:lnTo>
                      <a:pt x="29845" y="92710"/>
                    </a:lnTo>
                    <a:cubicBezTo>
                      <a:pt x="33655" y="121285"/>
                      <a:pt x="56515" y="139700"/>
                      <a:pt x="88265" y="139700"/>
                    </a:cubicBezTo>
                    <a:cubicBezTo>
                      <a:pt x="107315" y="139700"/>
                      <a:pt x="123190" y="133350"/>
                      <a:pt x="134620" y="120015"/>
                    </a:cubicBezTo>
                    <a:lnTo>
                      <a:pt x="150495" y="139065"/>
                    </a:lnTo>
                    <a:cubicBezTo>
                      <a:pt x="135890" y="156210"/>
                      <a:pt x="113665" y="165100"/>
                      <a:pt x="86995" y="165100"/>
                    </a:cubicBezTo>
                    <a:cubicBezTo>
                      <a:pt x="34925" y="165100"/>
                      <a:pt x="0" y="130810"/>
                      <a:pt x="0" y="82550"/>
                    </a:cubicBezTo>
                    <a:cubicBezTo>
                      <a:pt x="0" y="34925"/>
                      <a:pt x="34290" y="0"/>
                      <a:pt x="81280" y="0"/>
                    </a:cubicBezTo>
                    <a:cubicBezTo>
                      <a:pt x="128270" y="0"/>
                      <a:pt x="161290" y="33655"/>
                      <a:pt x="161290" y="83185"/>
                    </a:cubicBezTo>
                    <a:cubicBezTo>
                      <a:pt x="161290" y="86360"/>
                      <a:pt x="161290" y="90170"/>
                      <a:pt x="160655" y="92710"/>
                    </a:cubicBezTo>
                    <a:close/>
                    <a:moveTo>
                      <a:pt x="29845" y="71755"/>
                    </a:moveTo>
                    <a:lnTo>
                      <a:pt x="133350" y="71755"/>
                    </a:lnTo>
                    <a:cubicBezTo>
                      <a:pt x="130175" y="44450"/>
                      <a:pt x="109855" y="25400"/>
                      <a:pt x="81280" y="25400"/>
                    </a:cubicBezTo>
                    <a:cubicBezTo>
                      <a:pt x="53340" y="25400"/>
                      <a:pt x="33020" y="44450"/>
                      <a:pt x="29845" y="71755"/>
                    </a:cubicBezTo>
                    <a:close/>
                  </a:path>
                </a:pathLst>
              </a:custGeom>
              <a:grp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1C2AC9C-4C5F-22A2-F79E-3DC77FBD66FC}"/>
                  </a:ext>
                </a:extLst>
              </p:cNvPr>
              <p:cNvSpPr/>
              <p:nvPr/>
            </p:nvSpPr>
            <p:spPr>
              <a:xfrm>
                <a:off x="2639682" y="3051880"/>
                <a:ext cx="86994" cy="163829"/>
              </a:xfrm>
              <a:custGeom>
                <a:avLst/>
                <a:gdLst>
                  <a:gd name="connsiteX0" fmla="*/ 86995 w 86994"/>
                  <a:gd name="connsiteY0" fmla="*/ 0 h 163829"/>
                  <a:gd name="connsiteX1" fmla="*/ 86995 w 86994"/>
                  <a:gd name="connsiteY1" fmla="*/ 28575 h 163829"/>
                  <a:gd name="connsiteX2" fmla="*/ 80010 w 86994"/>
                  <a:gd name="connsiteY2" fmla="*/ 28575 h 163829"/>
                  <a:gd name="connsiteX3" fmla="*/ 29210 w 86994"/>
                  <a:gd name="connsiteY3" fmla="*/ 83185 h 163829"/>
                  <a:gd name="connsiteX4" fmla="*/ 29210 w 86994"/>
                  <a:gd name="connsiteY4" fmla="*/ 163830 h 163829"/>
                  <a:gd name="connsiteX5" fmla="*/ 0 w 86994"/>
                  <a:gd name="connsiteY5" fmla="*/ 163830 h 163829"/>
                  <a:gd name="connsiteX6" fmla="*/ 0 w 86994"/>
                  <a:gd name="connsiteY6" fmla="*/ 2540 h 163829"/>
                  <a:gd name="connsiteX7" fmla="*/ 27940 w 86994"/>
                  <a:gd name="connsiteY7" fmla="*/ 2540 h 163829"/>
                  <a:gd name="connsiteX8" fmla="*/ 27940 w 86994"/>
                  <a:gd name="connsiteY8" fmla="*/ 29845 h 163829"/>
                  <a:gd name="connsiteX9" fmla="*/ 86995 w 86994"/>
                  <a:gd name="connsiteY9" fmla="*/ 0 h 16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94" h="163829">
                    <a:moveTo>
                      <a:pt x="86995" y="0"/>
                    </a:moveTo>
                    <a:lnTo>
                      <a:pt x="86995" y="28575"/>
                    </a:lnTo>
                    <a:cubicBezTo>
                      <a:pt x="84455" y="28575"/>
                      <a:pt x="82550" y="28575"/>
                      <a:pt x="80010" y="28575"/>
                    </a:cubicBezTo>
                    <a:cubicBezTo>
                      <a:pt x="48895" y="28575"/>
                      <a:pt x="29210" y="47625"/>
                      <a:pt x="29210" y="83185"/>
                    </a:cubicBezTo>
                    <a:lnTo>
                      <a:pt x="29210" y="163830"/>
                    </a:lnTo>
                    <a:lnTo>
                      <a:pt x="0" y="163830"/>
                    </a:lnTo>
                    <a:lnTo>
                      <a:pt x="0" y="2540"/>
                    </a:lnTo>
                    <a:lnTo>
                      <a:pt x="27940" y="2540"/>
                    </a:lnTo>
                    <a:lnTo>
                      <a:pt x="27940" y="29845"/>
                    </a:lnTo>
                    <a:cubicBezTo>
                      <a:pt x="38735" y="10160"/>
                      <a:pt x="58420" y="0"/>
                      <a:pt x="86995" y="0"/>
                    </a:cubicBezTo>
                    <a:close/>
                  </a:path>
                </a:pathLst>
              </a:custGeom>
              <a:grp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FB8E3A4-0C97-9C3A-D9CD-875B61A3B452}"/>
                  </a:ext>
                </a:extLst>
              </p:cNvPr>
              <p:cNvSpPr/>
              <p:nvPr/>
            </p:nvSpPr>
            <p:spPr>
              <a:xfrm>
                <a:off x="2757792" y="2984570"/>
                <a:ext cx="39370" cy="230504"/>
              </a:xfrm>
              <a:custGeom>
                <a:avLst/>
                <a:gdLst>
                  <a:gd name="connsiteX0" fmla="*/ 0 w 39370"/>
                  <a:gd name="connsiteY0" fmla="*/ 19050 h 230504"/>
                  <a:gd name="connsiteX1" fmla="*/ 19685 w 39370"/>
                  <a:gd name="connsiteY1" fmla="*/ 0 h 230504"/>
                  <a:gd name="connsiteX2" fmla="*/ 39370 w 39370"/>
                  <a:gd name="connsiteY2" fmla="*/ 18415 h 230504"/>
                  <a:gd name="connsiteX3" fmla="*/ 19685 w 39370"/>
                  <a:gd name="connsiteY3" fmla="*/ 38100 h 230504"/>
                  <a:gd name="connsiteX4" fmla="*/ 0 w 39370"/>
                  <a:gd name="connsiteY4" fmla="*/ 19050 h 230504"/>
                  <a:gd name="connsiteX5" fmla="*/ 5080 w 39370"/>
                  <a:gd name="connsiteY5" fmla="*/ 69215 h 230504"/>
                  <a:gd name="connsiteX6" fmla="*/ 34290 w 39370"/>
                  <a:gd name="connsiteY6" fmla="*/ 69215 h 230504"/>
                  <a:gd name="connsiteX7" fmla="*/ 34290 w 39370"/>
                  <a:gd name="connsiteY7" fmla="*/ 230505 h 230504"/>
                  <a:gd name="connsiteX8" fmla="*/ 5080 w 39370"/>
                  <a:gd name="connsiteY8" fmla="*/ 230505 h 230504"/>
                  <a:gd name="connsiteX9" fmla="*/ 5080 w 39370"/>
                  <a:gd name="connsiteY9" fmla="*/ 69215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70" h="230504">
                    <a:moveTo>
                      <a:pt x="0" y="19050"/>
                    </a:moveTo>
                    <a:cubicBezTo>
                      <a:pt x="0" y="8255"/>
                      <a:pt x="8255" y="0"/>
                      <a:pt x="19685" y="0"/>
                    </a:cubicBezTo>
                    <a:cubicBezTo>
                      <a:pt x="31115" y="0"/>
                      <a:pt x="39370" y="8255"/>
                      <a:pt x="39370" y="18415"/>
                    </a:cubicBezTo>
                    <a:cubicBezTo>
                      <a:pt x="39370" y="29210"/>
                      <a:pt x="31115" y="38100"/>
                      <a:pt x="19685" y="38100"/>
                    </a:cubicBezTo>
                    <a:cubicBezTo>
                      <a:pt x="8255" y="38100"/>
                      <a:pt x="0" y="29845"/>
                      <a:pt x="0" y="19050"/>
                    </a:cubicBezTo>
                    <a:close/>
                    <a:moveTo>
                      <a:pt x="5080" y="69215"/>
                    </a:moveTo>
                    <a:lnTo>
                      <a:pt x="34290" y="69215"/>
                    </a:lnTo>
                    <a:lnTo>
                      <a:pt x="34290" y="230505"/>
                    </a:lnTo>
                    <a:lnTo>
                      <a:pt x="5080" y="230505"/>
                    </a:lnTo>
                    <a:lnTo>
                      <a:pt x="5080" y="69215"/>
                    </a:lnTo>
                    <a:close/>
                  </a:path>
                </a:pathLst>
              </a:custGeom>
              <a:grpFill/>
              <a:ln w="634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742523E-E931-7643-9F1E-847D2576220B}"/>
                  </a:ext>
                </a:extLst>
              </p:cNvPr>
              <p:cNvSpPr/>
              <p:nvPr/>
            </p:nvSpPr>
            <p:spPr>
              <a:xfrm>
                <a:off x="2847327" y="3051880"/>
                <a:ext cx="153669" cy="163194"/>
              </a:xfrm>
              <a:custGeom>
                <a:avLst/>
                <a:gdLst>
                  <a:gd name="connsiteX0" fmla="*/ 153670 w 153669"/>
                  <a:gd name="connsiteY0" fmla="*/ 70485 h 163194"/>
                  <a:gd name="connsiteX1" fmla="*/ 153670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70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5730" y="0"/>
                      <a:pt x="153670" y="22860"/>
                      <a:pt x="153670" y="70485"/>
                    </a:cubicBezTo>
                    <a:close/>
                  </a:path>
                </a:pathLst>
              </a:custGeom>
              <a:grpFill/>
              <a:ln w="634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4A1E11C-03F1-7704-71B9-438B834C2576}"/>
                  </a:ext>
                </a:extLst>
              </p:cNvPr>
              <p:cNvSpPr/>
              <p:nvPr/>
            </p:nvSpPr>
            <p:spPr>
              <a:xfrm>
                <a:off x="3041001" y="3052515"/>
                <a:ext cx="169544" cy="224154"/>
              </a:xfrm>
              <a:custGeom>
                <a:avLst/>
                <a:gdLst>
                  <a:gd name="connsiteX0" fmla="*/ 169545 w 169544"/>
                  <a:gd name="connsiteY0" fmla="*/ 1270 h 224154"/>
                  <a:gd name="connsiteX1" fmla="*/ 169545 w 169544"/>
                  <a:gd name="connsiteY1" fmla="*/ 140970 h 224154"/>
                  <a:gd name="connsiteX2" fmla="*/ 85725 w 169544"/>
                  <a:gd name="connsiteY2" fmla="*/ 224155 h 224154"/>
                  <a:gd name="connsiteX3" fmla="*/ 8890 w 169544"/>
                  <a:gd name="connsiteY3" fmla="*/ 200025 h 224154"/>
                  <a:gd name="connsiteX4" fmla="*/ 22860 w 169544"/>
                  <a:gd name="connsiteY4" fmla="*/ 177165 h 224154"/>
                  <a:gd name="connsiteX5" fmla="*/ 85090 w 169544"/>
                  <a:gd name="connsiteY5" fmla="*/ 198120 h 224154"/>
                  <a:gd name="connsiteX6" fmla="*/ 140335 w 169544"/>
                  <a:gd name="connsiteY6" fmla="*/ 144145 h 224154"/>
                  <a:gd name="connsiteX7" fmla="*/ 140335 w 169544"/>
                  <a:gd name="connsiteY7" fmla="*/ 131445 h 224154"/>
                  <a:gd name="connsiteX8" fmla="*/ 81915 w 169544"/>
                  <a:gd name="connsiteY8" fmla="*/ 156210 h 224154"/>
                  <a:gd name="connsiteX9" fmla="*/ 0 w 169544"/>
                  <a:gd name="connsiteY9" fmla="*/ 78105 h 224154"/>
                  <a:gd name="connsiteX10" fmla="*/ 81915 w 169544"/>
                  <a:gd name="connsiteY10" fmla="*/ 0 h 224154"/>
                  <a:gd name="connsiteX11" fmla="*/ 141605 w 169544"/>
                  <a:gd name="connsiteY11" fmla="*/ 26670 h 224154"/>
                  <a:gd name="connsiteX12" fmla="*/ 141605 w 169544"/>
                  <a:gd name="connsiteY12" fmla="*/ 1905 h 224154"/>
                  <a:gd name="connsiteX13" fmla="*/ 169545 w 169544"/>
                  <a:gd name="connsiteY13" fmla="*/ 1905 h 224154"/>
                  <a:gd name="connsiteX14" fmla="*/ 140970 w 169544"/>
                  <a:gd name="connsiteY14" fmla="*/ 77470 h 224154"/>
                  <a:gd name="connsiteX15" fmla="*/ 85725 w 169544"/>
                  <a:gd name="connsiteY15" fmla="*/ 24765 h 224154"/>
                  <a:gd name="connsiteX16" fmla="*/ 29845 w 169544"/>
                  <a:gd name="connsiteY16" fmla="*/ 77470 h 224154"/>
                  <a:gd name="connsiteX17" fmla="*/ 85725 w 169544"/>
                  <a:gd name="connsiteY17" fmla="*/ 130175 h 224154"/>
                  <a:gd name="connsiteX18" fmla="*/ 140970 w 169544"/>
                  <a:gd name="connsiteY18" fmla="*/ 77470 h 22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544" h="224154">
                    <a:moveTo>
                      <a:pt x="169545" y="1270"/>
                    </a:moveTo>
                    <a:lnTo>
                      <a:pt x="169545" y="140970"/>
                    </a:lnTo>
                    <a:cubicBezTo>
                      <a:pt x="169545" y="198120"/>
                      <a:pt x="140335" y="224155"/>
                      <a:pt x="85725" y="224155"/>
                    </a:cubicBezTo>
                    <a:cubicBezTo>
                      <a:pt x="55880" y="224155"/>
                      <a:pt x="26035" y="215900"/>
                      <a:pt x="8890" y="200025"/>
                    </a:cubicBezTo>
                    <a:lnTo>
                      <a:pt x="22860" y="177165"/>
                    </a:lnTo>
                    <a:cubicBezTo>
                      <a:pt x="38100" y="189865"/>
                      <a:pt x="60960" y="198120"/>
                      <a:pt x="85090" y="198120"/>
                    </a:cubicBezTo>
                    <a:cubicBezTo>
                      <a:pt x="123190" y="198120"/>
                      <a:pt x="140335" y="180340"/>
                      <a:pt x="140335" y="144145"/>
                    </a:cubicBezTo>
                    <a:lnTo>
                      <a:pt x="140335" y="131445"/>
                    </a:lnTo>
                    <a:cubicBezTo>
                      <a:pt x="126365" y="147955"/>
                      <a:pt x="105410" y="156210"/>
                      <a:pt x="81915" y="156210"/>
                    </a:cubicBezTo>
                    <a:cubicBezTo>
                      <a:pt x="35560" y="156210"/>
                      <a:pt x="0" y="124460"/>
                      <a:pt x="0" y="78105"/>
                    </a:cubicBezTo>
                    <a:cubicBezTo>
                      <a:pt x="0" y="31750"/>
                      <a:pt x="35560" y="0"/>
                      <a:pt x="81915" y="0"/>
                    </a:cubicBezTo>
                    <a:cubicBezTo>
                      <a:pt x="106045" y="0"/>
                      <a:pt x="127635" y="8890"/>
                      <a:pt x="141605" y="26670"/>
                    </a:cubicBezTo>
                    <a:lnTo>
                      <a:pt x="141605" y="1905"/>
                    </a:lnTo>
                    <a:lnTo>
                      <a:pt x="169545" y="1905"/>
                    </a:lnTo>
                    <a:close/>
                    <a:moveTo>
                      <a:pt x="140970" y="77470"/>
                    </a:moveTo>
                    <a:cubicBezTo>
                      <a:pt x="140970" y="46355"/>
                      <a:pt x="118110" y="24765"/>
                      <a:pt x="85725" y="24765"/>
                    </a:cubicBezTo>
                    <a:cubicBezTo>
                      <a:pt x="53340" y="24765"/>
                      <a:pt x="29845" y="45720"/>
                      <a:pt x="29845" y="77470"/>
                    </a:cubicBezTo>
                    <a:cubicBezTo>
                      <a:pt x="29845" y="108585"/>
                      <a:pt x="52705" y="130175"/>
                      <a:pt x="85725" y="130175"/>
                    </a:cubicBezTo>
                    <a:cubicBezTo>
                      <a:pt x="118110" y="130175"/>
                      <a:pt x="140970" y="108585"/>
                      <a:pt x="140970" y="77470"/>
                    </a:cubicBezTo>
                    <a:close/>
                  </a:path>
                </a:pathLst>
              </a:custGeom>
              <a:grpFill/>
              <a:ln w="634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9CB1EF8-F6BB-87C6-2047-0B5B3DD58AEB}"/>
                  </a:ext>
                </a:extLst>
              </p:cNvPr>
              <p:cNvSpPr/>
              <p:nvPr/>
            </p:nvSpPr>
            <p:spPr>
              <a:xfrm>
                <a:off x="3352786" y="3001715"/>
                <a:ext cx="30479" cy="213359"/>
              </a:xfrm>
              <a:custGeom>
                <a:avLst/>
                <a:gdLst>
                  <a:gd name="connsiteX0" fmla="*/ 0 w 30479"/>
                  <a:gd name="connsiteY0" fmla="*/ 0 h 213359"/>
                  <a:gd name="connsiteX1" fmla="*/ 30480 w 30479"/>
                  <a:gd name="connsiteY1" fmla="*/ 0 h 213359"/>
                  <a:gd name="connsiteX2" fmla="*/ 30480 w 30479"/>
                  <a:gd name="connsiteY2" fmla="*/ 213360 h 213359"/>
                  <a:gd name="connsiteX3" fmla="*/ 0 w 30479"/>
                  <a:gd name="connsiteY3" fmla="*/ 213360 h 213359"/>
                  <a:gd name="connsiteX4" fmla="*/ 0 w 30479"/>
                  <a:gd name="connsiteY4" fmla="*/ 0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213359">
                    <a:moveTo>
                      <a:pt x="0" y="0"/>
                    </a:moveTo>
                    <a:lnTo>
                      <a:pt x="30480" y="0"/>
                    </a:lnTo>
                    <a:lnTo>
                      <a:pt x="30480" y="213360"/>
                    </a:lnTo>
                    <a:lnTo>
                      <a:pt x="0" y="213360"/>
                    </a:lnTo>
                    <a:lnTo>
                      <a:pt x="0" y="0"/>
                    </a:lnTo>
                    <a:close/>
                  </a:path>
                </a:pathLst>
              </a:custGeom>
              <a:grpFill/>
              <a:ln w="634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0D2CA8B-1E84-BE0C-B0B8-60D6CF55938C}"/>
                  </a:ext>
                </a:extLst>
              </p:cNvPr>
              <p:cNvSpPr/>
              <p:nvPr/>
            </p:nvSpPr>
            <p:spPr>
              <a:xfrm>
                <a:off x="3442321" y="3051880"/>
                <a:ext cx="153669" cy="163194"/>
              </a:xfrm>
              <a:custGeom>
                <a:avLst/>
                <a:gdLst>
                  <a:gd name="connsiteX0" fmla="*/ 153670 w 153669"/>
                  <a:gd name="connsiteY0" fmla="*/ 70485 h 163194"/>
                  <a:gd name="connsiteX1" fmla="*/ 153670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70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70" y="22860"/>
                      <a:pt x="153670" y="70485"/>
                    </a:cubicBezTo>
                    <a:close/>
                  </a:path>
                </a:pathLst>
              </a:custGeom>
              <a:grpFill/>
              <a:ln w="634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153FF6F-8FB5-DC71-B696-71C896A3F709}"/>
                  </a:ext>
                </a:extLst>
              </p:cNvPr>
              <p:cNvSpPr/>
              <p:nvPr/>
            </p:nvSpPr>
            <p:spPr>
              <a:xfrm>
                <a:off x="3649966" y="3051880"/>
                <a:ext cx="153669" cy="163194"/>
              </a:xfrm>
              <a:custGeom>
                <a:avLst/>
                <a:gdLst>
                  <a:gd name="connsiteX0" fmla="*/ 153670 w 153669"/>
                  <a:gd name="connsiteY0" fmla="*/ 70485 h 163194"/>
                  <a:gd name="connsiteX1" fmla="*/ 153670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70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70" y="22860"/>
                      <a:pt x="153670" y="70485"/>
                    </a:cubicBezTo>
                    <a:close/>
                  </a:path>
                </a:pathLst>
              </a:custGeom>
              <a:grpFill/>
              <a:ln w="634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7E93A5D-26F8-F722-F26F-C3882B4DB745}"/>
                  </a:ext>
                </a:extLst>
              </p:cNvPr>
              <p:cNvSpPr/>
              <p:nvPr/>
            </p:nvSpPr>
            <p:spPr>
              <a:xfrm>
                <a:off x="3844276" y="3051880"/>
                <a:ext cx="167639" cy="165099"/>
              </a:xfrm>
              <a:custGeom>
                <a:avLst/>
                <a:gdLst>
                  <a:gd name="connsiteX0" fmla="*/ 0 w 167639"/>
                  <a:gd name="connsiteY0" fmla="*/ 82550 h 165099"/>
                  <a:gd name="connsiteX1" fmla="*/ 83820 w 167639"/>
                  <a:gd name="connsiteY1" fmla="*/ 0 h 165099"/>
                  <a:gd name="connsiteX2" fmla="*/ 167640 w 167639"/>
                  <a:gd name="connsiteY2" fmla="*/ 82550 h 165099"/>
                  <a:gd name="connsiteX3" fmla="*/ 83820 w 167639"/>
                  <a:gd name="connsiteY3" fmla="*/ 165100 h 165099"/>
                  <a:gd name="connsiteX4" fmla="*/ 0 w 167639"/>
                  <a:gd name="connsiteY4" fmla="*/ 82550 h 165099"/>
                  <a:gd name="connsiteX5" fmla="*/ 138430 w 167639"/>
                  <a:gd name="connsiteY5" fmla="*/ 82550 h 165099"/>
                  <a:gd name="connsiteX6" fmla="*/ 84455 w 167639"/>
                  <a:gd name="connsiteY6" fmla="*/ 26035 h 165099"/>
                  <a:gd name="connsiteX7" fmla="*/ 29845 w 167639"/>
                  <a:gd name="connsiteY7" fmla="*/ 82550 h 165099"/>
                  <a:gd name="connsiteX8" fmla="*/ 84455 w 167639"/>
                  <a:gd name="connsiteY8" fmla="*/ 139700 h 165099"/>
                  <a:gd name="connsiteX9" fmla="*/ 138430 w 167639"/>
                  <a:gd name="connsiteY9" fmla="*/ 8255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9" h="165099">
                    <a:moveTo>
                      <a:pt x="0" y="82550"/>
                    </a:moveTo>
                    <a:cubicBezTo>
                      <a:pt x="0" y="34290"/>
                      <a:pt x="35560" y="0"/>
                      <a:pt x="83820" y="0"/>
                    </a:cubicBezTo>
                    <a:cubicBezTo>
                      <a:pt x="132080" y="0"/>
                      <a:pt x="167640" y="34290"/>
                      <a:pt x="167640" y="82550"/>
                    </a:cubicBezTo>
                    <a:cubicBezTo>
                      <a:pt x="167640" y="130810"/>
                      <a:pt x="132080" y="165100"/>
                      <a:pt x="83820" y="165100"/>
                    </a:cubicBezTo>
                    <a:cubicBezTo>
                      <a:pt x="35560" y="165100"/>
                      <a:pt x="0" y="130810"/>
                      <a:pt x="0" y="82550"/>
                    </a:cubicBezTo>
                    <a:close/>
                    <a:moveTo>
                      <a:pt x="138430" y="82550"/>
                    </a:moveTo>
                    <a:cubicBezTo>
                      <a:pt x="138430" y="48260"/>
                      <a:pt x="115570" y="26035"/>
                      <a:pt x="84455" y="26035"/>
                    </a:cubicBezTo>
                    <a:cubicBezTo>
                      <a:pt x="53340" y="26035"/>
                      <a:pt x="29845" y="48260"/>
                      <a:pt x="29845" y="82550"/>
                    </a:cubicBezTo>
                    <a:cubicBezTo>
                      <a:pt x="29845" y="116840"/>
                      <a:pt x="53340" y="139700"/>
                      <a:pt x="84455" y="139700"/>
                    </a:cubicBezTo>
                    <a:cubicBezTo>
                      <a:pt x="115570" y="139700"/>
                      <a:pt x="138430" y="116840"/>
                      <a:pt x="138430" y="82550"/>
                    </a:cubicBezTo>
                    <a:close/>
                  </a:path>
                </a:pathLst>
              </a:custGeom>
              <a:grpFill/>
              <a:ln w="634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5E28CB3-5801-78ED-CE56-395B12AE3D44}"/>
                  </a:ext>
                </a:extLst>
              </p:cNvPr>
              <p:cNvSpPr/>
              <p:nvPr/>
            </p:nvSpPr>
            <p:spPr>
              <a:xfrm>
                <a:off x="4019535" y="3053784"/>
                <a:ext cx="171449" cy="161289"/>
              </a:xfrm>
              <a:custGeom>
                <a:avLst/>
                <a:gdLst>
                  <a:gd name="connsiteX0" fmla="*/ 171450 w 171449"/>
                  <a:gd name="connsiteY0" fmla="*/ 0 h 161289"/>
                  <a:gd name="connsiteX1" fmla="*/ 100965 w 171449"/>
                  <a:gd name="connsiteY1" fmla="*/ 161290 h 161289"/>
                  <a:gd name="connsiteX2" fmla="*/ 71120 w 171449"/>
                  <a:gd name="connsiteY2" fmla="*/ 161290 h 161289"/>
                  <a:gd name="connsiteX3" fmla="*/ 0 w 171449"/>
                  <a:gd name="connsiteY3" fmla="*/ 0 h 161289"/>
                  <a:gd name="connsiteX4" fmla="*/ 30480 w 171449"/>
                  <a:gd name="connsiteY4" fmla="*/ 0 h 161289"/>
                  <a:gd name="connsiteX5" fmla="*/ 85725 w 171449"/>
                  <a:gd name="connsiteY5" fmla="*/ 129540 h 161289"/>
                  <a:gd name="connsiteX6" fmla="*/ 142240 w 171449"/>
                  <a:gd name="connsiteY6" fmla="*/ 0 h 161289"/>
                  <a:gd name="connsiteX7" fmla="*/ 171450 w 171449"/>
                  <a:gd name="connsiteY7"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49" h="161289">
                    <a:moveTo>
                      <a:pt x="171450" y="0"/>
                    </a:moveTo>
                    <a:lnTo>
                      <a:pt x="100965" y="161290"/>
                    </a:lnTo>
                    <a:lnTo>
                      <a:pt x="71120" y="161290"/>
                    </a:lnTo>
                    <a:lnTo>
                      <a:pt x="0" y="0"/>
                    </a:lnTo>
                    <a:lnTo>
                      <a:pt x="30480" y="0"/>
                    </a:lnTo>
                    <a:lnTo>
                      <a:pt x="85725" y="129540"/>
                    </a:lnTo>
                    <a:lnTo>
                      <a:pt x="142240" y="0"/>
                    </a:lnTo>
                    <a:lnTo>
                      <a:pt x="171450" y="0"/>
                    </a:lnTo>
                    <a:close/>
                  </a:path>
                </a:pathLst>
              </a:custGeom>
              <a:grpFill/>
              <a:ln w="634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7E8E7B9-4C6E-021B-A088-F9892CCB8556}"/>
                  </a:ext>
                </a:extLst>
              </p:cNvPr>
              <p:cNvSpPr/>
              <p:nvPr/>
            </p:nvSpPr>
            <p:spPr>
              <a:xfrm>
                <a:off x="4200510" y="3051880"/>
                <a:ext cx="140969" cy="165099"/>
              </a:xfrm>
              <a:custGeom>
                <a:avLst/>
                <a:gdLst>
                  <a:gd name="connsiteX0" fmla="*/ 140970 w 140969"/>
                  <a:gd name="connsiteY0" fmla="*/ 66040 h 165099"/>
                  <a:gd name="connsiteX1" fmla="*/ 140970 w 140969"/>
                  <a:gd name="connsiteY1" fmla="*/ 163830 h 165099"/>
                  <a:gd name="connsiteX2" fmla="*/ 113030 w 140969"/>
                  <a:gd name="connsiteY2" fmla="*/ 163830 h 165099"/>
                  <a:gd name="connsiteX3" fmla="*/ 113030 w 140969"/>
                  <a:gd name="connsiteY3" fmla="*/ 142240 h 165099"/>
                  <a:gd name="connsiteX4" fmla="*/ 59690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30" y="163830"/>
                    </a:lnTo>
                    <a:lnTo>
                      <a:pt x="113030" y="142240"/>
                    </a:lnTo>
                    <a:cubicBezTo>
                      <a:pt x="103505" y="156845"/>
                      <a:pt x="85090" y="165100"/>
                      <a:pt x="59690"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5570" y="0"/>
                      <a:pt x="140970" y="21590"/>
                      <a:pt x="140970" y="66040"/>
                    </a:cubicBezTo>
                    <a:close/>
                    <a:moveTo>
                      <a:pt x="111760" y="114300"/>
                    </a:moveTo>
                    <a:lnTo>
                      <a:pt x="111760" y="91440"/>
                    </a:lnTo>
                    <a:lnTo>
                      <a:pt x="66675" y="91440"/>
                    </a:lnTo>
                    <a:cubicBezTo>
                      <a:pt x="37465" y="91440"/>
                      <a:pt x="29210" y="102870"/>
                      <a:pt x="29210" y="116205"/>
                    </a:cubicBezTo>
                    <a:cubicBezTo>
                      <a:pt x="29210" y="132080"/>
                      <a:pt x="42545" y="142240"/>
                      <a:pt x="64770" y="142240"/>
                    </a:cubicBezTo>
                    <a:cubicBezTo>
                      <a:pt x="86995" y="142875"/>
                      <a:pt x="104140" y="132715"/>
                      <a:pt x="111760" y="114300"/>
                    </a:cubicBezTo>
                    <a:close/>
                  </a:path>
                </a:pathLst>
              </a:custGeom>
              <a:grp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F83CF23-7672-5E3B-6E89-45A66DF6397E}"/>
                  </a:ext>
                </a:extLst>
              </p:cNvPr>
              <p:cNvSpPr/>
              <p:nvPr/>
            </p:nvSpPr>
            <p:spPr>
              <a:xfrm>
                <a:off x="4371960" y="3017590"/>
                <a:ext cx="114299" cy="199389"/>
              </a:xfrm>
              <a:custGeom>
                <a:avLst/>
                <a:gdLst>
                  <a:gd name="connsiteX0" fmla="*/ 114300 w 114299"/>
                  <a:gd name="connsiteY0" fmla="*/ 187960 h 199389"/>
                  <a:gd name="connsiteX1" fmla="*/ 78740 w 114299"/>
                  <a:gd name="connsiteY1" fmla="*/ 199390 h 199389"/>
                  <a:gd name="connsiteX2" fmla="*/ 27305 w 114299"/>
                  <a:gd name="connsiteY2" fmla="*/ 148590 h 199389"/>
                  <a:gd name="connsiteX3" fmla="*/ 27305 w 114299"/>
                  <a:gd name="connsiteY3" fmla="*/ 59690 h 199389"/>
                  <a:gd name="connsiteX4" fmla="*/ 0 w 114299"/>
                  <a:gd name="connsiteY4" fmla="*/ 59690 h 199389"/>
                  <a:gd name="connsiteX5" fmla="*/ 0 w 114299"/>
                  <a:gd name="connsiteY5" fmla="*/ 35560 h 199389"/>
                  <a:gd name="connsiteX6" fmla="*/ 27305 w 114299"/>
                  <a:gd name="connsiteY6" fmla="*/ 35560 h 199389"/>
                  <a:gd name="connsiteX7" fmla="*/ 27305 w 114299"/>
                  <a:gd name="connsiteY7" fmla="*/ 0 h 199389"/>
                  <a:gd name="connsiteX8" fmla="*/ 56515 w 114299"/>
                  <a:gd name="connsiteY8" fmla="*/ 0 h 199389"/>
                  <a:gd name="connsiteX9" fmla="*/ 56515 w 114299"/>
                  <a:gd name="connsiteY9" fmla="*/ 35560 h 199389"/>
                  <a:gd name="connsiteX10" fmla="*/ 102870 w 114299"/>
                  <a:gd name="connsiteY10" fmla="*/ 35560 h 199389"/>
                  <a:gd name="connsiteX11" fmla="*/ 102870 w 114299"/>
                  <a:gd name="connsiteY11" fmla="*/ 59690 h 199389"/>
                  <a:gd name="connsiteX12" fmla="*/ 56515 w 114299"/>
                  <a:gd name="connsiteY12" fmla="*/ 59690 h 199389"/>
                  <a:gd name="connsiteX13" fmla="*/ 56515 w 114299"/>
                  <a:gd name="connsiteY13" fmla="*/ 147955 h 199389"/>
                  <a:gd name="connsiteX14" fmla="*/ 81915 w 114299"/>
                  <a:gd name="connsiteY14" fmla="*/ 175260 h 199389"/>
                  <a:gd name="connsiteX15" fmla="*/ 104775 w 114299"/>
                  <a:gd name="connsiteY15" fmla="*/ 167640 h 199389"/>
                  <a:gd name="connsiteX16" fmla="*/ 114300 w 114299"/>
                  <a:gd name="connsiteY16" fmla="*/ 187960 h 1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299" h="199389">
                    <a:moveTo>
                      <a:pt x="114300" y="187960"/>
                    </a:moveTo>
                    <a:cubicBezTo>
                      <a:pt x="105410" y="195580"/>
                      <a:pt x="92075" y="199390"/>
                      <a:pt x="78740" y="199390"/>
                    </a:cubicBezTo>
                    <a:cubicBezTo>
                      <a:pt x="46355" y="199390"/>
                      <a:pt x="27305" y="181610"/>
                      <a:pt x="27305" y="148590"/>
                    </a:cubicBezTo>
                    <a:lnTo>
                      <a:pt x="27305" y="59690"/>
                    </a:lnTo>
                    <a:lnTo>
                      <a:pt x="0" y="59690"/>
                    </a:lnTo>
                    <a:lnTo>
                      <a:pt x="0" y="35560"/>
                    </a:lnTo>
                    <a:lnTo>
                      <a:pt x="27305" y="35560"/>
                    </a:lnTo>
                    <a:lnTo>
                      <a:pt x="27305" y="0"/>
                    </a:lnTo>
                    <a:lnTo>
                      <a:pt x="56515" y="0"/>
                    </a:lnTo>
                    <a:lnTo>
                      <a:pt x="56515" y="35560"/>
                    </a:lnTo>
                    <a:lnTo>
                      <a:pt x="102870" y="35560"/>
                    </a:lnTo>
                    <a:lnTo>
                      <a:pt x="102870" y="59690"/>
                    </a:lnTo>
                    <a:lnTo>
                      <a:pt x="56515" y="59690"/>
                    </a:lnTo>
                    <a:lnTo>
                      <a:pt x="56515" y="147955"/>
                    </a:lnTo>
                    <a:cubicBezTo>
                      <a:pt x="56515" y="165100"/>
                      <a:pt x="65405" y="175260"/>
                      <a:pt x="81915" y="175260"/>
                    </a:cubicBezTo>
                    <a:cubicBezTo>
                      <a:pt x="90170" y="175260"/>
                      <a:pt x="98425" y="172720"/>
                      <a:pt x="104775" y="167640"/>
                    </a:cubicBezTo>
                    <a:lnTo>
                      <a:pt x="114300" y="187960"/>
                    </a:lnTo>
                    <a:close/>
                  </a:path>
                </a:pathLst>
              </a:custGeom>
              <a:grpFill/>
              <a:ln w="634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40B395C-5C91-7012-8A4C-EC7EFC6C2BDB}"/>
                  </a:ext>
                </a:extLst>
              </p:cNvPr>
              <p:cNvSpPr/>
              <p:nvPr/>
            </p:nvSpPr>
            <p:spPr>
              <a:xfrm>
                <a:off x="4516739" y="2984570"/>
                <a:ext cx="39370" cy="230504"/>
              </a:xfrm>
              <a:custGeom>
                <a:avLst/>
                <a:gdLst>
                  <a:gd name="connsiteX0" fmla="*/ 0 w 39370"/>
                  <a:gd name="connsiteY0" fmla="*/ 19050 h 230504"/>
                  <a:gd name="connsiteX1" fmla="*/ 19685 w 39370"/>
                  <a:gd name="connsiteY1" fmla="*/ 0 h 230504"/>
                  <a:gd name="connsiteX2" fmla="*/ 39370 w 39370"/>
                  <a:gd name="connsiteY2" fmla="*/ 18415 h 230504"/>
                  <a:gd name="connsiteX3" fmla="*/ 19685 w 39370"/>
                  <a:gd name="connsiteY3" fmla="*/ 38100 h 230504"/>
                  <a:gd name="connsiteX4" fmla="*/ 0 w 39370"/>
                  <a:gd name="connsiteY4" fmla="*/ 19050 h 230504"/>
                  <a:gd name="connsiteX5" fmla="*/ 5080 w 39370"/>
                  <a:gd name="connsiteY5" fmla="*/ 69215 h 230504"/>
                  <a:gd name="connsiteX6" fmla="*/ 34290 w 39370"/>
                  <a:gd name="connsiteY6" fmla="*/ 69215 h 230504"/>
                  <a:gd name="connsiteX7" fmla="*/ 34290 w 39370"/>
                  <a:gd name="connsiteY7" fmla="*/ 230505 h 230504"/>
                  <a:gd name="connsiteX8" fmla="*/ 5080 w 39370"/>
                  <a:gd name="connsiteY8" fmla="*/ 230505 h 230504"/>
                  <a:gd name="connsiteX9" fmla="*/ 5080 w 39370"/>
                  <a:gd name="connsiteY9" fmla="*/ 69215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70" h="230504">
                    <a:moveTo>
                      <a:pt x="0" y="19050"/>
                    </a:moveTo>
                    <a:cubicBezTo>
                      <a:pt x="0" y="8255"/>
                      <a:pt x="8255" y="0"/>
                      <a:pt x="19685" y="0"/>
                    </a:cubicBezTo>
                    <a:cubicBezTo>
                      <a:pt x="31115" y="0"/>
                      <a:pt x="39370" y="8255"/>
                      <a:pt x="39370" y="18415"/>
                    </a:cubicBezTo>
                    <a:cubicBezTo>
                      <a:pt x="39370" y="29210"/>
                      <a:pt x="31115" y="38100"/>
                      <a:pt x="19685" y="38100"/>
                    </a:cubicBezTo>
                    <a:cubicBezTo>
                      <a:pt x="8255" y="38100"/>
                      <a:pt x="0" y="29845"/>
                      <a:pt x="0" y="19050"/>
                    </a:cubicBezTo>
                    <a:close/>
                    <a:moveTo>
                      <a:pt x="5080" y="69215"/>
                    </a:moveTo>
                    <a:lnTo>
                      <a:pt x="34290" y="69215"/>
                    </a:lnTo>
                    <a:lnTo>
                      <a:pt x="34290" y="230505"/>
                    </a:lnTo>
                    <a:lnTo>
                      <a:pt x="5080" y="230505"/>
                    </a:lnTo>
                    <a:lnTo>
                      <a:pt x="5080" y="69215"/>
                    </a:lnTo>
                    <a:close/>
                  </a:path>
                </a:pathLst>
              </a:custGeom>
              <a:grpFill/>
              <a:ln w="634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883638B-6A55-4957-2B27-48261919B34A}"/>
                  </a:ext>
                </a:extLst>
              </p:cNvPr>
              <p:cNvSpPr/>
              <p:nvPr/>
            </p:nvSpPr>
            <p:spPr>
              <a:xfrm>
                <a:off x="4591669" y="3051880"/>
                <a:ext cx="167639" cy="165099"/>
              </a:xfrm>
              <a:custGeom>
                <a:avLst/>
                <a:gdLst>
                  <a:gd name="connsiteX0" fmla="*/ 0 w 167639"/>
                  <a:gd name="connsiteY0" fmla="*/ 82550 h 165099"/>
                  <a:gd name="connsiteX1" fmla="*/ 83820 w 167639"/>
                  <a:gd name="connsiteY1" fmla="*/ 0 h 165099"/>
                  <a:gd name="connsiteX2" fmla="*/ 167640 w 167639"/>
                  <a:gd name="connsiteY2" fmla="*/ 82550 h 165099"/>
                  <a:gd name="connsiteX3" fmla="*/ 83820 w 167639"/>
                  <a:gd name="connsiteY3" fmla="*/ 165100 h 165099"/>
                  <a:gd name="connsiteX4" fmla="*/ 0 w 167639"/>
                  <a:gd name="connsiteY4" fmla="*/ 82550 h 165099"/>
                  <a:gd name="connsiteX5" fmla="*/ 138430 w 167639"/>
                  <a:gd name="connsiteY5" fmla="*/ 82550 h 165099"/>
                  <a:gd name="connsiteX6" fmla="*/ 84455 w 167639"/>
                  <a:gd name="connsiteY6" fmla="*/ 26035 h 165099"/>
                  <a:gd name="connsiteX7" fmla="*/ 29845 w 167639"/>
                  <a:gd name="connsiteY7" fmla="*/ 82550 h 165099"/>
                  <a:gd name="connsiteX8" fmla="*/ 84455 w 167639"/>
                  <a:gd name="connsiteY8" fmla="*/ 139700 h 165099"/>
                  <a:gd name="connsiteX9" fmla="*/ 138430 w 167639"/>
                  <a:gd name="connsiteY9" fmla="*/ 8255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39" h="165099">
                    <a:moveTo>
                      <a:pt x="0" y="82550"/>
                    </a:moveTo>
                    <a:cubicBezTo>
                      <a:pt x="0" y="34290"/>
                      <a:pt x="35560" y="0"/>
                      <a:pt x="83820" y="0"/>
                    </a:cubicBezTo>
                    <a:cubicBezTo>
                      <a:pt x="132080" y="0"/>
                      <a:pt x="167640" y="34290"/>
                      <a:pt x="167640" y="82550"/>
                    </a:cubicBezTo>
                    <a:cubicBezTo>
                      <a:pt x="167640" y="130810"/>
                      <a:pt x="132080" y="165100"/>
                      <a:pt x="83820" y="165100"/>
                    </a:cubicBezTo>
                    <a:cubicBezTo>
                      <a:pt x="35560" y="165100"/>
                      <a:pt x="0" y="130810"/>
                      <a:pt x="0" y="82550"/>
                    </a:cubicBezTo>
                    <a:close/>
                    <a:moveTo>
                      <a:pt x="138430" y="82550"/>
                    </a:moveTo>
                    <a:cubicBezTo>
                      <a:pt x="138430" y="48260"/>
                      <a:pt x="115570" y="26035"/>
                      <a:pt x="84455" y="26035"/>
                    </a:cubicBezTo>
                    <a:cubicBezTo>
                      <a:pt x="53340" y="26035"/>
                      <a:pt x="29845" y="48260"/>
                      <a:pt x="29845" y="82550"/>
                    </a:cubicBezTo>
                    <a:cubicBezTo>
                      <a:pt x="29845" y="116840"/>
                      <a:pt x="53340" y="139700"/>
                      <a:pt x="84455" y="139700"/>
                    </a:cubicBezTo>
                    <a:cubicBezTo>
                      <a:pt x="115570" y="139700"/>
                      <a:pt x="138430" y="116840"/>
                      <a:pt x="138430" y="82550"/>
                    </a:cubicBezTo>
                    <a:close/>
                  </a:path>
                </a:pathLst>
              </a:custGeom>
              <a:grpFill/>
              <a:ln w="634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80A0532-EEB6-F57C-E58D-A9813C2CA332}"/>
                  </a:ext>
                </a:extLst>
              </p:cNvPr>
              <p:cNvSpPr/>
              <p:nvPr/>
            </p:nvSpPr>
            <p:spPr>
              <a:xfrm>
                <a:off x="4799949" y="3051880"/>
                <a:ext cx="153669" cy="163194"/>
              </a:xfrm>
              <a:custGeom>
                <a:avLst/>
                <a:gdLst>
                  <a:gd name="connsiteX0" fmla="*/ 153669 w 153669"/>
                  <a:gd name="connsiteY0" fmla="*/ 70485 h 163194"/>
                  <a:gd name="connsiteX1" fmla="*/ 153669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69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69" y="70485"/>
                    </a:moveTo>
                    <a:lnTo>
                      <a:pt x="153669"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5730" y="0"/>
                      <a:pt x="153669" y="22860"/>
                      <a:pt x="153669" y="70485"/>
                    </a:cubicBezTo>
                    <a:close/>
                  </a:path>
                </a:pathLst>
              </a:custGeom>
              <a:grpFill/>
              <a:ln w="634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4CCD693-737D-565F-7A5E-04963C3D9E40}"/>
                  </a:ext>
                </a:extLst>
              </p:cNvPr>
              <p:cNvSpPr/>
              <p:nvPr/>
            </p:nvSpPr>
            <p:spPr>
              <a:xfrm>
                <a:off x="5063474" y="3001715"/>
                <a:ext cx="176529" cy="213359"/>
              </a:xfrm>
              <a:custGeom>
                <a:avLst/>
                <a:gdLst>
                  <a:gd name="connsiteX0" fmla="*/ 73025 w 176529"/>
                  <a:gd name="connsiteY0" fmla="*/ 26670 h 213359"/>
                  <a:gd name="connsiteX1" fmla="*/ 0 w 176529"/>
                  <a:gd name="connsiteY1" fmla="*/ 26670 h 213359"/>
                  <a:gd name="connsiteX2" fmla="*/ 0 w 176529"/>
                  <a:gd name="connsiteY2" fmla="*/ 0 h 213359"/>
                  <a:gd name="connsiteX3" fmla="*/ 176530 w 176529"/>
                  <a:gd name="connsiteY3" fmla="*/ 0 h 213359"/>
                  <a:gd name="connsiteX4" fmla="*/ 176530 w 176529"/>
                  <a:gd name="connsiteY4" fmla="*/ 26670 h 213359"/>
                  <a:gd name="connsiteX5" fmla="*/ 103505 w 176529"/>
                  <a:gd name="connsiteY5" fmla="*/ 26670 h 213359"/>
                  <a:gd name="connsiteX6" fmla="*/ 103505 w 176529"/>
                  <a:gd name="connsiteY6" fmla="*/ 213360 h 213359"/>
                  <a:gd name="connsiteX7" fmla="*/ 73025 w 176529"/>
                  <a:gd name="connsiteY7" fmla="*/ 213360 h 213359"/>
                  <a:gd name="connsiteX8" fmla="*/ 73025 w 176529"/>
                  <a:gd name="connsiteY8" fmla="*/ 2667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29" h="213359">
                    <a:moveTo>
                      <a:pt x="73025" y="26670"/>
                    </a:moveTo>
                    <a:lnTo>
                      <a:pt x="0" y="26670"/>
                    </a:lnTo>
                    <a:lnTo>
                      <a:pt x="0" y="0"/>
                    </a:lnTo>
                    <a:lnTo>
                      <a:pt x="176530" y="0"/>
                    </a:lnTo>
                    <a:lnTo>
                      <a:pt x="176530" y="26670"/>
                    </a:lnTo>
                    <a:lnTo>
                      <a:pt x="103505" y="26670"/>
                    </a:lnTo>
                    <a:lnTo>
                      <a:pt x="103505" y="213360"/>
                    </a:lnTo>
                    <a:lnTo>
                      <a:pt x="73025" y="213360"/>
                    </a:lnTo>
                    <a:lnTo>
                      <a:pt x="73025" y="26670"/>
                    </a:lnTo>
                    <a:close/>
                  </a:path>
                </a:pathLst>
              </a:custGeom>
              <a:grpFill/>
              <a:ln w="634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84414FB-DCB3-E541-85C0-C43A89CCCB55}"/>
                  </a:ext>
                </a:extLst>
              </p:cNvPr>
              <p:cNvSpPr/>
              <p:nvPr/>
            </p:nvSpPr>
            <p:spPr>
              <a:xfrm>
                <a:off x="5268579" y="2989015"/>
                <a:ext cx="153669" cy="226059"/>
              </a:xfrm>
              <a:custGeom>
                <a:avLst/>
                <a:gdLst>
                  <a:gd name="connsiteX0" fmla="*/ 153670 w 153669"/>
                  <a:gd name="connsiteY0" fmla="*/ 133350 h 226059"/>
                  <a:gd name="connsiteX1" fmla="*/ 153670 w 153669"/>
                  <a:gd name="connsiteY1" fmla="*/ 226060 h 226059"/>
                  <a:gd name="connsiteX2" fmla="*/ 124460 w 153669"/>
                  <a:gd name="connsiteY2" fmla="*/ 226060 h 226059"/>
                  <a:gd name="connsiteX3" fmla="*/ 124460 w 153669"/>
                  <a:gd name="connsiteY3" fmla="*/ 136525 h 226059"/>
                  <a:gd name="connsiteX4" fmla="*/ 80645 w 153669"/>
                  <a:gd name="connsiteY4" fmla="*/ 89535 h 226059"/>
                  <a:gd name="connsiteX5" fmla="*/ 29210 w 153669"/>
                  <a:gd name="connsiteY5" fmla="*/ 142875 h 226059"/>
                  <a:gd name="connsiteX6" fmla="*/ 29210 w 153669"/>
                  <a:gd name="connsiteY6" fmla="*/ 226060 h 226059"/>
                  <a:gd name="connsiteX7" fmla="*/ 0 w 153669"/>
                  <a:gd name="connsiteY7" fmla="*/ 226060 h 226059"/>
                  <a:gd name="connsiteX8" fmla="*/ 0 w 153669"/>
                  <a:gd name="connsiteY8" fmla="*/ 0 h 226059"/>
                  <a:gd name="connsiteX9" fmla="*/ 29210 w 153669"/>
                  <a:gd name="connsiteY9" fmla="*/ 0 h 226059"/>
                  <a:gd name="connsiteX10" fmla="*/ 29210 w 153669"/>
                  <a:gd name="connsiteY10" fmla="*/ 87630 h 226059"/>
                  <a:gd name="connsiteX11" fmla="*/ 86360 w 153669"/>
                  <a:gd name="connsiteY11" fmla="*/ 63500 h 226059"/>
                  <a:gd name="connsiteX12" fmla="*/ 153670 w 153669"/>
                  <a:gd name="connsiteY12" fmla="*/ 133350 h 22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226059">
                    <a:moveTo>
                      <a:pt x="153670" y="133350"/>
                    </a:moveTo>
                    <a:lnTo>
                      <a:pt x="153670" y="226060"/>
                    </a:lnTo>
                    <a:lnTo>
                      <a:pt x="124460" y="226060"/>
                    </a:lnTo>
                    <a:lnTo>
                      <a:pt x="124460" y="136525"/>
                    </a:lnTo>
                    <a:cubicBezTo>
                      <a:pt x="124460" y="104775"/>
                      <a:pt x="108585" y="89535"/>
                      <a:pt x="80645" y="89535"/>
                    </a:cubicBezTo>
                    <a:cubicBezTo>
                      <a:pt x="49530" y="89535"/>
                      <a:pt x="29210" y="107950"/>
                      <a:pt x="29210" y="142875"/>
                    </a:cubicBezTo>
                    <a:lnTo>
                      <a:pt x="29210" y="226060"/>
                    </a:lnTo>
                    <a:lnTo>
                      <a:pt x="0" y="226060"/>
                    </a:lnTo>
                    <a:lnTo>
                      <a:pt x="0" y="0"/>
                    </a:lnTo>
                    <a:lnTo>
                      <a:pt x="29210" y="0"/>
                    </a:lnTo>
                    <a:lnTo>
                      <a:pt x="29210" y="87630"/>
                    </a:lnTo>
                    <a:cubicBezTo>
                      <a:pt x="41275" y="72390"/>
                      <a:pt x="61595" y="63500"/>
                      <a:pt x="86360" y="63500"/>
                    </a:cubicBezTo>
                    <a:cubicBezTo>
                      <a:pt x="125730" y="62865"/>
                      <a:pt x="153670" y="85725"/>
                      <a:pt x="153670" y="133350"/>
                    </a:cubicBezTo>
                    <a:close/>
                  </a:path>
                </a:pathLst>
              </a:custGeom>
              <a:grpFill/>
              <a:ln w="634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978C4F6-D357-EB2B-ECFF-74529448BCE2}"/>
                  </a:ext>
                </a:extLst>
              </p:cNvPr>
              <p:cNvSpPr/>
              <p:nvPr/>
            </p:nvSpPr>
            <p:spPr>
              <a:xfrm>
                <a:off x="5463523" y="3051880"/>
                <a:ext cx="140969" cy="165099"/>
              </a:xfrm>
              <a:custGeom>
                <a:avLst/>
                <a:gdLst>
                  <a:gd name="connsiteX0" fmla="*/ 140970 w 140969"/>
                  <a:gd name="connsiteY0" fmla="*/ 66040 h 165099"/>
                  <a:gd name="connsiteX1" fmla="*/ 140970 w 140969"/>
                  <a:gd name="connsiteY1" fmla="*/ 163830 h 165099"/>
                  <a:gd name="connsiteX2" fmla="*/ 113030 w 140969"/>
                  <a:gd name="connsiteY2" fmla="*/ 163830 h 165099"/>
                  <a:gd name="connsiteX3" fmla="*/ 113030 w 140969"/>
                  <a:gd name="connsiteY3" fmla="*/ 142240 h 165099"/>
                  <a:gd name="connsiteX4" fmla="*/ 59690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30" y="163830"/>
                    </a:lnTo>
                    <a:lnTo>
                      <a:pt x="113030" y="142240"/>
                    </a:lnTo>
                    <a:cubicBezTo>
                      <a:pt x="103505" y="156845"/>
                      <a:pt x="85090" y="165100"/>
                      <a:pt x="59690"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5570" y="0"/>
                      <a:pt x="140970" y="21590"/>
                      <a:pt x="140970" y="66040"/>
                    </a:cubicBezTo>
                    <a:close/>
                    <a:moveTo>
                      <a:pt x="111760" y="114300"/>
                    </a:moveTo>
                    <a:lnTo>
                      <a:pt x="111760" y="91440"/>
                    </a:lnTo>
                    <a:lnTo>
                      <a:pt x="66675" y="91440"/>
                    </a:lnTo>
                    <a:cubicBezTo>
                      <a:pt x="37465" y="91440"/>
                      <a:pt x="29210" y="102870"/>
                      <a:pt x="29210" y="116205"/>
                    </a:cubicBezTo>
                    <a:cubicBezTo>
                      <a:pt x="29210" y="132080"/>
                      <a:pt x="42545" y="142240"/>
                      <a:pt x="64770" y="142240"/>
                    </a:cubicBezTo>
                    <a:cubicBezTo>
                      <a:pt x="86995" y="142875"/>
                      <a:pt x="104140" y="132715"/>
                      <a:pt x="111760" y="114300"/>
                    </a:cubicBezTo>
                    <a:close/>
                  </a:path>
                </a:pathLst>
              </a:custGeom>
              <a:grpFill/>
              <a:ln w="634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B78A38D-D421-75B7-0805-23129E1CB375}"/>
                  </a:ext>
                </a:extLst>
              </p:cNvPr>
              <p:cNvSpPr/>
              <p:nvPr/>
            </p:nvSpPr>
            <p:spPr>
              <a:xfrm>
                <a:off x="5634973" y="3017590"/>
                <a:ext cx="114299" cy="199389"/>
              </a:xfrm>
              <a:custGeom>
                <a:avLst/>
                <a:gdLst>
                  <a:gd name="connsiteX0" fmla="*/ 114300 w 114299"/>
                  <a:gd name="connsiteY0" fmla="*/ 187960 h 199389"/>
                  <a:gd name="connsiteX1" fmla="*/ 78740 w 114299"/>
                  <a:gd name="connsiteY1" fmla="*/ 199390 h 199389"/>
                  <a:gd name="connsiteX2" fmla="*/ 27305 w 114299"/>
                  <a:gd name="connsiteY2" fmla="*/ 148590 h 199389"/>
                  <a:gd name="connsiteX3" fmla="*/ 27305 w 114299"/>
                  <a:gd name="connsiteY3" fmla="*/ 59690 h 199389"/>
                  <a:gd name="connsiteX4" fmla="*/ 0 w 114299"/>
                  <a:gd name="connsiteY4" fmla="*/ 59690 h 199389"/>
                  <a:gd name="connsiteX5" fmla="*/ 0 w 114299"/>
                  <a:gd name="connsiteY5" fmla="*/ 35560 h 199389"/>
                  <a:gd name="connsiteX6" fmla="*/ 27305 w 114299"/>
                  <a:gd name="connsiteY6" fmla="*/ 35560 h 199389"/>
                  <a:gd name="connsiteX7" fmla="*/ 27305 w 114299"/>
                  <a:gd name="connsiteY7" fmla="*/ 0 h 199389"/>
                  <a:gd name="connsiteX8" fmla="*/ 56515 w 114299"/>
                  <a:gd name="connsiteY8" fmla="*/ 0 h 199389"/>
                  <a:gd name="connsiteX9" fmla="*/ 56515 w 114299"/>
                  <a:gd name="connsiteY9" fmla="*/ 35560 h 199389"/>
                  <a:gd name="connsiteX10" fmla="*/ 102870 w 114299"/>
                  <a:gd name="connsiteY10" fmla="*/ 35560 h 199389"/>
                  <a:gd name="connsiteX11" fmla="*/ 102870 w 114299"/>
                  <a:gd name="connsiteY11" fmla="*/ 59690 h 199389"/>
                  <a:gd name="connsiteX12" fmla="*/ 56515 w 114299"/>
                  <a:gd name="connsiteY12" fmla="*/ 59690 h 199389"/>
                  <a:gd name="connsiteX13" fmla="*/ 56515 w 114299"/>
                  <a:gd name="connsiteY13" fmla="*/ 147955 h 199389"/>
                  <a:gd name="connsiteX14" fmla="*/ 81915 w 114299"/>
                  <a:gd name="connsiteY14" fmla="*/ 175260 h 199389"/>
                  <a:gd name="connsiteX15" fmla="*/ 104775 w 114299"/>
                  <a:gd name="connsiteY15" fmla="*/ 167640 h 199389"/>
                  <a:gd name="connsiteX16" fmla="*/ 114300 w 114299"/>
                  <a:gd name="connsiteY16" fmla="*/ 187960 h 1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299" h="199389">
                    <a:moveTo>
                      <a:pt x="114300" y="187960"/>
                    </a:moveTo>
                    <a:cubicBezTo>
                      <a:pt x="105410" y="195580"/>
                      <a:pt x="92075" y="199390"/>
                      <a:pt x="78740" y="199390"/>
                    </a:cubicBezTo>
                    <a:cubicBezTo>
                      <a:pt x="46355" y="199390"/>
                      <a:pt x="27305" y="181610"/>
                      <a:pt x="27305" y="148590"/>
                    </a:cubicBezTo>
                    <a:lnTo>
                      <a:pt x="27305" y="59690"/>
                    </a:lnTo>
                    <a:lnTo>
                      <a:pt x="0" y="59690"/>
                    </a:lnTo>
                    <a:lnTo>
                      <a:pt x="0" y="35560"/>
                    </a:lnTo>
                    <a:lnTo>
                      <a:pt x="27305" y="35560"/>
                    </a:lnTo>
                    <a:lnTo>
                      <a:pt x="27305" y="0"/>
                    </a:lnTo>
                    <a:lnTo>
                      <a:pt x="56515" y="0"/>
                    </a:lnTo>
                    <a:lnTo>
                      <a:pt x="56515" y="35560"/>
                    </a:lnTo>
                    <a:lnTo>
                      <a:pt x="102870" y="35560"/>
                    </a:lnTo>
                    <a:lnTo>
                      <a:pt x="102870" y="59690"/>
                    </a:lnTo>
                    <a:lnTo>
                      <a:pt x="56515" y="59690"/>
                    </a:lnTo>
                    <a:lnTo>
                      <a:pt x="56515" y="147955"/>
                    </a:lnTo>
                    <a:cubicBezTo>
                      <a:pt x="56515" y="165100"/>
                      <a:pt x="65405" y="175260"/>
                      <a:pt x="81915" y="175260"/>
                    </a:cubicBezTo>
                    <a:cubicBezTo>
                      <a:pt x="90170" y="175260"/>
                      <a:pt x="98425" y="172720"/>
                      <a:pt x="104775" y="167640"/>
                    </a:cubicBezTo>
                    <a:lnTo>
                      <a:pt x="114300" y="187960"/>
                    </a:lnTo>
                    <a:close/>
                  </a:path>
                </a:pathLst>
              </a:custGeom>
              <a:grpFill/>
              <a:ln w="6345" cap="flat">
                <a:noFill/>
                <a:prstDash val="solid"/>
                <a:miter/>
              </a:ln>
            </p:spPr>
            <p:txBody>
              <a:bodyPr rtlCol="0" anchor="ctr"/>
              <a:lstStyle/>
              <a:p>
                <a:endParaRPr lang="en-US"/>
              </a:p>
            </p:txBody>
          </p:sp>
          <p:sp>
            <p:nvSpPr>
              <p:cNvPr id="795" name="Freeform 794">
                <a:extLst>
                  <a:ext uri="{FF2B5EF4-FFF2-40B4-BE49-F238E27FC236}">
                    <a16:creationId xmlns:a16="http://schemas.microsoft.com/office/drawing/2014/main" id="{4469075D-9B84-C62F-61FE-02421DA4F4A3}"/>
                  </a:ext>
                </a:extLst>
              </p:cNvPr>
              <p:cNvSpPr/>
              <p:nvPr/>
            </p:nvSpPr>
            <p:spPr>
              <a:xfrm>
                <a:off x="5871193" y="3001715"/>
                <a:ext cx="205105" cy="213359"/>
              </a:xfrm>
              <a:custGeom>
                <a:avLst/>
                <a:gdLst>
                  <a:gd name="connsiteX0" fmla="*/ 0 w 205105"/>
                  <a:gd name="connsiteY0" fmla="*/ 0 h 213359"/>
                  <a:gd name="connsiteX1" fmla="*/ 90170 w 205105"/>
                  <a:gd name="connsiteY1" fmla="*/ 0 h 213359"/>
                  <a:gd name="connsiteX2" fmla="*/ 205105 w 205105"/>
                  <a:gd name="connsiteY2" fmla="*/ 106680 h 213359"/>
                  <a:gd name="connsiteX3" fmla="*/ 90170 w 205105"/>
                  <a:gd name="connsiteY3" fmla="*/ 213360 h 213359"/>
                  <a:gd name="connsiteX4" fmla="*/ 0 w 205105"/>
                  <a:gd name="connsiteY4" fmla="*/ 213360 h 213359"/>
                  <a:gd name="connsiteX5" fmla="*/ 0 w 205105"/>
                  <a:gd name="connsiteY5" fmla="*/ 0 h 213359"/>
                  <a:gd name="connsiteX6" fmla="*/ 87630 w 205105"/>
                  <a:gd name="connsiteY6" fmla="*/ 187325 h 213359"/>
                  <a:gd name="connsiteX7" fmla="*/ 173990 w 205105"/>
                  <a:gd name="connsiteY7" fmla="*/ 107315 h 213359"/>
                  <a:gd name="connsiteX8" fmla="*/ 87630 w 205105"/>
                  <a:gd name="connsiteY8" fmla="*/ 27305 h 213359"/>
                  <a:gd name="connsiteX9" fmla="*/ 29845 w 205105"/>
                  <a:gd name="connsiteY9" fmla="*/ 27305 h 213359"/>
                  <a:gd name="connsiteX10" fmla="*/ 29845 w 205105"/>
                  <a:gd name="connsiteY10" fmla="*/ 187960 h 213359"/>
                  <a:gd name="connsiteX11" fmla="*/ 87630 w 205105"/>
                  <a:gd name="connsiteY11" fmla="*/ 18796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105" h="213359">
                    <a:moveTo>
                      <a:pt x="0" y="0"/>
                    </a:moveTo>
                    <a:lnTo>
                      <a:pt x="90170" y="0"/>
                    </a:lnTo>
                    <a:cubicBezTo>
                      <a:pt x="158750" y="0"/>
                      <a:pt x="205105" y="43180"/>
                      <a:pt x="205105" y="106680"/>
                    </a:cubicBezTo>
                    <a:cubicBezTo>
                      <a:pt x="205105" y="170180"/>
                      <a:pt x="158750" y="213360"/>
                      <a:pt x="90170" y="213360"/>
                    </a:cubicBezTo>
                    <a:lnTo>
                      <a:pt x="0" y="213360"/>
                    </a:lnTo>
                    <a:lnTo>
                      <a:pt x="0" y="0"/>
                    </a:lnTo>
                    <a:close/>
                    <a:moveTo>
                      <a:pt x="87630" y="187325"/>
                    </a:moveTo>
                    <a:cubicBezTo>
                      <a:pt x="140335" y="187325"/>
                      <a:pt x="173990" y="154940"/>
                      <a:pt x="173990" y="107315"/>
                    </a:cubicBezTo>
                    <a:cubicBezTo>
                      <a:pt x="173990" y="59690"/>
                      <a:pt x="140335" y="27305"/>
                      <a:pt x="87630" y="27305"/>
                    </a:cubicBezTo>
                    <a:lnTo>
                      <a:pt x="29845" y="27305"/>
                    </a:lnTo>
                    <a:lnTo>
                      <a:pt x="29845" y="187960"/>
                    </a:lnTo>
                    <a:lnTo>
                      <a:pt x="87630" y="187960"/>
                    </a:lnTo>
                    <a:close/>
                  </a:path>
                </a:pathLst>
              </a:custGeom>
              <a:grpFill/>
              <a:ln w="6345" cap="flat">
                <a:noFill/>
                <a:prstDash val="solid"/>
                <a:miter/>
              </a:ln>
            </p:spPr>
            <p:txBody>
              <a:bodyPr rtlCol="0" anchor="ctr"/>
              <a:lstStyle/>
              <a:p>
                <a:endParaRPr lang="en-US"/>
              </a:p>
            </p:txBody>
          </p:sp>
          <p:sp>
            <p:nvSpPr>
              <p:cNvPr id="796" name="Freeform 795">
                <a:extLst>
                  <a:ext uri="{FF2B5EF4-FFF2-40B4-BE49-F238E27FC236}">
                    <a16:creationId xmlns:a16="http://schemas.microsoft.com/office/drawing/2014/main" id="{D1C2472B-25BB-4B93-FD51-D7F3FD75998B}"/>
                  </a:ext>
                </a:extLst>
              </p:cNvPr>
              <p:cNvSpPr/>
              <p:nvPr/>
            </p:nvSpPr>
            <p:spPr>
              <a:xfrm>
                <a:off x="6118207" y="3051880"/>
                <a:ext cx="86994" cy="163829"/>
              </a:xfrm>
              <a:custGeom>
                <a:avLst/>
                <a:gdLst>
                  <a:gd name="connsiteX0" fmla="*/ 86995 w 86994"/>
                  <a:gd name="connsiteY0" fmla="*/ 0 h 163829"/>
                  <a:gd name="connsiteX1" fmla="*/ 86995 w 86994"/>
                  <a:gd name="connsiteY1" fmla="*/ 28575 h 163829"/>
                  <a:gd name="connsiteX2" fmla="*/ 80010 w 86994"/>
                  <a:gd name="connsiteY2" fmla="*/ 28575 h 163829"/>
                  <a:gd name="connsiteX3" fmla="*/ 29210 w 86994"/>
                  <a:gd name="connsiteY3" fmla="*/ 83185 h 163829"/>
                  <a:gd name="connsiteX4" fmla="*/ 29210 w 86994"/>
                  <a:gd name="connsiteY4" fmla="*/ 163830 h 163829"/>
                  <a:gd name="connsiteX5" fmla="*/ 0 w 86994"/>
                  <a:gd name="connsiteY5" fmla="*/ 163830 h 163829"/>
                  <a:gd name="connsiteX6" fmla="*/ 0 w 86994"/>
                  <a:gd name="connsiteY6" fmla="*/ 2540 h 163829"/>
                  <a:gd name="connsiteX7" fmla="*/ 27940 w 86994"/>
                  <a:gd name="connsiteY7" fmla="*/ 2540 h 163829"/>
                  <a:gd name="connsiteX8" fmla="*/ 27940 w 86994"/>
                  <a:gd name="connsiteY8" fmla="*/ 29845 h 163829"/>
                  <a:gd name="connsiteX9" fmla="*/ 86995 w 86994"/>
                  <a:gd name="connsiteY9" fmla="*/ 0 h 16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94" h="163829">
                    <a:moveTo>
                      <a:pt x="86995" y="0"/>
                    </a:moveTo>
                    <a:lnTo>
                      <a:pt x="86995" y="28575"/>
                    </a:lnTo>
                    <a:cubicBezTo>
                      <a:pt x="84455" y="28575"/>
                      <a:pt x="82550" y="28575"/>
                      <a:pt x="80010" y="28575"/>
                    </a:cubicBezTo>
                    <a:cubicBezTo>
                      <a:pt x="48895" y="28575"/>
                      <a:pt x="29210" y="47625"/>
                      <a:pt x="29210" y="83185"/>
                    </a:cubicBezTo>
                    <a:lnTo>
                      <a:pt x="29210" y="163830"/>
                    </a:lnTo>
                    <a:lnTo>
                      <a:pt x="0" y="163830"/>
                    </a:lnTo>
                    <a:lnTo>
                      <a:pt x="0" y="2540"/>
                    </a:lnTo>
                    <a:lnTo>
                      <a:pt x="27940" y="2540"/>
                    </a:lnTo>
                    <a:lnTo>
                      <a:pt x="27940" y="29845"/>
                    </a:lnTo>
                    <a:cubicBezTo>
                      <a:pt x="38735" y="10160"/>
                      <a:pt x="59055" y="0"/>
                      <a:pt x="86995" y="0"/>
                    </a:cubicBezTo>
                    <a:close/>
                  </a:path>
                </a:pathLst>
              </a:custGeom>
              <a:grpFill/>
              <a:ln w="6345"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0D9B0B96-A33C-E807-3401-64C6A4400015}"/>
                  </a:ext>
                </a:extLst>
              </p:cNvPr>
              <p:cNvSpPr/>
              <p:nvPr/>
            </p:nvSpPr>
            <p:spPr>
              <a:xfrm>
                <a:off x="6236317" y="2984570"/>
                <a:ext cx="39370" cy="230504"/>
              </a:xfrm>
              <a:custGeom>
                <a:avLst/>
                <a:gdLst>
                  <a:gd name="connsiteX0" fmla="*/ 0 w 39370"/>
                  <a:gd name="connsiteY0" fmla="*/ 19050 h 230504"/>
                  <a:gd name="connsiteX1" fmla="*/ 19685 w 39370"/>
                  <a:gd name="connsiteY1" fmla="*/ 0 h 230504"/>
                  <a:gd name="connsiteX2" fmla="*/ 39370 w 39370"/>
                  <a:gd name="connsiteY2" fmla="*/ 18415 h 230504"/>
                  <a:gd name="connsiteX3" fmla="*/ 19685 w 39370"/>
                  <a:gd name="connsiteY3" fmla="*/ 38100 h 230504"/>
                  <a:gd name="connsiteX4" fmla="*/ 0 w 39370"/>
                  <a:gd name="connsiteY4" fmla="*/ 19050 h 230504"/>
                  <a:gd name="connsiteX5" fmla="*/ 5080 w 39370"/>
                  <a:gd name="connsiteY5" fmla="*/ 69215 h 230504"/>
                  <a:gd name="connsiteX6" fmla="*/ 34290 w 39370"/>
                  <a:gd name="connsiteY6" fmla="*/ 69215 h 230504"/>
                  <a:gd name="connsiteX7" fmla="*/ 34290 w 39370"/>
                  <a:gd name="connsiteY7" fmla="*/ 230505 h 230504"/>
                  <a:gd name="connsiteX8" fmla="*/ 5080 w 39370"/>
                  <a:gd name="connsiteY8" fmla="*/ 230505 h 230504"/>
                  <a:gd name="connsiteX9" fmla="*/ 5080 w 39370"/>
                  <a:gd name="connsiteY9" fmla="*/ 69215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70" h="230504">
                    <a:moveTo>
                      <a:pt x="0" y="19050"/>
                    </a:moveTo>
                    <a:cubicBezTo>
                      <a:pt x="0" y="8255"/>
                      <a:pt x="8255" y="0"/>
                      <a:pt x="19685" y="0"/>
                    </a:cubicBezTo>
                    <a:cubicBezTo>
                      <a:pt x="31115" y="0"/>
                      <a:pt x="39370" y="8255"/>
                      <a:pt x="39370" y="18415"/>
                    </a:cubicBezTo>
                    <a:cubicBezTo>
                      <a:pt x="39370" y="29210"/>
                      <a:pt x="31115" y="38100"/>
                      <a:pt x="19685" y="38100"/>
                    </a:cubicBezTo>
                    <a:cubicBezTo>
                      <a:pt x="8255" y="38100"/>
                      <a:pt x="0" y="29845"/>
                      <a:pt x="0" y="19050"/>
                    </a:cubicBezTo>
                    <a:close/>
                    <a:moveTo>
                      <a:pt x="5080" y="69215"/>
                    </a:moveTo>
                    <a:lnTo>
                      <a:pt x="34290" y="69215"/>
                    </a:lnTo>
                    <a:lnTo>
                      <a:pt x="34290" y="230505"/>
                    </a:lnTo>
                    <a:lnTo>
                      <a:pt x="5080" y="230505"/>
                    </a:lnTo>
                    <a:lnTo>
                      <a:pt x="5080" y="69215"/>
                    </a:lnTo>
                    <a:close/>
                  </a:path>
                </a:pathLst>
              </a:custGeom>
              <a:grpFill/>
              <a:ln w="6345" cap="flat">
                <a:noFill/>
                <a:prstDash val="solid"/>
                <a:miter/>
              </a:ln>
            </p:spPr>
            <p:txBody>
              <a:bodyPr rtlCol="0" anchor="ctr"/>
              <a:lstStyle/>
              <a:p>
                <a:endParaRPr lang="en-US"/>
              </a:p>
            </p:txBody>
          </p:sp>
          <p:sp>
            <p:nvSpPr>
              <p:cNvPr id="798" name="Freeform 797">
                <a:extLst>
                  <a:ext uri="{FF2B5EF4-FFF2-40B4-BE49-F238E27FC236}">
                    <a16:creationId xmlns:a16="http://schemas.microsoft.com/office/drawing/2014/main" id="{CFB2A746-9EB7-B885-E825-8E97D44FD4F3}"/>
                  </a:ext>
                </a:extLst>
              </p:cNvPr>
              <p:cNvSpPr/>
              <p:nvPr/>
            </p:nvSpPr>
            <p:spPr>
              <a:xfrm>
                <a:off x="6298547" y="3053784"/>
                <a:ext cx="170814" cy="161289"/>
              </a:xfrm>
              <a:custGeom>
                <a:avLst/>
                <a:gdLst>
                  <a:gd name="connsiteX0" fmla="*/ 170815 w 170814"/>
                  <a:gd name="connsiteY0" fmla="*/ 0 h 161289"/>
                  <a:gd name="connsiteX1" fmla="*/ 100330 w 170814"/>
                  <a:gd name="connsiteY1" fmla="*/ 161290 h 161289"/>
                  <a:gd name="connsiteX2" fmla="*/ 70485 w 170814"/>
                  <a:gd name="connsiteY2" fmla="*/ 161290 h 161289"/>
                  <a:gd name="connsiteX3" fmla="*/ 0 w 170814"/>
                  <a:gd name="connsiteY3" fmla="*/ 0 h 161289"/>
                  <a:gd name="connsiteX4" fmla="*/ 30480 w 170814"/>
                  <a:gd name="connsiteY4" fmla="*/ 0 h 161289"/>
                  <a:gd name="connsiteX5" fmla="*/ 85725 w 170814"/>
                  <a:gd name="connsiteY5" fmla="*/ 129540 h 161289"/>
                  <a:gd name="connsiteX6" fmla="*/ 142240 w 170814"/>
                  <a:gd name="connsiteY6" fmla="*/ 0 h 161289"/>
                  <a:gd name="connsiteX7" fmla="*/ 170815 w 170814"/>
                  <a:gd name="connsiteY7"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4" h="161289">
                    <a:moveTo>
                      <a:pt x="170815" y="0"/>
                    </a:moveTo>
                    <a:lnTo>
                      <a:pt x="100330" y="161290"/>
                    </a:lnTo>
                    <a:lnTo>
                      <a:pt x="70485" y="161290"/>
                    </a:lnTo>
                    <a:lnTo>
                      <a:pt x="0" y="0"/>
                    </a:lnTo>
                    <a:lnTo>
                      <a:pt x="30480" y="0"/>
                    </a:lnTo>
                    <a:lnTo>
                      <a:pt x="85725" y="129540"/>
                    </a:lnTo>
                    <a:lnTo>
                      <a:pt x="142240" y="0"/>
                    </a:lnTo>
                    <a:lnTo>
                      <a:pt x="170815" y="0"/>
                    </a:lnTo>
                    <a:close/>
                  </a:path>
                </a:pathLst>
              </a:custGeom>
              <a:grpFill/>
              <a:ln w="6345" cap="flat">
                <a:noFill/>
                <a:prstDash val="solid"/>
                <a:miter/>
              </a:ln>
            </p:spPr>
            <p:txBody>
              <a:bodyPr rtlCol="0" anchor="ctr"/>
              <a:lstStyle/>
              <a:p>
                <a:endParaRPr lang="en-US"/>
              </a:p>
            </p:txBody>
          </p:sp>
          <p:sp>
            <p:nvSpPr>
              <p:cNvPr id="799" name="Freeform 798">
                <a:extLst>
                  <a:ext uri="{FF2B5EF4-FFF2-40B4-BE49-F238E27FC236}">
                    <a16:creationId xmlns:a16="http://schemas.microsoft.com/office/drawing/2014/main" id="{633552F9-C25A-71D9-60B4-66E916C2E176}"/>
                  </a:ext>
                </a:extLst>
              </p:cNvPr>
              <p:cNvSpPr/>
              <p:nvPr/>
            </p:nvSpPr>
            <p:spPr>
              <a:xfrm>
                <a:off x="6476982" y="3051244"/>
                <a:ext cx="161289" cy="165099"/>
              </a:xfrm>
              <a:custGeom>
                <a:avLst/>
                <a:gdLst>
                  <a:gd name="connsiteX0" fmla="*/ 160655 w 161289"/>
                  <a:gd name="connsiteY0" fmla="*/ 92710 h 165099"/>
                  <a:gd name="connsiteX1" fmla="*/ 29845 w 161289"/>
                  <a:gd name="connsiteY1" fmla="*/ 92710 h 165099"/>
                  <a:gd name="connsiteX2" fmla="*/ 88265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80 w 161289"/>
                  <a:gd name="connsiteY7" fmla="*/ 0 h 165099"/>
                  <a:gd name="connsiteX8" fmla="*/ 161290 w 161289"/>
                  <a:gd name="connsiteY8" fmla="*/ 83185 h 165099"/>
                  <a:gd name="connsiteX9" fmla="*/ 160655 w 161289"/>
                  <a:gd name="connsiteY9" fmla="*/ 92710 h 165099"/>
                  <a:gd name="connsiteX10" fmla="*/ 29210 w 161289"/>
                  <a:gd name="connsiteY10" fmla="*/ 71755 h 165099"/>
                  <a:gd name="connsiteX11" fmla="*/ 132715 w 161289"/>
                  <a:gd name="connsiteY11" fmla="*/ 71755 h 165099"/>
                  <a:gd name="connsiteX12" fmla="*/ 80645 w 161289"/>
                  <a:gd name="connsiteY12" fmla="*/ 25400 h 165099"/>
                  <a:gd name="connsiteX13" fmla="*/ 29210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5" y="92710"/>
                    </a:moveTo>
                    <a:lnTo>
                      <a:pt x="29845" y="92710"/>
                    </a:lnTo>
                    <a:cubicBezTo>
                      <a:pt x="33655" y="121285"/>
                      <a:pt x="56515" y="139700"/>
                      <a:pt x="88265" y="139700"/>
                    </a:cubicBezTo>
                    <a:cubicBezTo>
                      <a:pt x="107315" y="139700"/>
                      <a:pt x="123190" y="133350"/>
                      <a:pt x="134620" y="120015"/>
                    </a:cubicBezTo>
                    <a:lnTo>
                      <a:pt x="150495" y="139065"/>
                    </a:lnTo>
                    <a:cubicBezTo>
                      <a:pt x="135890" y="156210"/>
                      <a:pt x="113665" y="165100"/>
                      <a:pt x="86995" y="165100"/>
                    </a:cubicBezTo>
                    <a:cubicBezTo>
                      <a:pt x="34925" y="165100"/>
                      <a:pt x="0" y="130810"/>
                      <a:pt x="0" y="82550"/>
                    </a:cubicBezTo>
                    <a:cubicBezTo>
                      <a:pt x="0" y="34925"/>
                      <a:pt x="34290" y="0"/>
                      <a:pt x="81280" y="0"/>
                    </a:cubicBezTo>
                    <a:cubicBezTo>
                      <a:pt x="128270" y="0"/>
                      <a:pt x="161290" y="33655"/>
                      <a:pt x="161290" y="83185"/>
                    </a:cubicBezTo>
                    <a:cubicBezTo>
                      <a:pt x="161290" y="86360"/>
                      <a:pt x="160655" y="90170"/>
                      <a:pt x="160655" y="92710"/>
                    </a:cubicBezTo>
                    <a:close/>
                    <a:moveTo>
                      <a:pt x="29210" y="71755"/>
                    </a:moveTo>
                    <a:lnTo>
                      <a:pt x="132715" y="71755"/>
                    </a:lnTo>
                    <a:cubicBezTo>
                      <a:pt x="129540" y="44450"/>
                      <a:pt x="109220" y="25400"/>
                      <a:pt x="80645" y="25400"/>
                    </a:cubicBezTo>
                    <a:cubicBezTo>
                      <a:pt x="53340" y="25400"/>
                      <a:pt x="32385" y="44450"/>
                      <a:pt x="29210" y="71755"/>
                    </a:cubicBezTo>
                    <a:close/>
                  </a:path>
                </a:pathLst>
              </a:custGeom>
              <a:grpFill/>
              <a:ln w="6345" cap="flat">
                <a:noFill/>
                <a:prstDash val="solid"/>
                <a:miter/>
              </a:ln>
            </p:spPr>
            <p:txBody>
              <a:bodyPr rtlCol="0" anchor="ctr"/>
              <a:lstStyle/>
              <a:p>
                <a:endParaRPr lang="en-US"/>
              </a:p>
            </p:txBody>
          </p:sp>
          <p:sp>
            <p:nvSpPr>
              <p:cNvPr id="800" name="Freeform 799">
                <a:extLst>
                  <a:ext uri="{FF2B5EF4-FFF2-40B4-BE49-F238E27FC236}">
                    <a16:creationId xmlns:a16="http://schemas.microsoft.com/office/drawing/2014/main" id="{0ED26AF4-419D-4F9D-5792-C6800C0DFC61}"/>
                  </a:ext>
                </a:extLst>
              </p:cNvPr>
              <p:cNvSpPr/>
              <p:nvPr/>
            </p:nvSpPr>
            <p:spPr>
              <a:xfrm>
                <a:off x="6657957" y="3051880"/>
                <a:ext cx="135889" cy="164499"/>
              </a:xfrm>
              <a:custGeom>
                <a:avLst/>
                <a:gdLst>
                  <a:gd name="connsiteX0" fmla="*/ 0 w 135889"/>
                  <a:gd name="connsiteY0" fmla="*/ 146050 h 164499"/>
                  <a:gd name="connsiteX1" fmla="*/ 12065 w 135889"/>
                  <a:gd name="connsiteY1" fmla="*/ 123190 h 164499"/>
                  <a:gd name="connsiteX2" fmla="*/ 68580 w 135889"/>
                  <a:gd name="connsiteY2" fmla="*/ 139700 h 164499"/>
                  <a:gd name="connsiteX3" fmla="*/ 106680 w 135889"/>
                  <a:gd name="connsiteY3" fmla="*/ 117475 h 164499"/>
                  <a:gd name="connsiteX4" fmla="*/ 4445 w 135889"/>
                  <a:gd name="connsiteY4" fmla="*/ 48260 h 164499"/>
                  <a:gd name="connsiteX5" fmla="*/ 71755 w 135889"/>
                  <a:gd name="connsiteY5" fmla="*/ 0 h 164499"/>
                  <a:gd name="connsiteX6" fmla="*/ 130810 w 135889"/>
                  <a:gd name="connsiteY6" fmla="*/ 14605 h 164499"/>
                  <a:gd name="connsiteX7" fmla="*/ 118110 w 135889"/>
                  <a:gd name="connsiteY7" fmla="*/ 37465 h 164499"/>
                  <a:gd name="connsiteX8" fmla="*/ 71755 w 135889"/>
                  <a:gd name="connsiteY8" fmla="*/ 24765 h 164499"/>
                  <a:gd name="connsiteX9" fmla="*/ 33655 w 135889"/>
                  <a:gd name="connsiteY9" fmla="*/ 46990 h 164499"/>
                  <a:gd name="connsiteX10" fmla="*/ 135890 w 135889"/>
                  <a:gd name="connsiteY10" fmla="*/ 116840 h 164499"/>
                  <a:gd name="connsiteX11" fmla="*/ 66040 w 135889"/>
                  <a:gd name="connsiteY11" fmla="*/ 164465 h 164499"/>
                  <a:gd name="connsiteX12" fmla="*/ 0 w 135889"/>
                  <a:gd name="connsiteY12" fmla="*/ 146050 h 16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889" h="164499">
                    <a:moveTo>
                      <a:pt x="0" y="146050"/>
                    </a:moveTo>
                    <a:lnTo>
                      <a:pt x="12065" y="123190"/>
                    </a:lnTo>
                    <a:cubicBezTo>
                      <a:pt x="26035" y="132715"/>
                      <a:pt x="47625" y="139700"/>
                      <a:pt x="68580" y="139700"/>
                    </a:cubicBezTo>
                    <a:cubicBezTo>
                      <a:pt x="95885" y="139700"/>
                      <a:pt x="106680" y="131445"/>
                      <a:pt x="106680" y="117475"/>
                    </a:cubicBezTo>
                    <a:cubicBezTo>
                      <a:pt x="106680" y="81280"/>
                      <a:pt x="4445" y="112395"/>
                      <a:pt x="4445" y="48260"/>
                    </a:cubicBezTo>
                    <a:cubicBezTo>
                      <a:pt x="4445" y="19050"/>
                      <a:pt x="30480" y="0"/>
                      <a:pt x="71755" y="0"/>
                    </a:cubicBezTo>
                    <a:cubicBezTo>
                      <a:pt x="92710" y="0"/>
                      <a:pt x="116840" y="5715"/>
                      <a:pt x="130810" y="14605"/>
                    </a:cubicBezTo>
                    <a:lnTo>
                      <a:pt x="118110" y="37465"/>
                    </a:lnTo>
                    <a:cubicBezTo>
                      <a:pt x="103505" y="27940"/>
                      <a:pt x="87630" y="24765"/>
                      <a:pt x="71755" y="24765"/>
                    </a:cubicBezTo>
                    <a:cubicBezTo>
                      <a:pt x="46355" y="24765"/>
                      <a:pt x="33655" y="34290"/>
                      <a:pt x="33655" y="46990"/>
                    </a:cubicBezTo>
                    <a:cubicBezTo>
                      <a:pt x="33655" y="85090"/>
                      <a:pt x="135890" y="53975"/>
                      <a:pt x="135890" y="116840"/>
                    </a:cubicBezTo>
                    <a:cubicBezTo>
                      <a:pt x="135890" y="146050"/>
                      <a:pt x="109220" y="164465"/>
                      <a:pt x="66040" y="164465"/>
                    </a:cubicBezTo>
                    <a:cubicBezTo>
                      <a:pt x="40005" y="165100"/>
                      <a:pt x="13970" y="156845"/>
                      <a:pt x="0" y="146050"/>
                    </a:cubicBezTo>
                    <a:close/>
                  </a:path>
                </a:pathLst>
              </a:custGeom>
              <a:grpFill/>
              <a:ln w="6345" cap="flat">
                <a:noFill/>
                <a:prstDash val="solid"/>
                <a:miter/>
              </a:ln>
            </p:spPr>
            <p:txBody>
              <a:bodyPr rtlCol="0" anchor="ctr"/>
              <a:lstStyle/>
              <a:p>
                <a:endParaRPr lang="en-US"/>
              </a:p>
            </p:txBody>
          </p:sp>
          <p:sp>
            <p:nvSpPr>
              <p:cNvPr id="801" name="Freeform 800">
                <a:extLst>
                  <a:ext uri="{FF2B5EF4-FFF2-40B4-BE49-F238E27FC236}">
                    <a16:creationId xmlns:a16="http://schemas.microsoft.com/office/drawing/2014/main" id="{00411A8A-7BF7-0D80-7749-0F518921EA42}"/>
                  </a:ext>
                </a:extLst>
              </p:cNvPr>
              <p:cNvSpPr/>
              <p:nvPr/>
            </p:nvSpPr>
            <p:spPr>
              <a:xfrm>
                <a:off x="6917672" y="3001715"/>
                <a:ext cx="183514" cy="213359"/>
              </a:xfrm>
              <a:custGeom>
                <a:avLst/>
                <a:gdLst>
                  <a:gd name="connsiteX0" fmla="*/ 183515 w 183514"/>
                  <a:gd name="connsiteY0" fmla="*/ 0 h 213359"/>
                  <a:gd name="connsiteX1" fmla="*/ 183515 w 183514"/>
                  <a:gd name="connsiteY1" fmla="*/ 213360 h 213359"/>
                  <a:gd name="connsiteX2" fmla="*/ 153035 w 183514"/>
                  <a:gd name="connsiteY2" fmla="*/ 213360 h 213359"/>
                  <a:gd name="connsiteX3" fmla="*/ 153035 w 183514"/>
                  <a:gd name="connsiteY3" fmla="*/ 118110 h 213359"/>
                  <a:gd name="connsiteX4" fmla="*/ 30479 w 183514"/>
                  <a:gd name="connsiteY4" fmla="*/ 118110 h 213359"/>
                  <a:gd name="connsiteX5" fmla="*/ 30479 w 183514"/>
                  <a:gd name="connsiteY5" fmla="*/ 213360 h 213359"/>
                  <a:gd name="connsiteX6" fmla="*/ 0 w 183514"/>
                  <a:gd name="connsiteY6" fmla="*/ 213360 h 213359"/>
                  <a:gd name="connsiteX7" fmla="*/ 0 w 183514"/>
                  <a:gd name="connsiteY7" fmla="*/ 0 h 213359"/>
                  <a:gd name="connsiteX8" fmla="*/ 30479 w 183514"/>
                  <a:gd name="connsiteY8" fmla="*/ 0 h 213359"/>
                  <a:gd name="connsiteX9" fmla="*/ 30479 w 183514"/>
                  <a:gd name="connsiteY9" fmla="*/ 91440 h 213359"/>
                  <a:gd name="connsiteX10" fmla="*/ 153035 w 183514"/>
                  <a:gd name="connsiteY10" fmla="*/ 91440 h 213359"/>
                  <a:gd name="connsiteX11" fmla="*/ 153035 w 183514"/>
                  <a:gd name="connsiteY11" fmla="*/ 0 h 213359"/>
                  <a:gd name="connsiteX12" fmla="*/ 183515 w 183514"/>
                  <a:gd name="connsiteY12" fmla="*/ 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514" h="213359">
                    <a:moveTo>
                      <a:pt x="183515" y="0"/>
                    </a:moveTo>
                    <a:lnTo>
                      <a:pt x="183515" y="213360"/>
                    </a:lnTo>
                    <a:lnTo>
                      <a:pt x="153035" y="213360"/>
                    </a:lnTo>
                    <a:lnTo>
                      <a:pt x="153035" y="118110"/>
                    </a:lnTo>
                    <a:lnTo>
                      <a:pt x="30479" y="118110"/>
                    </a:lnTo>
                    <a:lnTo>
                      <a:pt x="30479" y="213360"/>
                    </a:lnTo>
                    <a:lnTo>
                      <a:pt x="0" y="213360"/>
                    </a:lnTo>
                    <a:lnTo>
                      <a:pt x="0" y="0"/>
                    </a:lnTo>
                    <a:lnTo>
                      <a:pt x="30479" y="0"/>
                    </a:lnTo>
                    <a:lnTo>
                      <a:pt x="30479" y="91440"/>
                    </a:lnTo>
                    <a:lnTo>
                      <a:pt x="153035" y="91440"/>
                    </a:lnTo>
                    <a:lnTo>
                      <a:pt x="153035" y="0"/>
                    </a:lnTo>
                    <a:lnTo>
                      <a:pt x="183515" y="0"/>
                    </a:lnTo>
                    <a:close/>
                  </a:path>
                </a:pathLst>
              </a:custGeom>
              <a:grpFill/>
              <a:ln w="6345" cap="flat">
                <a:noFill/>
                <a:prstDash val="solid"/>
                <a:miter/>
              </a:ln>
            </p:spPr>
            <p:txBody>
              <a:bodyPr rtlCol="0" anchor="ctr"/>
              <a:lstStyle/>
              <a:p>
                <a:endParaRPr lang="en-US"/>
              </a:p>
            </p:txBody>
          </p:sp>
          <p:sp>
            <p:nvSpPr>
              <p:cNvPr id="803" name="Freeform 802">
                <a:extLst>
                  <a:ext uri="{FF2B5EF4-FFF2-40B4-BE49-F238E27FC236}">
                    <a16:creationId xmlns:a16="http://schemas.microsoft.com/office/drawing/2014/main" id="{03F15B25-E24B-4CD3-F6EF-FBD587AA6F3B}"/>
                  </a:ext>
                </a:extLst>
              </p:cNvPr>
              <p:cNvSpPr/>
              <p:nvPr/>
            </p:nvSpPr>
            <p:spPr>
              <a:xfrm>
                <a:off x="7159606" y="3053784"/>
                <a:ext cx="151764" cy="163194"/>
              </a:xfrm>
              <a:custGeom>
                <a:avLst/>
                <a:gdLst>
                  <a:gd name="connsiteX0" fmla="*/ 151765 w 151764"/>
                  <a:gd name="connsiteY0" fmla="*/ 0 h 163194"/>
                  <a:gd name="connsiteX1" fmla="*/ 151765 w 151764"/>
                  <a:gd name="connsiteY1" fmla="*/ 161290 h 163194"/>
                  <a:gd name="connsiteX2" fmla="*/ 123825 w 151764"/>
                  <a:gd name="connsiteY2" fmla="*/ 161290 h 163194"/>
                  <a:gd name="connsiteX3" fmla="*/ 123825 w 151764"/>
                  <a:gd name="connsiteY3" fmla="*/ 137160 h 163194"/>
                  <a:gd name="connsiteX4" fmla="*/ 69215 w 151764"/>
                  <a:gd name="connsiteY4" fmla="*/ 163195 h 163194"/>
                  <a:gd name="connsiteX5" fmla="*/ 0 w 151764"/>
                  <a:gd name="connsiteY5" fmla="*/ 92710 h 163194"/>
                  <a:gd name="connsiteX6" fmla="*/ 0 w 151764"/>
                  <a:gd name="connsiteY6" fmla="*/ 0 h 163194"/>
                  <a:gd name="connsiteX7" fmla="*/ 29210 w 151764"/>
                  <a:gd name="connsiteY7" fmla="*/ 0 h 163194"/>
                  <a:gd name="connsiteX8" fmla="*/ 29210 w 151764"/>
                  <a:gd name="connsiteY8" fmla="*/ 89535 h 163194"/>
                  <a:gd name="connsiteX9" fmla="*/ 73025 w 151764"/>
                  <a:gd name="connsiteY9" fmla="*/ 137160 h 163194"/>
                  <a:gd name="connsiteX10" fmla="*/ 123190 w 151764"/>
                  <a:gd name="connsiteY10" fmla="*/ 83820 h 163194"/>
                  <a:gd name="connsiteX11" fmla="*/ 123190 w 151764"/>
                  <a:gd name="connsiteY11" fmla="*/ 0 h 163194"/>
                  <a:gd name="connsiteX12" fmla="*/ 151765 w 151764"/>
                  <a:gd name="connsiteY12" fmla="*/ 0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64" h="163194">
                    <a:moveTo>
                      <a:pt x="151765" y="0"/>
                    </a:moveTo>
                    <a:lnTo>
                      <a:pt x="151765" y="161290"/>
                    </a:lnTo>
                    <a:lnTo>
                      <a:pt x="123825" y="161290"/>
                    </a:lnTo>
                    <a:lnTo>
                      <a:pt x="123825" y="137160"/>
                    </a:lnTo>
                    <a:cubicBezTo>
                      <a:pt x="111760" y="153670"/>
                      <a:pt x="92075" y="163195"/>
                      <a:pt x="69215" y="163195"/>
                    </a:cubicBezTo>
                    <a:cubicBezTo>
                      <a:pt x="27305" y="163195"/>
                      <a:pt x="0" y="140335"/>
                      <a:pt x="0" y="92710"/>
                    </a:cubicBezTo>
                    <a:lnTo>
                      <a:pt x="0" y="0"/>
                    </a:lnTo>
                    <a:lnTo>
                      <a:pt x="29210" y="0"/>
                    </a:lnTo>
                    <a:lnTo>
                      <a:pt x="29210" y="89535"/>
                    </a:lnTo>
                    <a:cubicBezTo>
                      <a:pt x="29210" y="121285"/>
                      <a:pt x="45085" y="137160"/>
                      <a:pt x="73025" y="137160"/>
                    </a:cubicBezTo>
                    <a:cubicBezTo>
                      <a:pt x="103505" y="137160"/>
                      <a:pt x="123190" y="118110"/>
                      <a:pt x="123190" y="83820"/>
                    </a:cubicBezTo>
                    <a:lnTo>
                      <a:pt x="123190" y="0"/>
                    </a:lnTo>
                    <a:lnTo>
                      <a:pt x="151765" y="0"/>
                    </a:lnTo>
                    <a:close/>
                  </a:path>
                </a:pathLst>
              </a:custGeom>
              <a:grpFill/>
              <a:ln w="6345" cap="flat">
                <a:noFill/>
                <a:prstDash val="solid"/>
                <a:miter/>
              </a:ln>
            </p:spPr>
            <p:txBody>
              <a:bodyPr rtlCol="0" anchor="ctr"/>
              <a:lstStyle/>
              <a:p>
                <a:endParaRPr lang="en-US"/>
              </a:p>
            </p:txBody>
          </p:sp>
          <p:sp>
            <p:nvSpPr>
              <p:cNvPr id="804" name="Freeform 803">
                <a:extLst>
                  <a:ext uri="{FF2B5EF4-FFF2-40B4-BE49-F238E27FC236}">
                    <a16:creationId xmlns:a16="http://schemas.microsoft.com/office/drawing/2014/main" id="{2BBA90EC-CBC9-D6A9-F291-97838D9679F6}"/>
                  </a:ext>
                </a:extLst>
              </p:cNvPr>
              <p:cNvSpPr/>
              <p:nvPr/>
            </p:nvSpPr>
            <p:spPr>
              <a:xfrm>
                <a:off x="7367251" y="3052502"/>
                <a:ext cx="267970" cy="162572"/>
              </a:xfrm>
              <a:custGeom>
                <a:avLst/>
                <a:gdLst>
                  <a:gd name="connsiteX0" fmla="*/ 267970 w 267970"/>
                  <a:gd name="connsiteY0" fmla="*/ 69863 h 162572"/>
                  <a:gd name="connsiteX1" fmla="*/ 267970 w 267970"/>
                  <a:gd name="connsiteY1" fmla="*/ 162573 h 162572"/>
                  <a:gd name="connsiteX2" fmla="*/ 238760 w 267970"/>
                  <a:gd name="connsiteY2" fmla="*/ 162573 h 162572"/>
                  <a:gd name="connsiteX3" fmla="*/ 238760 w 267970"/>
                  <a:gd name="connsiteY3" fmla="*/ 73038 h 162572"/>
                  <a:gd name="connsiteX4" fmla="*/ 196850 w 267970"/>
                  <a:gd name="connsiteY4" fmla="*/ 26048 h 162572"/>
                  <a:gd name="connsiteX5" fmla="*/ 148590 w 267970"/>
                  <a:gd name="connsiteY5" fmla="*/ 79388 h 162572"/>
                  <a:gd name="connsiteX6" fmla="*/ 148590 w 267970"/>
                  <a:gd name="connsiteY6" fmla="*/ 162573 h 162572"/>
                  <a:gd name="connsiteX7" fmla="*/ 119380 w 267970"/>
                  <a:gd name="connsiteY7" fmla="*/ 162573 h 162572"/>
                  <a:gd name="connsiteX8" fmla="*/ 119380 w 267970"/>
                  <a:gd name="connsiteY8" fmla="*/ 73038 h 162572"/>
                  <a:gd name="connsiteX9" fmla="*/ 77470 w 267970"/>
                  <a:gd name="connsiteY9" fmla="*/ 26048 h 162572"/>
                  <a:gd name="connsiteX10" fmla="*/ 29211 w 267970"/>
                  <a:gd name="connsiteY10" fmla="*/ 79388 h 162572"/>
                  <a:gd name="connsiteX11" fmla="*/ 29211 w 267970"/>
                  <a:gd name="connsiteY11" fmla="*/ 162573 h 162572"/>
                  <a:gd name="connsiteX12" fmla="*/ 0 w 267970"/>
                  <a:gd name="connsiteY12" fmla="*/ 162573 h 162572"/>
                  <a:gd name="connsiteX13" fmla="*/ 0 w 267970"/>
                  <a:gd name="connsiteY13" fmla="*/ 1283 h 162572"/>
                  <a:gd name="connsiteX14" fmla="*/ 27940 w 267970"/>
                  <a:gd name="connsiteY14" fmla="*/ 1283 h 162572"/>
                  <a:gd name="connsiteX15" fmla="*/ 27940 w 267970"/>
                  <a:gd name="connsiteY15" fmla="*/ 25413 h 162572"/>
                  <a:gd name="connsiteX16" fmla="*/ 83820 w 267970"/>
                  <a:gd name="connsiteY16" fmla="*/ 13 h 162572"/>
                  <a:gd name="connsiteX17" fmla="*/ 139700 w 267970"/>
                  <a:gd name="connsiteY17" fmla="*/ 29858 h 162572"/>
                  <a:gd name="connsiteX18" fmla="*/ 201930 w 267970"/>
                  <a:gd name="connsiteY18" fmla="*/ 13 h 162572"/>
                  <a:gd name="connsiteX19" fmla="*/ 267970 w 267970"/>
                  <a:gd name="connsiteY19" fmla="*/ 69863 h 16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970" h="162572">
                    <a:moveTo>
                      <a:pt x="267970" y="69863"/>
                    </a:moveTo>
                    <a:lnTo>
                      <a:pt x="267970" y="162573"/>
                    </a:lnTo>
                    <a:lnTo>
                      <a:pt x="238760" y="162573"/>
                    </a:lnTo>
                    <a:lnTo>
                      <a:pt x="238760" y="73038"/>
                    </a:lnTo>
                    <a:cubicBezTo>
                      <a:pt x="238760" y="41288"/>
                      <a:pt x="223520" y="26048"/>
                      <a:pt x="196850" y="26048"/>
                    </a:cubicBezTo>
                    <a:cubicBezTo>
                      <a:pt x="167640" y="26048"/>
                      <a:pt x="148590" y="44463"/>
                      <a:pt x="148590" y="79388"/>
                    </a:cubicBezTo>
                    <a:lnTo>
                      <a:pt x="148590" y="162573"/>
                    </a:lnTo>
                    <a:lnTo>
                      <a:pt x="119380" y="162573"/>
                    </a:lnTo>
                    <a:lnTo>
                      <a:pt x="119380" y="73038"/>
                    </a:lnTo>
                    <a:cubicBezTo>
                      <a:pt x="119380" y="41288"/>
                      <a:pt x="104140" y="26048"/>
                      <a:pt x="77470" y="26048"/>
                    </a:cubicBezTo>
                    <a:cubicBezTo>
                      <a:pt x="48261" y="26048"/>
                      <a:pt x="29211" y="44463"/>
                      <a:pt x="29211" y="79388"/>
                    </a:cubicBezTo>
                    <a:lnTo>
                      <a:pt x="29211" y="162573"/>
                    </a:lnTo>
                    <a:lnTo>
                      <a:pt x="0" y="162573"/>
                    </a:lnTo>
                    <a:lnTo>
                      <a:pt x="0" y="1283"/>
                    </a:lnTo>
                    <a:lnTo>
                      <a:pt x="27940" y="1283"/>
                    </a:lnTo>
                    <a:lnTo>
                      <a:pt x="27940" y="25413"/>
                    </a:lnTo>
                    <a:cubicBezTo>
                      <a:pt x="39370" y="8903"/>
                      <a:pt x="59055" y="13"/>
                      <a:pt x="83820" y="13"/>
                    </a:cubicBezTo>
                    <a:cubicBezTo>
                      <a:pt x="108585" y="13"/>
                      <a:pt x="129540" y="9538"/>
                      <a:pt x="139700" y="29858"/>
                    </a:cubicBezTo>
                    <a:cubicBezTo>
                      <a:pt x="151765" y="11443"/>
                      <a:pt x="174625" y="13"/>
                      <a:pt x="201930" y="13"/>
                    </a:cubicBezTo>
                    <a:cubicBezTo>
                      <a:pt x="241300" y="-622"/>
                      <a:pt x="267970" y="22238"/>
                      <a:pt x="267970" y="69863"/>
                    </a:cubicBezTo>
                    <a:close/>
                  </a:path>
                </a:pathLst>
              </a:custGeom>
              <a:grpFill/>
              <a:ln w="6345" cap="flat">
                <a:no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4F8B8605-E58F-EE3F-7E40-650813EB2DCE}"/>
                  </a:ext>
                </a:extLst>
              </p:cNvPr>
              <p:cNvSpPr/>
              <p:nvPr/>
            </p:nvSpPr>
            <p:spPr>
              <a:xfrm>
                <a:off x="7676496" y="3051880"/>
                <a:ext cx="140969" cy="165099"/>
              </a:xfrm>
              <a:custGeom>
                <a:avLst/>
                <a:gdLst>
                  <a:gd name="connsiteX0" fmla="*/ 140970 w 140969"/>
                  <a:gd name="connsiteY0" fmla="*/ 66040 h 165099"/>
                  <a:gd name="connsiteX1" fmla="*/ 140970 w 140969"/>
                  <a:gd name="connsiteY1" fmla="*/ 163830 h 165099"/>
                  <a:gd name="connsiteX2" fmla="*/ 113029 w 140969"/>
                  <a:gd name="connsiteY2" fmla="*/ 163830 h 165099"/>
                  <a:gd name="connsiteX3" fmla="*/ 113029 w 140969"/>
                  <a:gd name="connsiteY3" fmla="*/ 142240 h 165099"/>
                  <a:gd name="connsiteX4" fmla="*/ 59690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29" y="163830"/>
                    </a:lnTo>
                    <a:lnTo>
                      <a:pt x="113029" y="142240"/>
                    </a:lnTo>
                    <a:cubicBezTo>
                      <a:pt x="103504" y="156845"/>
                      <a:pt x="85090" y="165100"/>
                      <a:pt x="59690"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6204" y="0"/>
                      <a:pt x="140970" y="21590"/>
                      <a:pt x="140970" y="66040"/>
                    </a:cubicBezTo>
                    <a:close/>
                    <a:moveTo>
                      <a:pt x="111760" y="114300"/>
                    </a:moveTo>
                    <a:lnTo>
                      <a:pt x="111760" y="91440"/>
                    </a:lnTo>
                    <a:lnTo>
                      <a:pt x="66675" y="91440"/>
                    </a:lnTo>
                    <a:cubicBezTo>
                      <a:pt x="37465" y="91440"/>
                      <a:pt x="29210" y="102870"/>
                      <a:pt x="29210" y="116205"/>
                    </a:cubicBezTo>
                    <a:cubicBezTo>
                      <a:pt x="29210" y="132080"/>
                      <a:pt x="42545" y="142240"/>
                      <a:pt x="64770" y="142240"/>
                    </a:cubicBezTo>
                    <a:cubicBezTo>
                      <a:pt x="86995" y="142875"/>
                      <a:pt x="104140" y="132715"/>
                      <a:pt x="111760" y="114300"/>
                    </a:cubicBezTo>
                    <a:close/>
                  </a:path>
                </a:pathLst>
              </a:custGeom>
              <a:grpFill/>
              <a:ln w="6345" cap="flat">
                <a:noFill/>
                <a:prstDash val="solid"/>
                <a:miter/>
              </a:ln>
            </p:spPr>
            <p:txBody>
              <a:bodyPr rtlCol="0" anchor="ctr"/>
              <a:lstStyle/>
              <a:p>
                <a:endParaRPr lang="en-US"/>
              </a:p>
            </p:txBody>
          </p:sp>
          <p:sp>
            <p:nvSpPr>
              <p:cNvPr id="806" name="Freeform 805">
                <a:extLst>
                  <a:ext uri="{FF2B5EF4-FFF2-40B4-BE49-F238E27FC236}">
                    <a16:creationId xmlns:a16="http://schemas.microsoft.com/office/drawing/2014/main" id="{A0930DB1-2F2E-40B2-F490-3FDEBE5AFBE6}"/>
                  </a:ext>
                </a:extLst>
              </p:cNvPr>
              <p:cNvSpPr/>
              <p:nvPr/>
            </p:nvSpPr>
            <p:spPr>
              <a:xfrm>
                <a:off x="7871440" y="3051880"/>
                <a:ext cx="153670" cy="163194"/>
              </a:xfrm>
              <a:custGeom>
                <a:avLst/>
                <a:gdLst>
                  <a:gd name="connsiteX0" fmla="*/ 153670 w 153670"/>
                  <a:gd name="connsiteY0" fmla="*/ 70485 h 163194"/>
                  <a:gd name="connsiteX1" fmla="*/ 153670 w 153670"/>
                  <a:gd name="connsiteY1" fmla="*/ 163195 h 163194"/>
                  <a:gd name="connsiteX2" fmla="*/ 124460 w 153670"/>
                  <a:gd name="connsiteY2" fmla="*/ 163195 h 163194"/>
                  <a:gd name="connsiteX3" fmla="*/ 124460 w 153670"/>
                  <a:gd name="connsiteY3" fmla="*/ 73660 h 163194"/>
                  <a:gd name="connsiteX4" fmla="*/ 80645 w 153670"/>
                  <a:gd name="connsiteY4" fmla="*/ 26670 h 163194"/>
                  <a:gd name="connsiteX5" fmla="*/ 29210 w 153670"/>
                  <a:gd name="connsiteY5" fmla="*/ 80010 h 163194"/>
                  <a:gd name="connsiteX6" fmla="*/ 29210 w 153670"/>
                  <a:gd name="connsiteY6" fmla="*/ 163195 h 163194"/>
                  <a:gd name="connsiteX7" fmla="*/ 0 w 153670"/>
                  <a:gd name="connsiteY7" fmla="*/ 163195 h 163194"/>
                  <a:gd name="connsiteX8" fmla="*/ 0 w 153670"/>
                  <a:gd name="connsiteY8" fmla="*/ 1905 h 163194"/>
                  <a:gd name="connsiteX9" fmla="*/ 27940 w 153670"/>
                  <a:gd name="connsiteY9" fmla="*/ 1905 h 163194"/>
                  <a:gd name="connsiteX10" fmla="*/ 27940 w 153670"/>
                  <a:gd name="connsiteY10" fmla="*/ 26035 h 163194"/>
                  <a:gd name="connsiteX11" fmla="*/ 86360 w 153670"/>
                  <a:gd name="connsiteY11" fmla="*/ 0 h 163194"/>
                  <a:gd name="connsiteX12" fmla="*/ 153670 w 153670"/>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70" h="163194">
                    <a:moveTo>
                      <a:pt x="153670" y="70485"/>
                    </a:moveTo>
                    <a:lnTo>
                      <a:pt x="153670"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5730" y="0"/>
                      <a:pt x="153670" y="22860"/>
                      <a:pt x="153670" y="70485"/>
                    </a:cubicBezTo>
                    <a:close/>
                  </a:path>
                </a:pathLst>
              </a:custGeom>
              <a:grpFill/>
              <a:ln w="6345"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F5A55CE7-B77F-A82F-8461-585134903116}"/>
                  </a:ext>
                </a:extLst>
              </p:cNvPr>
              <p:cNvSpPr/>
              <p:nvPr/>
            </p:nvSpPr>
            <p:spPr>
              <a:xfrm>
                <a:off x="8133060" y="3001715"/>
                <a:ext cx="224154" cy="213359"/>
              </a:xfrm>
              <a:custGeom>
                <a:avLst/>
                <a:gdLst>
                  <a:gd name="connsiteX0" fmla="*/ 168275 w 224154"/>
                  <a:gd name="connsiteY0" fmla="*/ 160020 h 213359"/>
                  <a:gd name="connsiteX1" fmla="*/ 54610 w 224154"/>
                  <a:gd name="connsiteY1" fmla="*/ 160020 h 213359"/>
                  <a:gd name="connsiteX2" fmla="*/ 31114 w 224154"/>
                  <a:gd name="connsiteY2" fmla="*/ 213360 h 213359"/>
                  <a:gd name="connsiteX3" fmla="*/ 0 w 224154"/>
                  <a:gd name="connsiteY3" fmla="*/ 213360 h 213359"/>
                  <a:gd name="connsiteX4" fmla="*/ 96520 w 224154"/>
                  <a:gd name="connsiteY4" fmla="*/ 0 h 213359"/>
                  <a:gd name="connsiteX5" fmla="*/ 127000 w 224154"/>
                  <a:gd name="connsiteY5" fmla="*/ 0 h 213359"/>
                  <a:gd name="connsiteX6" fmla="*/ 224154 w 224154"/>
                  <a:gd name="connsiteY6" fmla="*/ 213360 h 213359"/>
                  <a:gd name="connsiteX7" fmla="*/ 192404 w 224154"/>
                  <a:gd name="connsiteY7" fmla="*/ 213360 h 213359"/>
                  <a:gd name="connsiteX8" fmla="*/ 168275 w 224154"/>
                  <a:gd name="connsiteY8" fmla="*/ 160020 h 213359"/>
                  <a:gd name="connsiteX9" fmla="*/ 157479 w 224154"/>
                  <a:gd name="connsiteY9" fmla="*/ 135890 h 213359"/>
                  <a:gd name="connsiteX10" fmla="*/ 111760 w 224154"/>
                  <a:gd name="connsiteY10" fmla="*/ 31115 h 213359"/>
                  <a:gd name="connsiteX11" fmla="*/ 66039 w 224154"/>
                  <a:gd name="connsiteY11" fmla="*/ 135890 h 213359"/>
                  <a:gd name="connsiteX12" fmla="*/ 157479 w 224154"/>
                  <a:gd name="connsiteY12" fmla="*/ 135890 h 2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154" h="213359">
                    <a:moveTo>
                      <a:pt x="168275" y="160020"/>
                    </a:moveTo>
                    <a:lnTo>
                      <a:pt x="54610" y="160020"/>
                    </a:lnTo>
                    <a:lnTo>
                      <a:pt x="31114" y="213360"/>
                    </a:lnTo>
                    <a:lnTo>
                      <a:pt x="0" y="213360"/>
                    </a:lnTo>
                    <a:lnTo>
                      <a:pt x="96520" y="0"/>
                    </a:lnTo>
                    <a:lnTo>
                      <a:pt x="127000" y="0"/>
                    </a:lnTo>
                    <a:lnTo>
                      <a:pt x="224154" y="213360"/>
                    </a:lnTo>
                    <a:lnTo>
                      <a:pt x="192404" y="213360"/>
                    </a:lnTo>
                    <a:lnTo>
                      <a:pt x="168275" y="160020"/>
                    </a:lnTo>
                    <a:close/>
                    <a:moveTo>
                      <a:pt x="157479" y="135890"/>
                    </a:moveTo>
                    <a:lnTo>
                      <a:pt x="111760" y="31115"/>
                    </a:lnTo>
                    <a:lnTo>
                      <a:pt x="66039" y="135890"/>
                    </a:lnTo>
                    <a:lnTo>
                      <a:pt x="157479" y="135890"/>
                    </a:lnTo>
                    <a:close/>
                  </a:path>
                </a:pathLst>
              </a:custGeom>
              <a:grpFill/>
              <a:ln w="6345" cap="flat">
                <a:noFill/>
                <a:prstDash val="solid"/>
                <a:miter/>
              </a:ln>
            </p:spPr>
            <p:txBody>
              <a:bodyPr rtlCol="0" anchor="ctr"/>
              <a:lstStyle/>
              <a:p>
                <a:endParaRPr lang="en-US"/>
              </a:p>
            </p:txBody>
          </p:sp>
          <p:sp>
            <p:nvSpPr>
              <p:cNvPr id="808" name="Freeform 807">
                <a:extLst>
                  <a:ext uri="{FF2B5EF4-FFF2-40B4-BE49-F238E27FC236}">
                    <a16:creationId xmlns:a16="http://schemas.microsoft.com/office/drawing/2014/main" id="{CB6EADCF-5CCB-1F72-0AA2-F1466831B3EA}"/>
                  </a:ext>
                </a:extLst>
              </p:cNvPr>
              <p:cNvSpPr/>
              <p:nvPr/>
            </p:nvSpPr>
            <p:spPr>
              <a:xfrm>
                <a:off x="8367374" y="2989015"/>
                <a:ext cx="167639" cy="227964"/>
              </a:xfrm>
              <a:custGeom>
                <a:avLst/>
                <a:gdLst>
                  <a:gd name="connsiteX0" fmla="*/ 167640 w 167639"/>
                  <a:gd name="connsiteY0" fmla="*/ 0 h 227964"/>
                  <a:gd name="connsiteX1" fmla="*/ 167640 w 167639"/>
                  <a:gd name="connsiteY1" fmla="*/ 226060 h 227964"/>
                  <a:gd name="connsiteX2" fmla="*/ 139700 w 167639"/>
                  <a:gd name="connsiteY2" fmla="*/ 226060 h 227964"/>
                  <a:gd name="connsiteX3" fmla="*/ 139700 w 167639"/>
                  <a:gd name="connsiteY3" fmla="*/ 200660 h 227964"/>
                  <a:gd name="connsiteX4" fmla="*/ 81915 w 167639"/>
                  <a:gd name="connsiteY4" fmla="*/ 227965 h 227964"/>
                  <a:gd name="connsiteX5" fmla="*/ 0 w 167639"/>
                  <a:gd name="connsiteY5" fmla="*/ 145415 h 227964"/>
                  <a:gd name="connsiteX6" fmla="*/ 81915 w 167639"/>
                  <a:gd name="connsiteY6" fmla="*/ 62865 h 227964"/>
                  <a:gd name="connsiteX7" fmla="*/ 138430 w 167639"/>
                  <a:gd name="connsiteY7" fmla="*/ 88900 h 227964"/>
                  <a:gd name="connsiteX8" fmla="*/ 138430 w 167639"/>
                  <a:gd name="connsiteY8" fmla="*/ 0 h 227964"/>
                  <a:gd name="connsiteX9" fmla="*/ 167640 w 167639"/>
                  <a:gd name="connsiteY9" fmla="*/ 0 h 227964"/>
                  <a:gd name="connsiteX10" fmla="*/ 139065 w 167639"/>
                  <a:gd name="connsiteY10" fmla="*/ 145415 h 227964"/>
                  <a:gd name="connsiteX11" fmla="*/ 85090 w 167639"/>
                  <a:gd name="connsiteY11" fmla="*/ 88900 h 227964"/>
                  <a:gd name="connsiteX12" fmla="*/ 30480 w 167639"/>
                  <a:gd name="connsiteY12" fmla="*/ 145415 h 227964"/>
                  <a:gd name="connsiteX13" fmla="*/ 85090 w 167639"/>
                  <a:gd name="connsiteY13" fmla="*/ 202565 h 227964"/>
                  <a:gd name="connsiteX14" fmla="*/ 139065 w 167639"/>
                  <a:gd name="connsiteY14" fmla="*/ 145415 h 22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39" h="227964">
                    <a:moveTo>
                      <a:pt x="167640" y="0"/>
                    </a:moveTo>
                    <a:lnTo>
                      <a:pt x="167640" y="226060"/>
                    </a:lnTo>
                    <a:lnTo>
                      <a:pt x="139700" y="226060"/>
                    </a:lnTo>
                    <a:lnTo>
                      <a:pt x="139700" y="200660"/>
                    </a:lnTo>
                    <a:cubicBezTo>
                      <a:pt x="126365" y="219075"/>
                      <a:pt x="106045" y="227965"/>
                      <a:pt x="81915" y="227965"/>
                    </a:cubicBezTo>
                    <a:cubicBezTo>
                      <a:pt x="34925" y="227965"/>
                      <a:pt x="0" y="194945"/>
                      <a:pt x="0" y="145415"/>
                    </a:cubicBezTo>
                    <a:cubicBezTo>
                      <a:pt x="0" y="95885"/>
                      <a:pt x="34290" y="62865"/>
                      <a:pt x="81915" y="62865"/>
                    </a:cubicBezTo>
                    <a:cubicBezTo>
                      <a:pt x="104775" y="62865"/>
                      <a:pt x="125095" y="71120"/>
                      <a:pt x="138430" y="88900"/>
                    </a:cubicBezTo>
                    <a:lnTo>
                      <a:pt x="138430" y="0"/>
                    </a:lnTo>
                    <a:lnTo>
                      <a:pt x="167640" y="0"/>
                    </a:lnTo>
                    <a:close/>
                    <a:moveTo>
                      <a:pt x="139065" y="145415"/>
                    </a:moveTo>
                    <a:cubicBezTo>
                      <a:pt x="139065" y="111125"/>
                      <a:pt x="115570" y="88900"/>
                      <a:pt x="85090" y="88900"/>
                    </a:cubicBezTo>
                    <a:cubicBezTo>
                      <a:pt x="53975" y="88900"/>
                      <a:pt x="30480" y="111125"/>
                      <a:pt x="30480" y="145415"/>
                    </a:cubicBezTo>
                    <a:cubicBezTo>
                      <a:pt x="30480" y="179705"/>
                      <a:pt x="53975" y="202565"/>
                      <a:pt x="85090" y="202565"/>
                    </a:cubicBezTo>
                    <a:cubicBezTo>
                      <a:pt x="115570" y="202565"/>
                      <a:pt x="139065" y="179705"/>
                      <a:pt x="139065" y="145415"/>
                    </a:cubicBezTo>
                    <a:close/>
                  </a:path>
                </a:pathLst>
              </a:custGeom>
              <a:grpFill/>
              <a:ln w="6345" cap="flat">
                <a:noFill/>
                <a:prstDash val="solid"/>
                <a:miter/>
              </a:ln>
            </p:spPr>
            <p:txBody>
              <a:bodyPr rtlCol="0" anchor="ctr"/>
              <a:lstStyle/>
              <a:p>
                <a:endParaRPr lang="en-US"/>
              </a:p>
            </p:txBody>
          </p:sp>
          <p:sp>
            <p:nvSpPr>
              <p:cNvPr id="809" name="Freeform 808">
                <a:extLst>
                  <a:ext uri="{FF2B5EF4-FFF2-40B4-BE49-F238E27FC236}">
                    <a16:creationId xmlns:a16="http://schemas.microsoft.com/office/drawing/2014/main" id="{6B2C5ADD-FE0A-7C43-62EB-75452E4BE36C}"/>
                  </a:ext>
                </a:extLst>
              </p:cNvPr>
              <p:cNvSpPr/>
              <p:nvPr/>
            </p:nvSpPr>
            <p:spPr>
              <a:xfrm>
                <a:off x="8562954" y="3053784"/>
                <a:ext cx="170814" cy="161289"/>
              </a:xfrm>
              <a:custGeom>
                <a:avLst/>
                <a:gdLst>
                  <a:gd name="connsiteX0" fmla="*/ 170815 w 170814"/>
                  <a:gd name="connsiteY0" fmla="*/ 0 h 161289"/>
                  <a:gd name="connsiteX1" fmla="*/ 100330 w 170814"/>
                  <a:gd name="connsiteY1" fmla="*/ 161290 h 161289"/>
                  <a:gd name="connsiteX2" fmla="*/ 70485 w 170814"/>
                  <a:gd name="connsiteY2" fmla="*/ 161290 h 161289"/>
                  <a:gd name="connsiteX3" fmla="*/ 0 w 170814"/>
                  <a:gd name="connsiteY3" fmla="*/ 0 h 161289"/>
                  <a:gd name="connsiteX4" fmla="*/ 30480 w 170814"/>
                  <a:gd name="connsiteY4" fmla="*/ 0 h 161289"/>
                  <a:gd name="connsiteX5" fmla="*/ 85725 w 170814"/>
                  <a:gd name="connsiteY5" fmla="*/ 129540 h 161289"/>
                  <a:gd name="connsiteX6" fmla="*/ 142240 w 170814"/>
                  <a:gd name="connsiteY6" fmla="*/ 0 h 161289"/>
                  <a:gd name="connsiteX7" fmla="*/ 170815 w 170814"/>
                  <a:gd name="connsiteY7" fmla="*/ 0 h 1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4" h="161289">
                    <a:moveTo>
                      <a:pt x="170815" y="0"/>
                    </a:moveTo>
                    <a:lnTo>
                      <a:pt x="100330" y="161290"/>
                    </a:lnTo>
                    <a:lnTo>
                      <a:pt x="70485" y="161290"/>
                    </a:lnTo>
                    <a:lnTo>
                      <a:pt x="0" y="0"/>
                    </a:lnTo>
                    <a:lnTo>
                      <a:pt x="30480" y="0"/>
                    </a:lnTo>
                    <a:lnTo>
                      <a:pt x="85725" y="129540"/>
                    </a:lnTo>
                    <a:lnTo>
                      <a:pt x="142240" y="0"/>
                    </a:lnTo>
                    <a:lnTo>
                      <a:pt x="170815" y="0"/>
                    </a:lnTo>
                    <a:close/>
                  </a:path>
                </a:pathLst>
              </a:custGeom>
              <a:grpFill/>
              <a:ln w="6345"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1D351760-31CD-220E-9D29-BFB24DA20B60}"/>
                  </a:ext>
                </a:extLst>
              </p:cNvPr>
              <p:cNvSpPr/>
              <p:nvPr/>
            </p:nvSpPr>
            <p:spPr>
              <a:xfrm>
                <a:off x="8742659" y="3051880"/>
                <a:ext cx="140969" cy="165099"/>
              </a:xfrm>
              <a:custGeom>
                <a:avLst/>
                <a:gdLst>
                  <a:gd name="connsiteX0" fmla="*/ 140970 w 140969"/>
                  <a:gd name="connsiteY0" fmla="*/ 66040 h 165099"/>
                  <a:gd name="connsiteX1" fmla="*/ 140970 w 140969"/>
                  <a:gd name="connsiteY1" fmla="*/ 163830 h 165099"/>
                  <a:gd name="connsiteX2" fmla="*/ 113029 w 140969"/>
                  <a:gd name="connsiteY2" fmla="*/ 163830 h 165099"/>
                  <a:gd name="connsiteX3" fmla="*/ 113029 w 140969"/>
                  <a:gd name="connsiteY3" fmla="*/ 142240 h 165099"/>
                  <a:gd name="connsiteX4" fmla="*/ 59689 w 140969"/>
                  <a:gd name="connsiteY4" fmla="*/ 165100 h 165099"/>
                  <a:gd name="connsiteX5" fmla="*/ 0 w 140969"/>
                  <a:gd name="connsiteY5" fmla="*/ 117475 h 165099"/>
                  <a:gd name="connsiteX6" fmla="*/ 64770 w 140969"/>
                  <a:gd name="connsiteY6" fmla="*/ 70485 h 165099"/>
                  <a:gd name="connsiteX7" fmla="*/ 111125 w 140969"/>
                  <a:gd name="connsiteY7" fmla="*/ 70485 h 165099"/>
                  <a:gd name="connsiteX8" fmla="*/ 111125 w 140969"/>
                  <a:gd name="connsiteY8" fmla="*/ 64770 h 165099"/>
                  <a:gd name="connsiteX9" fmla="*/ 67945 w 140969"/>
                  <a:gd name="connsiteY9" fmla="*/ 26035 h 165099"/>
                  <a:gd name="connsiteX10" fmla="*/ 16510 w 140969"/>
                  <a:gd name="connsiteY10" fmla="*/ 43180 h 165099"/>
                  <a:gd name="connsiteX11" fmla="*/ 4445 w 140969"/>
                  <a:gd name="connsiteY11" fmla="*/ 20955 h 165099"/>
                  <a:gd name="connsiteX12" fmla="*/ 71120 w 140969"/>
                  <a:gd name="connsiteY12" fmla="*/ 0 h 165099"/>
                  <a:gd name="connsiteX13" fmla="*/ 140970 w 140969"/>
                  <a:gd name="connsiteY13" fmla="*/ 66040 h 165099"/>
                  <a:gd name="connsiteX14" fmla="*/ 111760 w 140969"/>
                  <a:gd name="connsiteY14" fmla="*/ 114300 h 165099"/>
                  <a:gd name="connsiteX15" fmla="*/ 111760 w 140969"/>
                  <a:gd name="connsiteY15" fmla="*/ 91440 h 165099"/>
                  <a:gd name="connsiteX16" fmla="*/ 66675 w 140969"/>
                  <a:gd name="connsiteY16" fmla="*/ 91440 h 165099"/>
                  <a:gd name="connsiteX17" fmla="*/ 29210 w 140969"/>
                  <a:gd name="connsiteY17" fmla="*/ 116205 h 165099"/>
                  <a:gd name="connsiteX18" fmla="*/ 64770 w 140969"/>
                  <a:gd name="connsiteY18" fmla="*/ 142240 h 165099"/>
                  <a:gd name="connsiteX19" fmla="*/ 111760 w 140969"/>
                  <a:gd name="connsiteY19" fmla="*/ 114300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969" h="165099">
                    <a:moveTo>
                      <a:pt x="140970" y="66040"/>
                    </a:moveTo>
                    <a:lnTo>
                      <a:pt x="140970" y="163830"/>
                    </a:lnTo>
                    <a:lnTo>
                      <a:pt x="113029" y="163830"/>
                    </a:lnTo>
                    <a:lnTo>
                      <a:pt x="113029" y="142240"/>
                    </a:lnTo>
                    <a:cubicBezTo>
                      <a:pt x="103504" y="156845"/>
                      <a:pt x="85089" y="165100"/>
                      <a:pt x="59689" y="165100"/>
                    </a:cubicBezTo>
                    <a:cubicBezTo>
                      <a:pt x="22860" y="165100"/>
                      <a:pt x="0" y="145415"/>
                      <a:pt x="0" y="117475"/>
                    </a:cubicBezTo>
                    <a:cubicBezTo>
                      <a:pt x="0" y="91440"/>
                      <a:pt x="16510" y="70485"/>
                      <a:pt x="64770" y="70485"/>
                    </a:cubicBezTo>
                    <a:lnTo>
                      <a:pt x="111125" y="70485"/>
                    </a:lnTo>
                    <a:lnTo>
                      <a:pt x="111125" y="64770"/>
                    </a:lnTo>
                    <a:cubicBezTo>
                      <a:pt x="111125" y="40005"/>
                      <a:pt x="96520" y="26035"/>
                      <a:pt x="67945" y="26035"/>
                    </a:cubicBezTo>
                    <a:cubicBezTo>
                      <a:pt x="48895" y="26035"/>
                      <a:pt x="29210" y="33020"/>
                      <a:pt x="16510" y="43180"/>
                    </a:cubicBezTo>
                    <a:lnTo>
                      <a:pt x="4445" y="20955"/>
                    </a:lnTo>
                    <a:cubicBezTo>
                      <a:pt x="20955" y="7620"/>
                      <a:pt x="45085" y="0"/>
                      <a:pt x="71120" y="0"/>
                    </a:cubicBezTo>
                    <a:cubicBezTo>
                      <a:pt x="116204" y="0"/>
                      <a:pt x="140970" y="21590"/>
                      <a:pt x="140970" y="66040"/>
                    </a:cubicBezTo>
                    <a:close/>
                    <a:moveTo>
                      <a:pt x="111760" y="114300"/>
                    </a:moveTo>
                    <a:lnTo>
                      <a:pt x="111760" y="91440"/>
                    </a:lnTo>
                    <a:lnTo>
                      <a:pt x="66675" y="91440"/>
                    </a:lnTo>
                    <a:cubicBezTo>
                      <a:pt x="37464" y="91440"/>
                      <a:pt x="29210" y="102870"/>
                      <a:pt x="29210" y="116205"/>
                    </a:cubicBezTo>
                    <a:cubicBezTo>
                      <a:pt x="29210" y="132080"/>
                      <a:pt x="42545" y="142240"/>
                      <a:pt x="64770" y="142240"/>
                    </a:cubicBezTo>
                    <a:cubicBezTo>
                      <a:pt x="86995" y="142875"/>
                      <a:pt x="104775" y="132715"/>
                      <a:pt x="111760" y="114300"/>
                    </a:cubicBezTo>
                    <a:close/>
                  </a:path>
                </a:pathLst>
              </a:custGeom>
              <a:grpFill/>
              <a:ln w="6345" cap="flat">
                <a:noFill/>
                <a:prstDash val="solid"/>
                <a:miter/>
              </a:ln>
            </p:spPr>
            <p:txBody>
              <a:bodyPr rtlCol="0" anchor="ctr"/>
              <a:lstStyle/>
              <a:p>
                <a:endParaRPr lang="en-US"/>
              </a:p>
            </p:txBody>
          </p:sp>
          <p:sp>
            <p:nvSpPr>
              <p:cNvPr id="811" name="Freeform 810">
                <a:extLst>
                  <a:ext uri="{FF2B5EF4-FFF2-40B4-BE49-F238E27FC236}">
                    <a16:creationId xmlns:a16="http://schemas.microsoft.com/office/drawing/2014/main" id="{D10C7668-0833-ACD7-C271-AAAB3A5165F9}"/>
                  </a:ext>
                </a:extLst>
              </p:cNvPr>
              <p:cNvSpPr/>
              <p:nvPr/>
            </p:nvSpPr>
            <p:spPr>
              <a:xfrm>
                <a:off x="8937604" y="3051880"/>
                <a:ext cx="153669" cy="163194"/>
              </a:xfrm>
              <a:custGeom>
                <a:avLst/>
                <a:gdLst>
                  <a:gd name="connsiteX0" fmla="*/ 153669 w 153669"/>
                  <a:gd name="connsiteY0" fmla="*/ 70485 h 163194"/>
                  <a:gd name="connsiteX1" fmla="*/ 153669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69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69" y="70485"/>
                    </a:moveTo>
                    <a:lnTo>
                      <a:pt x="153669"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69" y="22860"/>
                      <a:pt x="153669" y="70485"/>
                    </a:cubicBezTo>
                    <a:close/>
                  </a:path>
                </a:pathLst>
              </a:custGeom>
              <a:grpFill/>
              <a:ln w="6345"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20BAA309-AFB7-7361-55F0-6F43F9FA0033}"/>
                  </a:ext>
                </a:extLst>
              </p:cNvPr>
              <p:cNvSpPr/>
              <p:nvPr/>
            </p:nvSpPr>
            <p:spPr>
              <a:xfrm>
                <a:off x="9131913" y="3051880"/>
                <a:ext cx="151130" cy="165734"/>
              </a:xfrm>
              <a:custGeom>
                <a:avLst/>
                <a:gdLst>
                  <a:gd name="connsiteX0" fmla="*/ 0 w 151130"/>
                  <a:gd name="connsiteY0" fmla="*/ 82550 h 165734"/>
                  <a:gd name="connsiteX1" fmla="*/ 85090 w 151130"/>
                  <a:gd name="connsiteY1" fmla="*/ 0 h 165734"/>
                  <a:gd name="connsiteX2" fmla="*/ 151130 w 151130"/>
                  <a:gd name="connsiteY2" fmla="*/ 34290 h 165734"/>
                  <a:gd name="connsiteX3" fmla="*/ 128905 w 151130"/>
                  <a:gd name="connsiteY3" fmla="*/ 48895 h 165734"/>
                  <a:gd name="connsiteX4" fmla="*/ 85090 w 151130"/>
                  <a:gd name="connsiteY4" fmla="*/ 26035 h 165734"/>
                  <a:gd name="connsiteX5" fmla="*/ 29845 w 151130"/>
                  <a:gd name="connsiteY5" fmla="*/ 82550 h 165734"/>
                  <a:gd name="connsiteX6" fmla="*/ 85090 w 151130"/>
                  <a:gd name="connsiteY6" fmla="*/ 139700 h 165734"/>
                  <a:gd name="connsiteX7" fmla="*/ 128905 w 151130"/>
                  <a:gd name="connsiteY7" fmla="*/ 116840 h 165734"/>
                  <a:gd name="connsiteX8" fmla="*/ 151130 w 151130"/>
                  <a:gd name="connsiteY8" fmla="*/ 130810 h 165734"/>
                  <a:gd name="connsiteX9" fmla="*/ 85090 w 151130"/>
                  <a:gd name="connsiteY9" fmla="*/ 165735 h 165734"/>
                  <a:gd name="connsiteX10" fmla="*/ 0 w 151130"/>
                  <a:gd name="connsiteY10" fmla="*/ 82550 h 16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130" h="165734">
                    <a:moveTo>
                      <a:pt x="0" y="82550"/>
                    </a:moveTo>
                    <a:cubicBezTo>
                      <a:pt x="0" y="34290"/>
                      <a:pt x="35560" y="0"/>
                      <a:pt x="85090" y="0"/>
                    </a:cubicBezTo>
                    <a:cubicBezTo>
                      <a:pt x="114300" y="0"/>
                      <a:pt x="138430" y="12065"/>
                      <a:pt x="151130" y="34290"/>
                    </a:cubicBezTo>
                    <a:lnTo>
                      <a:pt x="128905" y="48895"/>
                    </a:lnTo>
                    <a:cubicBezTo>
                      <a:pt x="118745" y="33020"/>
                      <a:pt x="102870" y="26035"/>
                      <a:pt x="85090" y="26035"/>
                    </a:cubicBezTo>
                    <a:cubicBezTo>
                      <a:pt x="53340" y="26035"/>
                      <a:pt x="29845" y="48260"/>
                      <a:pt x="29845" y="82550"/>
                    </a:cubicBezTo>
                    <a:cubicBezTo>
                      <a:pt x="29845" y="117475"/>
                      <a:pt x="53340" y="139700"/>
                      <a:pt x="85090" y="139700"/>
                    </a:cubicBezTo>
                    <a:cubicBezTo>
                      <a:pt x="102870" y="139700"/>
                      <a:pt x="118745" y="132080"/>
                      <a:pt x="128905" y="116840"/>
                    </a:cubicBezTo>
                    <a:lnTo>
                      <a:pt x="151130" y="130810"/>
                    </a:lnTo>
                    <a:cubicBezTo>
                      <a:pt x="138430" y="153670"/>
                      <a:pt x="114300" y="165735"/>
                      <a:pt x="85090" y="165735"/>
                    </a:cubicBezTo>
                    <a:cubicBezTo>
                      <a:pt x="35560" y="165100"/>
                      <a:pt x="0" y="130810"/>
                      <a:pt x="0" y="82550"/>
                    </a:cubicBezTo>
                    <a:close/>
                  </a:path>
                </a:pathLst>
              </a:custGeom>
              <a:grpFill/>
              <a:ln w="6345" cap="flat">
                <a:noFill/>
                <a:prstDash val="solid"/>
                <a:miter/>
              </a:ln>
            </p:spPr>
            <p:txBody>
              <a:bodyPr rtlCol="0" anchor="ctr"/>
              <a:lstStyle/>
              <a:p>
                <a:endParaRPr lang="en-US"/>
              </a:p>
            </p:txBody>
          </p:sp>
          <p:sp>
            <p:nvSpPr>
              <p:cNvPr id="813" name="Freeform 812">
                <a:extLst>
                  <a:ext uri="{FF2B5EF4-FFF2-40B4-BE49-F238E27FC236}">
                    <a16:creationId xmlns:a16="http://schemas.microsoft.com/office/drawing/2014/main" id="{E6E21A75-E89F-3BB6-9059-20DFF5E99376}"/>
                  </a:ext>
                </a:extLst>
              </p:cNvPr>
              <p:cNvSpPr/>
              <p:nvPr/>
            </p:nvSpPr>
            <p:spPr>
              <a:xfrm>
                <a:off x="9302728" y="3051244"/>
                <a:ext cx="161289" cy="165099"/>
              </a:xfrm>
              <a:custGeom>
                <a:avLst/>
                <a:gdLst>
                  <a:gd name="connsiteX0" fmla="*/ 160655 w 161289"/>
                  <a:gd name="connsiteY0" fmla="*/ 92710 h 165099"/>
                  <a:gd name="connsiteX1" fmla="*/ 29845 w 161289"/>
                  <a:gd name="connsiteY1" fmla="*/ 92710 h 165099"/>
                  <a:gd name="connsiteX2" fmla="*/ 88265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80 w 161289"/>
                  <a:gd name="connsiteY7" fmla="*/ 0 h 165099"/>
                  <a:gd name="connsiteX8" fmla="*/ 161290 w 161289"/>
                  <a:gd name="connsiteY8" fmla="*/ 83185 h 165099"/>
                  <a:gd name="connsiteX9" fmla="*/ 160655 w 161289"/>
                  <a:gd name="connsiteY9" fmla="*/ 92710 h 165099"/>
                  <a:gd name="connsiteX10" fmla="*/ 29845 w 161289"/>
                  <a:gd name="connsiteY10" fmla="*/ 71755 h 165099"/>
                  <a:gd name="connsiteX11" fmla="*/ 133350 w 161289"/>
                  <a:gd name="connsiteY11" fmla="*/ 71755 h 165099"/>
                  <a:gd name="connsiteX12" fmla="*/ 81280 w 161289"/>
                  <a:gd name="connsiteY12" fmla="*/ 25400 h 165099"/>
                  <a:gd name="connsiteX13" fmla="*/ 29845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5" y="92710"/>
                    </a:moveTo>
                    <a:lnTo>
                      <a:pt x="29845" y="92710"/>
                    </a:lnTo>
                    <a:cubicBezTo>
                      <a:pt x="33655" y="121285"/>
                      <a:pt x="56515" y="139700"/>
                      <a:pt x="88265" y="139700"/>
                    </a:cubicBezTo>
                    <a:cubicBezTo>
                      <a:pt x="107315" y="139700"/>
                      <a:pt x="123190" y="133350"/>
                      <a:pt x="134620" y="120015"/>
                    </a:cubicBezTo>
                    <a:lnTo>
                      <a:pt x="150495" y="139065"/>
                    </a:lnTo>
                    <a:cubicBezTo>
                      <a:pt x="135890" y="156210"/>
                      <a:pt x="113665" y="165100"/>
                      <a:pt x="86995" y="165100"/>
                    </a:cubicBezTo>
                    <a:cubicBezTo>
                      <a:pt x="34925" y="165100"/>
                      <a:pt x="0" y="130810"/>
                      <a:pt x="0" y="82550"/>
                    </a:cubicBezTo>
                    <a:cubicBezTo>
                      <a:pt x="0" y="34925"/>
                      <a:pt x="34290" y="0"/>
                      <a:pt x="81280" y="0"/>
                    </a:cubicBezTo>
                    <a:cubicBezTo>
                      <a:pt x="128270" y="0"/>
                      <a:pt x="161290" y="33655"/>
                      <a:pt x="161290" y="83185"/>
                    </a:cubicBezTo>
                    <a:cubicBezTo>
                      <a:pt x="161290" y="86360"/>
                      <a:pt x="161290" y="90170"/>
                      <a:pt x="160655" y="92710"/>
                    </a:cubicBezTo>
                    <a:close/>
                    <a:moveTo>
                      <a:pt x="29845" y="71755"/>
                    </a:moveTo>
                    <a:lnTo>
                      <a:pt x="133350" y="71755"/>
                    </a:lnTo>
                    <a:cubicBezTo>
                      <a:pt x="130175" y="44450"/>
                      <a:pt x="109855" y="25400"/>
                      <a:pt x="81280" y="25400"/>
                    </a:cubicBezTo>
                    <a:cubicBezTo>
                      <a:pt x="53340" y="25400"/>
                      <a:pt x="33020" y="44450"/>
                      <a:pt x="29845" y="71755"/>
                    </a:cubicBezTo>
                    <a:close/>
                  </a:path>
                </a:pathLst>
              </a:custGeom>
              <a:grpFill/>
              <a:ln w="6345"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26D89BE9-21C1-C361-ABF1-147131C4559A}"/>
                  </a:ext>
                </a:extLst>
              </p:cNvPr>
              <p:cNvSpPr/>
              <p:nvPr/>
            </p:nvSpPr>
            <p:spPr>
              <a:xfrm>
                <a:off x="9505293" y="3052502"/>
                <a:ext cx="267969" cy="162572"/>
              </a:xfrm>
              <a:custGeom>
                <a:avLst/>
                <a:gdLst>
                  <a:gd name="connsiteX0" fmla="*/ 267969 w 267969"/>
                  <a:gd name="connsiteY0" fmla="*/ 69863 h 162572"/>
                  <a:gd name="connsiteX1" fmla="*/ 267969 w 267969"/>
                  <a:gd name="connsiteY1" fmla="*/ 162573 h 162572"/>
                  <a:gd name="connsiteX2" fmla="*/ 238760 w 267969"/>
                  <a:gd name="connsiteY2" fmla="*/ 162573 h 162572"/>
                  <a:gd name="connsiteX3" fmla="*/ 238760 w 267969"/>
                  <a:gd name="connsiteY3" fmla="*/ 73038 h 162572"/>
                  <a:gd name="connsiteX4" fmla="*/ 196850 w 267969"/>
                  <a:gd name="connsiteY4" fmla="*/ 26048 h 162572"/>
                  <a:gd name="connsiteX5" fmla="*/ 148590 w 267969"/>
                  <a:gd name="connsiteY5" fmla="*/ 79388 h 162572"/>
                  <a:gd name="connsiteX6" fmla="*/ 148590 w 267969"/>
                  <a:gd name="connsiteY6" fmla="*/ 162573 h 162572"/>
                  <a:gd name="connsiteX7" fmla="*/ 119379 w 267969"/>
                  <a:gd name="connsiteY7" fmla="*/ 162573 h 162572"/>
                  <a:gd name="connsiteX8" fmla="*/ 119379 w 267969"/>
                  <a:gd name="connsiteY8" fmla="*/ 73038 h 162572"/>
                  <a:gd name="connsiteX9" fmla="*/ 77470 w 267969"/>
                  <a:gd name="connsiteY9" fmla="*/ 26048 h 162572"/>
                  <a:gd name="connsiteX10" fmla="*/ 29210 w 267969"/>
                  <a:gd name="connsiteY10" fmla="*/ 79388 h 162572"/>
                  <a:gd name="connsiteX11" fmla="*/ 29210 w 267969"/>
                  <a:gd name="connsiteY11" fmla="*/ 162573 h 162572"/>
                  <a:gd name="connsiteX12" fmla="*/ 0 w 267969"/>
                  <a:gd name="connsiteY12" fmla="*/ 162573 h 162572"/>
                  <a:gd name="connsiteX13" fmla="*/ 0 w 267969"/>
                  <a:gd name="connsiteY13" fmla="*/ 1283 h 162572"/>
                  <a:gd name="connsiteX14" fmla="*/ 27940 w 267969"/>
                  <a:gd name="connsiteY14" fmla="*/ 1283 h 162572"/>
                  <a:gd name="connsiteX15" fmla="*/ 27940 w 267969"/>
                  <a:gd name="connsiteY15" fmla="*/ 25413 h 162572"/>
                  <a:gd name="connsiteX16" fmla="*/ 83820 w 267969"/>
                  <a:gd name="connsiteY16" fmla="*/ 13 h 162572"/>
                  <a:gd name="connsiteX17" fmla="*/ 139700 w 267969"/>
                  <a:gd name="connsiteY17" fmla="*/ 29858 h 162572"/>
                  <a:gd name="connsiteX18" fmla="*/ 201929 w 267969"/>
                  <a:gd name="connsiteY18" fmla="*/ 13 h 162572"/>
                  <a:gd name="connsiteX19" fmla="*/ 267969 w 267969"/>
                  <a:gd name="connsiteY19" fmla="*/ 69863 h 16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969" h="162572">
                    <a:moveTo>
                      <a:pt x="267969" y="69863"/>
                    </a:moveTo>
                    <a:lnTo>
                      <a:pt x="267969" y="162573"/>
                    </a:lnTo>
                    <a:lnTo>
                      <a:pt x="238760" y="162573"/>
                    </a:lnTo>
                    <a:lnTo>
                      <a:pt x="238760" y="73038"/>
                    </a:lnTo>
                    <a:cubicBezTo>
                      <a:pt x="238760" y="41288"/>
                      <a:pt x="223519" y="26048"/>
                      <a:pt x="196850" y="26048"/>
                    </a:cubicBezTo>
                    <a:cubicBezTo>
                      <a:pt x="167640" y="26048"/>
                      <a:pt x="148590" y="44463"/>
                      <a:pt x="148590" y="79388"/>
                    </a:cubicBezTo>
                    <a:lnTo>
                      <a:pt x="148590" y="162573"/>
                    </a:lnTo>
                    <a:lnTo>
                      <a:pt x="119379" y="162573"/>
                    </a:lnTo>
                    <a:lnTo>
                      <a:pt x="119379" y="73038"/>
                    </a:lnTo>
                    <a:cubicBezTo>
                      <a:pt x="119379" y="41288"/>
                      <a:pt x="104140" y="26048"/>
                      <a:pt x="77470" y="26048"/>
                    </a:cubicBezTo>
                    <a:cubicBezTo>
                      <a:pt x="48260" y="26048"/>
                      <a:pt x="29210" y="44463"/>
                      <a:pt x="29210" y="79388"/>
                    </a:cubicBezTo>
                    <a:lnTo>
                      <a:pt x="29210" y="162573"/>
                    </a:lnTo>
                    <a:lnTo>
                      <a:pt x="0" y="162573"/>
                    </a:lnTo>
                    <a:lnTo>
                      <a:pt x="0" y="1283"/>
                    </a:lnTo>
                    <a:lnTo>
                      <a:pt x="27940" y="1283"/>
                    </a:lnTo>
                    <a:lnTo>
                      <a:pt x="27940" y="25413"/>
                    </a:lnTo>
                    <a:cubicBezTo>
                      <a:pt x="39370" y="8903"/>
                      <a:pt x="59054" y="13"/>
                      <a:pt x="83820" y="13"/>
                    </a:cubicBezTo>
                    <a:cubicBezTo>
                      <a:pt x="108585" y="13"/>
                      <a:pt x="129540" y="9538"/>
                      <a:pt x="139700" y="29858"/>
                    </a:cubicBezTo>
                    <a:cubicBezTo>
                      <a:pt x="151765" y="11443"/>
                      <a:pt x="174625" y="13"/>
                      <a:pt x="201929" y="13"/>
                    </a:cubicBezTo>
                    <a:cubicBezTo>
                      <a:pt x="240665" y="-622"/>
                      <a:pt x="267969" y="22238"/>
                      <a:pt x="267969" y="69863"/>
                    </a:cubicBezTo>
                    <a:close/>
                  </a:path>
                </a:pathLst>
              </a:custGeom>
              <a:grpFill/>
              <a:ln w="6345" cap="flat">
                <a:noFill/>
                <a:prstDash val="solid"/>
                <a:miter/>
              </a:ln>
            </p:spPr>
            <p:txBody>
              <a:bodyPr rtlCol="0" anchor="ctr"/>
              <a:lstStyle/>
              <a:p>
                <a:endParaRPr lang="en-US"/>
              </a:p>
            </p:txBody>
          </p:sp>
          <p:sp>
            <p:nvSpPr>
              <p:cNvPr id="815" name="Freeform 814">
                <a:extLst>
                  <a:ext uri="{FF2B5EF4-FFF2-40B4-BE49-F238E27FC236}">
                    <a16:creationId xmlns:a16="http://schemas.microsoft.com/office/drawing/2014/main" id="{876400C6-29BF-BE69-752A-2EAC301BCA0E}"/>
                  </a:ext>
                </a:extLst>
              </p:cNvPr>
              <p:cNvSpPr/>
              <p:nvPr/>
            </p:nvSpPr>
            <p:spPr>
              <a:xfrm>
                <a:off x="9812633" y="3051244"/>
                <a:ext cx="161289" cy="165099"/>
              </a:xfrm>
              <a:custGeom>
                <a:avLst/>
                <a:gdLst>
                  <a:gd name="connsiteX0" fmla="*/ 160654 w 161289"/>
                  <a:gd name="connsiteY0" fmla="*/ 92710 h 165099"/>
                  <a:gd name="connsiteX1" fmla="*/ 29845 w 161289"/>
                  <a:gd name="connsiteY1" fmla="*/ 92710 h 165099"/>
                  <a:gd name="connsiteX2" fmla="*/ 88264 w 161289"/>
                  <a:gd name="connsiteY2" fmla="*/ 139700 h 165099"/>
                  <a:gd name="connsiteX3" fmla="*/ 134620 w 161289"/>
                  <a:gd name="connsiteY3" fmla="*/ 120015 h 165099"/>
                  <a:gd name="connsiteX4" fmla="*/ 150495 w 161289"/>
                  <a:gd name="connsiteY4" fmla="*/ 139065 h 165099"/>
                  <a:gd name="connsiteX5" fmla="*/ 86995 w 161289"/>
                  <a:gd name="connsiteY5" fmla="*/ 165100 h 165099"/>
                  <a:gd name="connsiteX6" fmla="*/ 0 w 161289"/>
                  <a:gd name="connsiteY6" fmla="*/ 82550 h 165099"/>
                  <a:gd name="connsiteX7" fmla="*/ 81279 w 161289"/>
                  <a:gd name="connsiteY7" fmla="*/ 0 h 165099"/>
                  <a:gd name="connsiteX8" fmla="*/ 161289 w 161289"/>
                  <a:gd name="connsiteY8" fmla="*/ 83185 h 165099"/>
                  <a:gd name="connsiteX9" fmla="*/ 160654 w 161289"/>
                  <a:gd name="connsiteY9" fmla="*/ 92710 h 165099"/>
                  <a:gd name="connsiteX10" fmla="*/ 29845 w 161289"/>
                  <a:gd name="connsiteY10" fmla="*/ 71755 h 165099"/>
                  <a:gd name="connsiteX11" fmla="*/ 133350 w 161289"/>
                  <a:gd name="connsiteY11" fmla="*/ 71755 h 165099"/>
                  <a:gd name="connsiteX12" fmla="*/ 81279 w 161289"/>
                  <a:gd name="connsiteY12" fmla="*/ 25400 h 165099"/>
                  <a:gd name="connsiteX13" fmla="*/ 29845 w 161289"/>
                  <a:gd name="connsiteY13" fmla="*/ 71755 h 16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89" h="165099">
                    <a:moveTo>
                      <a:pt x="160654" y="92710"/>
                    </a:moveTo>
                    <a:lnTo>
                      <a:pt x="29845" y="92710"/>
                    </a:lnTo>
                    <a:cubicBezTo>
                      <a:pt x="33654" y="121285"/>
                      <a:pt x="56514" y="139700"/>
                      <a:pt x="88264" y="139700"/>
                    </a:cubicBezTo>
                    <a:cubicBezTo>
                      <a:pt x="107314" y="139700"/>
                      <a:pt x="123189" y="133350"/>
                      <a:pt x="134620" y="120015"/>
                    </a:cubicBezTo>
                    <a:lnTo>
                      <a:pt x="150495" y="139065"/>
                    </a:lnTo>
                    <a:cubicBezTo>
                      <a:pt x="135889" y="156210"/>
                      <a:pt x="113664" y="165100"/>
                      <a:pt x="86995" y="165100"/>
                    </a:cubicBezTo>
                    <a:cubicBezTo>
                      <a:pt x="34925" y="165100"/>
                      <a:pt x="0" y="130810"/>
                      <a:pt x="0" y="82550"/>
                    </a:cubicBezTo>
                    <a:cubicBezTo>
                      <a:pt x="0" y="34925"/>
                      <a:pt x="34289" y="0"/>
                      <a:pt x="81279" y="0"/>
                    </a:cubicBezTo>
                    <a:cubicBezTo>
                      <a:pt x="128270" y="0"/>
                      <a:pt x="161289" y="33655"/>
                      <a:pt x="161289" y="83185"/>
                    </a:cubicBezTo>
                    <a:cubicBezTo>
                      <a:pt x="161289" y="86360"/>
                      <a:pt x="160654" y="90170"/>
                      <a:pt x="160654" y="92710"/>
                    </a:cubicBezTo>
                    <a:close/>
                    <a:moveTo>
                      <a:pt x="29845" y="71755"/>
                    </a:moveTo>
                    <a:lnTo>
                      <a:pt x="133350" y="71755"/>
                    </a:lnTo>
                    <a:cubicBezTo>
                      <a:pt x="130175" y="44450"/>
                      <a:pt x="109854" y="25400"/>
                      <a:pt x="81279" y="25400"/>
                    </a:cubicBezTo>
                    <a:cubicBezTo>
                      <a:pt x="53339" y="25400"/>
                      <a:pt x="32385" y="44450"/>
                      <a:pt x="29845" y="71755"/>
                    </a:cubicBezTo>
                    <a:close/>
                  </a:path>
                </a:pathLst>
              </a:custGeom>
              <a:grpFill/>
              <a:ln w="6345" cap="flat">
                <a:noFill/>
                <a:prstDash val="solid"/>
                <a:miter/>
              </a:ln>
            </p:spPr>
            <p:txBody>
              <a:bodyPr rtlCol="0" anchor="ctr"/>
              <a:lstStyle/>
              <a:p>
                <a:endParaRPr lang="en-US"/>
              </a:p>
            </p:txBody>
          </p:sp>
          <p:sp>
            <p:nvSpPr>
              <p:cNvPr id="816" name="Freeform 815">
                <a:extLst>
                  <a:ext uri="{FF2B5EF4-FFF2-40B4-BE49-F238E27FC236}">
                    <a16:creationId xmlns:a16="http://schemas.microsoft.com/office/drawing/2014/main" id="{B02EA97C-0742-2C0B-15EE-6955586D5C85}"/>
                  </a:ext>
                </a:extLst>
              </p:cNvPr>
              <p:cNvSpPr/>
              <p:nvPr/>
            </p:nvSpPr>
            <p:spPr>
              <a:xfrm>
                <a:off x="10013927" y="3051880"/>
                <a:ext cx="153669" cy="163194"/>
              </a:xfrm>
              <a:custGeom>
                <a:avLst/>
                <a:gdLst>
                  <a:gd name="connsiteX0" fmla="*/ 153669 w 153669"/>
                  <a:gd name="connsiteY0" fmla="*/ 70485 h 163194"/>
                  <a:gd name="connsiteX1" fmla="*/ 153669 w 153669"/>
                  <a:gd name="connsiteY1" fmla="*/ 163195 h 163194"/>
                  <a:gd name="connsiteX2" fmla="*/ 124460 w 153669"/>
                  <a:gd name="connsiteY2" fmla="*/ 163195 h 163194"/>
                  <a:gd name="connsiteX3" fmla="*/ 124460 w 153669"/>
                  <a:gd name="connsiteY3" fmla="*/ 73660 h 163194"/>
                  <a:gd name="connsiteX4" fmla="*/ 80645 w 153669"/>
                  <a:gd name="connsiteY4" fmla="*/ 26670 h 163194"/>
                  <a:gd name="connsiteX5" fmla="*/ 29210 w 153669"/>
                  <a:gd name="connsiteY5" fmla="*/ 80010 h 163194"/>
                  <a:gd name="connsiteX6" fmla="*/ 29210 w 153669"/>
                  <a:gd name="connsiteY6" fmla="*/ 163195 h 163194"/>
                  <a:gd name="connsiteX7" fmla="*/ 0 w 153669"/>
                  <a:gd name="connsiteY7" fmla="*/ 163195 h 163194"/>
                  <a:gd name="connsiteX8" fmla="*/ 0 w 153669"/>
                  <a:gd name="connsiteY8" fmla="*/ 1905 h 163194"/>
                  <a:gd name="connsiteX9" fmla="*/ 27940 w 153669"/>
                  <a:gd name="connsiteY9" fmla="*/ 1905 h 163194"/>
                  <a:gd name="connsiteX10" fmla="*/ 27940 w 153669"/>
                  <a:gd name="connsiteY10" fmla="*/ 26035 h 163194"/>
                  <a:gd name="connsiteX11" fmla="*/ 86360 w 153669"/>
                  <a:gd name="connsiteY11" fmla="*/ 0 h 163194"/>
                  <a:gd name="connsiteX12" fmla="*/ 153669 w 153669"/>
                  <a:gd name="connsiteY12" fmla="*/ 70485 h 1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669" h="163194">
                    <a:moveTo>
                      <a:pt x="153669" y="70485"/>
                    </a:moveTo>
                    <a:lnTo>
                      <a:pt x="153669" y="163195"/>
                    </a:lnTo>
                    <a:lnTo>
                      <a:pt x="124460" y="163195"/>
                    </a:lnTo>
                    <a:lnTo>
                      <a:pt x="124460" y="73660"/>
                    </a:lnTo>
                    <a:cubicBezTo>
                      <a:pt x="124460" y="41910"/>
                      <a:pt x="108585" y="26670"/>
                      <a:pt x="80645" y="26670"/>
                    </a:cubicBezTo>
                    <a:cubicBezTo>
                      <a:pt x="49530" y="26670"/>
                      <a:pt x="29210" y="45085"/>
                      <a:pt x="29210" y="80010"/>
                    </a:cubicBezTo>
                    <a:lnTo>
                      <a:pt x="29210" y="163195"/>
                    </a:lnTo>
                    <a:lnTo>
                      <a:pt x="0" y="163195"/>
                    </a:lnTo>
                    <a:lnTo>
                      <a:pt x="0" y="1905"/>
                    </a:lnTo>
                    <a:lnTo>
                      <a:pt x="27940" y="1905"/>
                    </a:lnTo>
                    <a:lnTo>
                      <a:pt x="27940" y="26035"/>
                    </a:lnTo>
                    <a:cubicBezTo>
                      <a:pt x="40005" y="9525"/>
                      <a:pt x="60325" y="0"/>
                      <a:pt x="86360" y="0"/>
                    </a:cubicBezTo>
                    <a:cubicBezTo>
                      <a:pt x="126365" y="0"/>
                      <a:pt x="153669" y="22860"/>
                      <a:pt x="153669" y="70485"/>
                    </a:cubicBezTo>
                    <a:close/>
                  </a:path>
                </a:pathLst>
              </a:custGeom>
              <a:grpFill/>
              <a:ln w="6345" cap="flat">
                <a:noFill/>
                <a:prstDash val="solid"/>
                <a:miter/>
              </a:ln>
            </p:spPr>
            <p:txBody>
              <a:bodyPr rtlCol="0" anchor="ctr"/>
              <a:lstStyle/>
              <a:p>
                <a:endParaRPr lang="en-US"/>
              </a:p>
            </p:txBody>
          </p:sp>
          <p:sp>
            <p:nvSpPr>
              <p:cNvPr id="817" name="Freeform 816">
                <a:extLst>
                  <a:ext uri="{FF2B5EF4-FFF2-40B4-BE49-F238E27FC236}">
                    <a16:creationId xmlns:a16="http://schemas.microsoft.com/office/drawing/2014/main" id="{AE1EE20A-A394-A806-76D9-4396D4A23CBE}"/>
                  </a:ext>
                </a:extLst>
              </p:cNvPr>
              <p:cNvSpPr/>
              <p:nvPr/>
            </p:nvSpPr>
            <p:spPr>
              <a:xfrm>
                <a:off x="10198712" y="3017590"/>
                <a:ext cx="114299" cy="199389"/>
              </a:xfrm>
              <a:custGeom>
                <a:avLst/>
                <a:gdLst>
                  <a:gd name="connsiteX0" fmla="*/ 114300 w 114299"/>
                  <a:gd name="connsiteY0" fmla="*/ 187960 h 199389"/>
                  <a:gd name="connsiteX1" fmla="*/ 78740 w 114299"/>
                  <a:gd name="connsiteY1" fmla="*/ 199390 h 199389"/>
                  <a:gd name="connsiteX2" fmla="*/ 27305 w 114299"/>
                  <a:gd name="connsiteY2" fmla="*/ 148590 h 199389"/>
                  <a:gd name="connsiteX3" fmla="*/ 27305 w 114299"/>
                  <a:gd name="connsiteY3" fmla="*/ 59690 h 199389"/>
                  <a:gd name="connsiteX4" fmla="*/ 0 w 114299"/>
                  <a:gd name="connsiteY4" fmla="*/ 59690 h 199389"/>
                  <a:gd name="connsiteX5" fmla="*/ 0 w 114299"/>
                  <a:gd name="connsiteY5" fmla="*/ 35560 h 199389"/>
                  <a:gd name="connsiteX6" fmla="*/ 27305 w 114299"/>
                  <a:gd name="connsiteY6" fmla="*/ 35560 h 199389"/>
                  <a:gd name="connsiteX7" fmla="*/ 27305 w 114299"/>
                  <a:gd name="connsiteY7" fmla="*/ 0 h 199389"/>
                  <a:gd name="connsiteX8" fmla="*/ 56515 w 114299"/>
                  <a:gd name="connsiteY8" fmla="*/ 0 h 199389"/>
                  <a:gd name="connsiteX9" fmla="*/ 56515 w 114299"/>
                  <a:gd name="connsiteY9" fmla="*/ 35560 h 199389"/>
                  <a:gd name="connsiteX10" fmla="*/ 102870 w 114299"/>
                  <a:gd name="connsiteY10" fmla="*/ 35560 h 199389"/>
                  <a:gd name="connsiteX11" fmla="*/ 102870 w 114299"/>
                  <a:gd name="connsiteY11" fmla="*/ 59690 h 199389"/>
                  <a:gd name="connsiteX12" fmla="*/ 56515 w 114299"/>
                  <a:gd name="connsiteY12" fmla="*/ 59690 h 199389"/>
                  <a:gd name="connsiteX13" fmla="*/ 56515 w 114299"/>
                  <a:gd name="connsiteY13" fmla="*/ 147955 h 199389"/>
                  <a:gd name="connsiteX14" fmla="*/ 81915 w 114299"/>
                  <a:gd name="connsiteY14" fmla="*/ 175260 h 199389"/>
                  <a:gd name="connsiteX15" fmla="*/ 104775 w 114299"/>
                  <a:gd name="connsiteY15" fmla="*/ 167640 h 199389"/>
                  <a:gd name="connsiteX16" fmla="*/ 114300 w 114299"/>
                  <a:gd name="connsiteY16" fmla="*/ 187960 h 1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299" h="199389">
                    <a:moveTo>
                      <a:pt x="114300" y="187960"/>
                    </a:moveTo>
                    <a:cubicBezTo>
                      <a:pt x="105410" y="195580"/>
                      <a:pt x="92075" y="199390"/>
                      <a:pt x="78740" y="199390"/>
                    </a:cubicBezTo>
                    <a:cubicBezTo>
                      <a:pt x="46355" y="199390"/>
                      <a:pt x="27305" y="181610"/>
                      <a:pt x="27305" y="148590"/>
                    </a:cubicBezTo>
                    <a:lnTo>
                      <a:pt x="27305" y="59690"/>
                    </a:lnTo>
                    <a:lnTo>
                      <a:pt x="0" y="59690"/>
                    </a:lnTo>
                    <a:lnTo>
                      <a:pt x="0" y="35560"/>
                    </a:lnTo>
                    <a:lnTo>
                      <a:pt x="27305" y="35560"/>
                    </a:lnTo>
                    <a:lnTo>
                      <a:pt x="27305" y="0"/>
                    </a:lnTo>
                    <a:lnTo>
                      <a:pt x="56515" y="0"/>
                    </a:lnTo>
                    <a:lnTo>
                      <a:pt x="56515" y="35560"/>
                    </a:lnTo>
                    <a:lnTo>
                      <a:pt x="102870" y="35560"/>
                    </a:lnTo>
                    <a:lnTo>
                      <a:pt x="102870" y="59690"/>
                    </a:lnTo>
                    <a:lnTo>
                      <a:pt x="56515" y="59690"/>
                    </a:lnTo>
                    <a:lnTo>
                      <a:pt x="56515" y="147955"/>
                    </a:lnTo>
                    <a:cubicBezTo>
                      <a:pt x="56515" y="165100"/>
                      <a:pt x="65405" y="175260"/>
                      <a:pt x="81915" y="175260"/>
                    </a:cubicBezTo>
                    <a:cubicBezTo>
                      <a:pt x="90170" y="175260"/>
                      <a:pt x="98425" y="172720"/>
                      <a:pt x="104775" y="167640"/>
                    </a:cubicBezTo>
                    <a:lnTo>
                      <a:pt x="114300" y="187960"/>
                    </a:lnTo>
                    <a:close/>
                  </a:path>
                </a:pathLst>
              </a:custGeom>
              <a:grpFill/>
              <a:ln w="6345"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96F705F8-FE22-204C-E424-EBB31BCB3616}"/>
                </a:ext>
              </a:extLst>
            </p:cNvPr>
            <p:cNvSpPr/>
            <p:nvPr/>
          </p:nvSpPr>
          <p:spPr>
            <a:xfrm>
              <a:off x="1774178" y="3394074"/>
              <a:ext cx="8604238" cy="6349"/>
            </a:xfrm>
            <a:custGeom>
              <a:avLst/>
              <a:gdLst>
                <a:gd name="connsiteX0" fmla="*/ 8604239 w 8604238"/>
                <a:gd name="connsiteY0" fmla="*/ 0 h 6349"/>
                <a:gd name="connsiteX1" fmla="*/ 0 w 8604238"/>
                <a:gd name="connsiteY1" fmla="*/ 0 h 6349"/>
              </a:gdLst>
              <a:ahLst/>
              <a:cxnLst>
                <a:cxn ang="0">
                  <a:pos x="connsiteX0" y="connsiteY0"/>
                </a:cxn>
                <a:cxn ang="0">
                  <a:pos x="connsiteX1" y="connsiteY1"/>
                </a:cxn>
              </a:cxnLst>
              <a:rect l="l" t="t" r="r" b="b"/>
              <a:pathLst>
                <a:path w="8604238" h="6349">
                  <a:moveTo>
                    <a:pt x="8604239" y="0"/>
                  </a:moveTo>
                  <a:lnTo>
                    <a:pt x="0" y="0"/>
                  </a:lnTo>
                </a:path>
              </a:pathLst>
            </a:custGeom>
            <a:ln w="15673" cap="flat">
              <a:gradFill>
                <a:gsLst>
                  <a:gs pos="0">
                    <a:schemeClr val="bg1">
                      <a:alpha val="0"/>
                    </a:schemeClr>
                  </a:gs>
                  <a:gs pos="100000">
                    <a:srgbClr val="FFB71B"/>
                  </a:gs>
                </a:gsLst>
                <a:lin ang="10800000" scaled="1"/>
              </a:gradFill>
              <a:prstDash val="solid"/>
              <a:miter/>
            </a:ln>
          </p:spPr>
          <p:txBody>
            <a:bodyPr rtlCol="0" anchor="ctr"/>
            <a:lstStyle/>
            <a:p>
              <a:endParaRPr lang="en-US"/>
            </a:p>
          </p:txBody>
        </p:sp>
      </p:grpSp>
      <p:sp>
        <p:nvSpPr>
          <p:cNvPr id="4" name="Date Placeholder 3"/>
          <p:cNvSpPr>
            <a:spLocks noGrp="1"/>
          </p:cNvSpPr>
          <p:nvPr userDrawn="1">
            <p:ph type="dt" sz="half" idx="10"/>
          </p:nvPr>
        </p:nvSpPr>
        <p:spPr>
          <a:xfrm>
            <a:off x="1379729" y="7070247"/>
            <a:ext cx="1363471" cy="228601"/>
          </a:xfrm>
        </p:spPr>
        <p:txBody>
          <a:bodyPr anchor="ctr"/>
          <a:lstStyle/>
          <a:p>
            <a:fld id="{0AB78C0B-3A02-4D46-A528-C519CB518F3E}" type="datetime5">
              <a:rPr lang="en-US" smtClean="0"/>
              <a:t>29-Apr-25</a:t>
            </a:fld>
            <a:endParaRPr lang="en-US"/>
          </a:p>
        </p:txBody>
      </p:sp>
      <p:sp>
        <p:nvSpPr>
          <p:cNvPr id="5" name="Footer Placeholder 4"/>
          <p:cNvSpPr>
            <a:spLocks noGrp="1"/>
          </p:cNvSpPr>
          <p:nvPr userDrawn="1">
            <p:ph type="ftr" sz="quarter" idx="11"/>
          </p:nvPr>
        </p:nvSpPr>
        <p:spPr>
          <a:xfrm>
            <a:off x="3134995" y="7070247"/>
            <a:ext cx="5486401" cy="220663"/>
          </a:xfrm>
        </p:spPr>
        <p:txBody>
          <a:bodyPr anchor="ctr"/>
          <a:lstStyle>
            <a:lvl1pPr algn="l">
              <a:defRPr/>
            </a:lvl1pPr>
          </a:lstStyle>
          <a:p>
            <a:r>
              <a:rPr lang="en-US"/>
              <a:t>©2023 ANSYS / Confidential</a:t>
            </a:r>
          </a:p>
        </p:txBody>
      </p:sp>
      <p:sp>
        <p:nvSpPr>
          <p:cNvPr id="6" name="Slide Number Placeholder 5"/>
          <p:cNvSpPr>
            <a:spLocks noGrp="1"/>
          </p:cNvSpPr>
          <p:nvPr userDrawn="1">
            <p:ph type="sldNum" sz="quarter" idx="12"/>
          </p:nvPr>
        </p:nvSpPr>
        <p:spPr>
          <a:xfrm>
            <a:off x="693929" y="7062310"/>
            <a:ext cx="387349" cy="228601"/>
          </a:xfrm>
        </p:spPr>
        <p:txBody>
          <a:bodyPr anchor="ctr"/>
          <a:lstStyle/>
          <a:p>
            <a:fld id="{1909D2FC-EBC3-4E88-8B9A-2F52EBFF7A54}" type="slidenum">
              <a:rPr lang="en-US" smtClean="0"/>
              <a:t>‹#›</a:t>
            </a:fld>
            <a:endParaRPr lang="en-US"/>
          </a:p>
        </p:txBody>
      </p:sp>
      <p:sp>
        <p:nvSpPr>
          <p:cNvPr id="2" name="Title 1"/>
          <p:cNvSpPr>
            <a:spLocks noGrp="1"/>
          </p:cNvSpPr>
          <p:nvPr userDrawn="1">
            <p:ph type="ctrTitle"/>
          </p:nvPr>
        </p:nvSpPr>
        <p:spPr>
          <a:xfrm>
            <a:off x="1081278" y="3816642"/>
            <a:ext cx="10043921" cy="1441153"/>
          </a:xfrm>
        </p:spPr>
        <p:txBody>
          <a:bodyPr anchor="t"/>
          <a:lstStyle>
            <a:lvl1pPr algn="ctr">
              <a:defRPr sz="4400" b="1">
                <a:solidFill>
                  <a:schemeClr val="tx1"/>
                </a:solidFill>
              </a:defRPr>
            </a:lvl1pPr>
          </a:lstStyle>
          <a:p>
            <a:r>
              <a:rPr lang="en-US"/>
              <a:t>Click to edit Master title style</a:t>
            </a:r>
          </a:p>
        </p:txBody>
      </p:sp>
      <p:sp>
        <p:nvSpPr>
          <p:cNvPr id="3" name="Subtitle 2"/>
          <p:cNvSpPr>
            <a:spLocks noGrp="1"/>
          </p:cNvSpPr>
          <p:nvPr userDrawn="1">
            <p:ph type="subTitle" idx="1"/>
          </p:nvPr>
        </p:nvSpPr>
        <p:spPr>
          <a:xfrm>
            <a:off x="2438042" y="5340642"/>
            <a:ext cx="7312347" cy="757239"/>
          </a:xfrm>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9E713C9D-88EA-9C3E-5879-EA0BF660C988}"/>
              </a:ext>
            </a:extLst>
          </p:cNvPr>
          <p:cNvSpPr txBox="1"/>
          <p:nvPr userDrawn="1"/>
        </p:nvSpPr>
        <p:spPr>
          <a:xfrm>
            <a:off x="3351015" y="6515620"/>
            <a:ext cx="5486400" cy="189980"/>
          </a:xfrm>
          <a:prstGeom prst="rect">
            <a:avLst/>
          </a:prstGeom>
          <a:noFill/>
        </p:spPr>
        <p:txBody>
          <a:bodyPr wrap="square" lIns="0" tIns="0" rIns="0" bIns="0" rtlCol="0" anchor="b">
            <a:noAutofit/>
          </a:bodyPr>
          <a:lstStyle/>
          <a:p>
            <a:pPr algn="ctr"/>
            <a:r>
              <a:rPr lang="en-US" sz="1000">
                <a:solidFill>
                  <a:srgbClr val="999999"/>
                </a:solidFill>
              </a:rPr>
              <a:t>©</a:t>
            </a:r>
            <a:fld id="{E33F2154-ADFC-8B43-9ABC-3A1EED0A7A79}" type="datetimeyyyy">
              <a:rPr lang="en-US" sz="1000" smtClean="0">
                <a:solidFill>
                  <a:srgbClr val="999999"/>
                </a:solidFill>
              </a:rPr>
              <a:t>2025</a:t>
            </a:fld>
            <a:r>
              <a:rPr lang="en-US" sz="1000">
                <a:solidFill>
                  <a:srgbClr val="999999"/>
                </a:solidFill>
              </a:rPr>
              <a:t> ANSYS, Inc. / Proprietary. Do Not Share.</a:t>
            </a:r>
          </a:p>
        </p:txBody>
      </p:sp>
    </p:spTree>
    <p:extLst>
      <p:ext uri="{BB962C8B-B14F-4D97-AF65-F5344CB8AC3E}">
        <p14:creationId xmlns:p14="http://schemas.microsoft.com/office/powerpoint/2010/main" val="41627671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ark 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4451" y="1295399"/>
            <a:ext cx="10977949" cy="4800601"/>
          </a:xfrm>
        </p:spPr>
        <p:txBody>
          <a:bodyPr/>
          <a:lstStyle>
            <a:lvl2pPr>
              <a:defRPr>
                <a:solidFill>
                  <a:schemeClr val="tx1">
                    <a:lumMod val="95000"/>
                  </a:schemeClr>
                </a:solidFill>
              </a:defRPr>
            </a:lvl2pPr>
            <a:lvl3pPr>
              <a:defRPr>
                <a:solidFill>
                  <a:schemeClr val="tx1">
                    <a:lumMod val="85000"/>
                  </a:schemeClr>
                </a:solidFill>
              </a:defRPr>
            </a:lvl3pPr>
            <a:lvl4pPr>
              <a:defRPr>
                <a:solidFill>
                  <a:schemeClr val="tx1">
                    <a:lumMod val="85000"/>
                  </a:schemeClr>
                </a:solidFill>
              </a:defRPr>
            </a:lvl4pPr>
            <a:lvl5pPr>
              <a:defRPr>
                <a:solidFill>
                  <a:schemeClr val="tx1">
                    <a:lumMod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E725-F1B0-7243-BAC8-43B25DA2BC48}"/>
              </a:ext>
            </a:extLst>
          </p:cNvPr>
          <p:cNvSpPr>
            <a:spLocks noGrp="1"/>
          </p:cNvSpPr>
          <p:nvPr>
            <p:ph type="dt" sz="half" idx="10"/>
          </p:nvPr>
        </p:nvSpPr>
        <p:spPr/>
        <p:txBody>
          <a:bodyPr/>
          <a:lstStyle/>
          <a:p>
            <a:fld id="{7E4BBA83-940A-D344-8476-F6C53B5C9486}" type="datetime5">
              <a:rPr lang="en-US" smtClean="0"/>
              <a:t>29-Apr-25</a:t>
            </a:fld>
            <a:endParaRPr lang="en-US"/>
          </a:p>
        </p:txBody>
      </p:sp>
      <p:sp>
        <p:nvSpPr>
          <p:cNvPr id="8" name="Footer Placeholder 7">
            <a:extLst>
              <a:ext uri="{FF2B5EF4-FFF2-40B4-BE49-F238E27FC236}">
                <a16:creationId xmlns:a16="http://schemas.microsoft.com/office/drawing/2014/main" id="{3EA6356A-FB64-5C40-8589-6A136590A773}"/>
              </a:ext>
            </a:extLst>
          </p:cNvPr>
          <p:cNvSpPr>
            <a:spLocks noGrp="1"/>
          </p:cNvSpPr>
          <p:nvPr>
            <p:ph type="ftr" sz="quarter" idx="11"/>
          </p:nvPr>
        </p:nvSpPr>
        <p:spPr/>
        <p:txBody>
          <a:bodyPr/>
          <a:lstStyle/>
          <a:p>
            <a:r>
              <a:rPr lang="en-US"/>
              <a:t>©2023 ANSYS / Confidential</a:t>
            </a:r>
          </a:p>
        </p:txBody>
      </p:sp>
      <p:sp>
        <p:nvSpPr>
          <p:cNvPr id="9" name="Slide Number Placeholder 8">
            <a:extLst>
              <a:ext uri="{FF2B5EF4-FFF2-40B4-BE49-F238E27FC236}">
                <a16:creationId xmlns:a16="http://schemas.microsoft.com/office/drawing/2014/main" id="{043763EC-58C9-9643-8F7D-42A80860E669}"/>
              </a:ext>
            </a:extLst>
          </p:cNvPr>
          <p:cNvSpPr>
            <a:spLocks noGrp="1"/>
          </p:cNvSpPr>
          <p:nvPr>
            <p:ph type="sldNum" sz="quarter" idx="12"/>
          </p:nvPr>
        </p:nvSpPr>
        <p:spPr/>
        <p:txBody>
          <a:bodyPr/>
          <a:lstStyle/>
          <a:p>
            <a:fld id="{1909D2FC-EBC3-4E88-8B9A-2F52EBFF7A54}" type="slidenum">
              <a:rPr lang="en-US" smtClean="0"/>
              <a:pPr/>
              <a:t>‹#›</a:t>
            </a:fld>
            <a:endParaRPr lang="en-US"/>
          </a:p>
        </p:txBody>
      </p:sp>
    </p:spTree>
    <p:extLst>
      <p:ext uri="{BB962C8B-B14F-4D97-AF65-F5344CB8AC3E}">
        <p14:creationId xmlns:p14="http://schemas.microsoft.com/office/powerpoint/2010/main" val="143911675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ark 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257796" cy="4800600"/>
          </a:xfrm>
        </p:spPr>
        <p:txBody>
          <a:bodyPr/>
          <a:lstStyle>
            <a:lvl2pPr>
              <a:defRPr>
                <a:solidFill>
                  <a:schemeClr val="tx1">
                    <a:lumMod val="95000"/>
                  </a:schemeClr>
                </a:solidFill>
              </a:defRPr>
            </a:lvl2pPr>
            <a:lvl3pPr>
              <a:defRPr>
                <a:solidFill>
                  <a:schemeClr val="tx1">
                    <a:lumMod val="85000"/>
                  </a:schemeClr>
                </a:solidFill>
              </a:defRPr>
            </a:lvl3pPr>
            <a:lvl4pPr>
              <a:defRPr>
                <a:solidFill>
                  <a:schemeClr val="tx1">
                    <a:lumMod val="85000"/>
                  </a:schemeClr>
                </a:solidFill>
              </a:defRPr>
            </a:lvl4pPr>
            <a:lvl5pPr>
              <a:defRPr>
                <a:solidFill>
                  <a:schemeClr val="tx1">
                    <a:lumMod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295400"/>
            <a:ext cx="5251452" cy="4800600"/>
          </a:xfrm>
        </p:spPr>
        <p:txBody>
          <a:bodyPr/>
          <a:lstStyle>
            <a:lvl2pPr>
              <a:defRPr>
                <a:solidFill>
                  <a:schemeClr val="tx1">
                    <a:lumMod val="95000"/>
                  </a:schemeClr>
                </a:solidFill>
              </a:defRPr>
            </a:lvl2pPr>
            <a:lvl3pPr>
              <a:defRPr>
                <a:solidFill>
                  <a:schemeClr val="tx1">
                    <a:lumMod val="85000"/>
                  </a:schemeClr>
                </a:solidFill>
              </a:defRPr>
            </a:lvl3pPr>
            <a:lvl4pPr>
              <a:defRPr>
                <a:solidFill>
                  <a:schemeClr val="tx1">
                    <a:lumMod val="85000"/>
                  </a:schemeClr>
                </a:solidFill>
              </a:defRPr>
            </a:lvl4pPr>
            <a:lvl5pPr>
              <a:defRPr>
                <a:solidFill>
                  <a:schemeClr val="tx1">
                    <a:lumMod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0E587-7CF6-0747-A550-7B374EB5355C}" type="datetime5">
              <a:rPr lang="en-US" smtClean="0"/>
              <a:t>29-Apr-25</a:t>
            </a:fld>
            <a:endParaRPr lang="en-US"/>
          </a:p>
        </p:txBody>
      </p:sp>
      <p:sp>
        <p:nvSpPr>
          <p:cNvPr id="6" name="Footer Placeholder 5"/>
          <p:cNvSpPr>
            <a:spLocks noGrp="1"/>
          </p:cNvSpPr>
          <p:nvPr>
            <p:ph type="ftr" sz="quarter" idx="11"/>
          </p:nvPr>
        </p:nvSpPr>
        <p:spPr/>
        <p:txBody>
          <a:bodyPr/>
          <a:lstStyle/>
          <a:p>
            <a:r>
              <a:rPr lang="en-US"/>
              <a:t>©2023 ANSYS / Confidential</a:t>
            </a:r>
          </a:p>
        </p:txBody>
      </p:sp>
      <p:sp>
        <p:nvSpPr>
          <p:cNvPr id="7" name="Slide Number Placeholder 6"/>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26839510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Dark 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A771A-8E39-E44C-A8DD-E28422034FF9}" type="datetime5">
              <a:rPr lang="en-US" smtClean="0"/>
              <a:t>29-Apr-25</a:t>
            </a:fld>
            <a:endParaRPr lang="en-US"/>
          </a:p>
        </p:txBody>
      </p:sp>
      <p:sp>
        <p:nvSpPr>
          <p:cNvPr id="4" name="Footer Placeholder 3"/>
          <p:cNvSpPr>
            <a:spLocks noGrp="1"/>
          </p:cNvSpPr>
          <p:nvPr>
            <p:ph type="ftr" sz="quarter" idx="11"/>
          </p:nvPr>
        </p:nvSpPr>
        <p:spPr/>
        <p:txBody>
          <a:bodyPr/>
          <a:lstStyle/>
          <a:p>
            <a:r>
              <a:rPr lang="en-US"/>
              <a:t>©2023 ANSYS / Confidential</a:t>
            </a:r>
          </a:p>
        </p:txBody>
      </p:sp>
      <p:sp>
        <p:nvSpPr>
          <p:cNvPr id="5" name="Slide Number Placeholder 4"/>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38513494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2954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E725-F1B0-7243-BAC8-43B25DA2BC48}"/>
              </a:ext>
            </a:extLst>
          </p:cNvPr>
          <p:cNvSpPr>
            <a:spLocks noGrp="1"/>
          </p:cNvSpPr>
          <p:nvPr>
            <p:ph type="dt" sz="half" idx="10"/>
          </p:nvPr>
        </p:nvSpPr>
        <p:spPr/>
        <p:txBody>
          <a:bodyPr/>
          <a:lstStyle/>
          <a:p>
            <a:fld id="{7E4BBA83-940A-D344-8476-F6C53B5C9486}" type="datetime5">
              <a:rPr lang="en-US" smtClean="0"/>
              <a:t>29-Apr-25</a:t>
            </a:fld>
            <a:endParaRPr lang="en-US"/>
          </a:p>
        </p:txBody>
      </p:sp>
      <p:sp>
        <p:nvSpPr>
          <p:cNvPr id="8" name="Footer Placeholder 7">
            <a:extLst>
              <a:ext uri="{FF2B5EF4-FFF2-40B4-BE49-F238E27FC236}">
                <a16:creationId xmlns:a16="http://schemas.microsoft.com/office/drawing/2014/main" id="{3EA6356A-FB64-5C40-8589-6A136590A773}"/>
              </a:ext>
            </a:extLst>
          </p:cNvPr>
          <p:cNvSpPr>
            <a:spLocks noGrp="1"/>
          </p:cNvSpPr>
          <p:nvPr>
            <p:ph type="ftr" sz="quarter" idx="11"/>
          </p:nvPr>
        </p:nvSpPr>
        <p:spPr/>
        <p:txBody>
          <a:bodyPr/>
          <a:lstStyle/>
          <a:p>
            <a:r>
              <a:rPr lang="en-US"/>
              <a:t>©2023 ANSYS / Confidential</a:t>
            </a:r>
          </a:p>
        </p:txBody>
      </p:sp>
      <p:sp>
        <p:nvSpPr>
          <p:cNvPr id="9" name="Slide Number Placeholder 8">
            <a:extLst>
              <a:ext uri="{FF2B5EF4-FFF2-40B4-BE49-F238E27FC236}">
                <a16:creationId xmlns:a16="http://schemas.microsoft.com/office/drawing/2014/main" id="{043763EC-58C9-9643-8F7D-42A80860E669}"/>
              </a:ext>
            </a:extLst>
          </p:cNvPr>
          <p:cNvSpPr>
            <a:spLocks noGrp="1"/>
          </p:cNvSpPr>
          <p:nvPr>
            <p:ph type="sldNum" sz="quarter" idx="12"/>
          </p:nvPr>
        </p:nvSpPr>
        <p:spPr/>
        <p:txBody>
          <a:bodyPr/>
          <a:lstStyle/>
          <a:p>
            <a:fld id="{1909D2FC-EBC3-4E88-8B9A-2F52EBFF7A54}" type="slidenum">
              <a:rPr lang="en-US" smtClean="0"/>
              <a:pPr/>
              <a:t>‹#›</a:t>
            </a:fld>
            <a:endParaRPr lang="en-US"/>
          </a:p>
        </p:txBody>
      </p:sp>
    </p:spTree>
    <p:extLst>
      <p:ext uri="{BB962C8B-B14F-4D97-AF65-F5344CB8AC3E}">
        <p14:creationId xmlns:p14="http://schemas.microsoft.com/office/powerpoint/2010/main" val="1246578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Dark Blank Layout">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BA577-6254-4649-8698-3C8B0CC7B2C3}" type="datetime5">
              <a:rPr lang="en-US" smtClean="0"/>
              <a:t>29-Apr-25</a:t>
            </a:fld>
            <a:endParaRPr lang="en-US"/>
          </a:p>
        </p:txBody>
      </p:sp>
      <p:sp>
        <p:nvSpPr>
          <p:cNvPr id="3" name="Footer Placeholder 2"/>
          <p:cNvSpPr>
            <a:spLocks noGrp="1"/>
          </p:cNvSpPr>
          <p:nvPr>
            <p:ph type="ftr" sz="quarter" idx="11"/>
          </p:nvPr>
        </p:nvSpPr>
        <p:spPr/>
        <p:txBody>
          <a:bodyPr/>
          <a:lstStyle/>
          <a:p>
            <a:r>
              <a:rPr lang="en-US"/>
              <a:t>©2023 ANSYS / Confidential</a:t>
            </a:r>
          </a:p>
        </p:txBody>
      </p:sp>
      <p:sp>
        <p:nvSpPr>
          <p:cNvPr id="4" name="Slide Number Placeholder 3"/>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1409126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ark Closing">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6C6F6A-DDCE-6397-4829-ECCC7F6851C1}"/>
              </a:ext>
            </a:extLst>
          </p:cNvPr>
          <p:cNvSpPr>
            <a:spLocks noGrp="1"/>
          </p:cNvSpPr>
          <p:nvPr>
            <p:ph type="dt" sz="half" idx="10"/>
          </p:nvPr>
        </p:nvSpPr>
        <p:spPr/>
        <p:txBody>
          <a:bodyPr/>
          <a:lstStyle/>
          <a:p>
            <a:fld id="{D45D651A-A98F-144B-B9E9-E9B8924B6800}" type="datetime5">
              <a:rPr lang="en-US" smtClean="0"/>
              <a:t>29-Apr-25</a:t>
            </a:fld>
            <a:endParaRPr lang="en-US"/>
          </a:p>
        </p:txBody>
      </p:sp>
      <p:sp>
        <p:nvSpPr>
          <p:cNvPr id="4" name="Footer Placeholder 3">
            <a:extLst>
              <a:ext uri="{FF2B5EF4-FFF2-40B4-BE49-F238E27FC236}">
                <a16:creationId xmlns:a16="http://schemas.microsoft.com/office/drawing/2014/main" id="{CDC107E1-8F0C-8241-39ED-D3CF3799956E}"/>
              </a:ext>
            </a:extLst>
          </p:cNvPr>
          <p:cNvSpPr>
            <a:spLocks noGrp="1"/>
          </p:cNvSpPr>
          <p:nvPr>
            <p:ph type="ftr" sz="quarter" idx="11"/>
          </p:nvPr>
        </p:nvSpPr>
        <p:spPr/>
        <p:txBody>
          <a:bodyPr/>
          <a:lstStyle/>
          <a:p>
            <a:r>
              <a:rPr lang="en-US"/>
              <a:t>©2023 ANSYS / Confidential</a:t>
            </a:r>
          </a:p>
        </p:txBody>
      </p:sp>
      <p:sp>
        <p:nvSpPr>
          <p:cNvPr id="5" name="Slide Number Placeholder 4">
            <a:extLst>
              <a:ext uri="{FF2B5EF4-FFF2-40B4-BE49-F238E27FC236}">
                <a16:creationId xmlns:a16="http://schemas.microsoft.com/office/drawing/2014/main" id="{0BC7D4DF-4321-4D50-0650-48AB548BACC4}"/>
              </a:ext>
            </a:extLst>
          </p:cNvPr>
          <p:cNvSpPr>
            <a:spLocks noGrp="1"/>
          </p:cNvSpPr>
          <p:nvPr>
            <p:ph type="sldNum" sz="quarter" idx="12"/>
          </p:nvPr>
        </p:nvSpPr>
        <p:spPr/>
        <p:txBody>
          <a:bodyPr/>
          <a:lstStyle/>
          <a:p>
            <a:fld id="{1909D2FC-EBC3-4E88-8B9A-2F52EBFF7A54}" type="slidenum">
              <a:rPr lang="en-US" smtClean="0"/>
              <a:pPr/>
              <a:t>‹#›</a:t>
            </a:fld>
            <a:endParaRPr lang="en-US"/>
          </a:p>
        </p:txBody>
      </p:sp>
      <p:grpSp>
        <p:nvGrpSpPr>
          <p:cNvPr id="17" name="Group 16">
            <a:extLst>
              <a:ext uri="{FF2B5EF4-FFF2-40B4-BE49-F238E27FC236}">
                <a16:creationId xmlns:a16="http://schemas.microsoft.com/office/drawing/2014/main" id="{80AF87B4-91F4-C64A-38D5-11A0108B0258}"/>
              </a:ext>
            </a:extLst>
          </p:cNvPr>
          <p:cNvGrpSpPr/>
          <p:nvPr userDrawn="1"/>
        </p:nvGrpSpPr>
        <p:grpSpPr>
          <a:xfrm>
            <a:off x="1354708" y="763143"/>
            <a:ext cx="10837291" cy="6094856"/>
            <a:chOff x="1354708" y="763143"/>
            <a:chExt cx="10837291" cy="6094856"/>
          </a:xfrm>
        </p:grpSpPr>
        <p:grpSp>
          <p:nvGrpSpPr>
            <p:cNvPr id="18" name="Group 17">
              <a:extLst>
                <a:ext uri="{FF2B5EF4-FFF2-40B4-BE49-F238E27FC236}">
                  <a16:creationId xmlns:a16="http://schemas.microsoft.com/office/drawing/2014/main" id="{8223BCF4-9CB1-58AC-7A2D-F3BF82158FBD}"/>
                </a:ext>
              </a:extLst>
            </p:cNvPr>
            <p:cNvGrpSpPr/>
            <p:nvPr/>
          </p:nvGrpSpPr>
          <p:grpSpPr>
            <a:xfrm>
              <a:off x="1354708" y="2790825"/>
              <a:ext cx="3445298" cy="1070736"/>
              <a:chOff x="1354708" y="2790825"/>
              <a:chExt cx="3445298" cy="1070736"/>
            </a:xfrm>
          </p:grpSpPr>
          <p:sp>
            <p:nvSpPr>
              <p:cNvPr id="25" name="Freeform 24">
                <a:extLst>
                  <a:ext uri="{FF2B5EF4-FFF2-40B4-BE49-F238E27FC236}">
                    <a16:creationId xmlns:a16="http://schemas.microsoft.com/office/drawing/2014/main" id="{50EC8D27-5284-8E39-0709-A8B545EFBDBA}"/>
                  </a:ext>
                </a:extLst>
              </p:cNvPr>
              <p:cNvSpPr/>
              <p:nvPr/>
            </p:nvSpPr>
            <p:spPr>
              <a:xfrm>
                <a:off x="1354708" y="2790825"/>
                <a:ext cx="582167" cy="854964"/>
              </a:xfrm>
              <a:custGeom>
                <a:avLst/>
                <a:gdLst>
                  <a:gd name="connsiteX0" fmla="*/ 582168 w 582167"/>
                  <a:gd name="connsiteY0" fmla="*/ 0 h 854964"/>
                  <a:gd name="connsiteX1" fmla="*/ 350139 w 582167"/>
                  <a:gd name="connsiteY1" fmla="*/ 0 h 854964"/>
                  <a:gd name="connsiteX2" fmla="*/ 0 w 582167"/>
                  <a:gd name="connsiteY2" fmla="*/ 854964 h 854964"/>
                  <a:gd name="connsiteX3" fmla="*/ 232029 w 582167"/>
                  <a:gd name="connsiteY3" fmla="*/ 854964 h 854964"/>
                  <a:gd name="connsiteX4" fmla="*/ 582168 w 582167"/>
                  <a:gd name="connsiteY4" fmla="*/ 0 h 854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67" h="854964">
                    <a:moveTo>
                      <a:pt x="582168" y="0"/>
                    </a:moveTo>
                    <a:lnTo>
                      <a:pt x="350139" y="0"/>
                    </a:lnTo>
                    <a:lnTo>
                      <a:pt x="0" y="854964"/>
                    </a:lnTo>
                    <a:lnTo>
                      <a:pt x="232029" y="854964"/>
                    </a:lnTo>
                    <a:lnTo>
                      <a:pt x="582168" y="0"/>
                    </a:lnTo>
                    <a:close/>
                  </a:path>
                </a:pathLst>
              </a:custGeom>
              <a:solidFill>
                <a:srgbClr val="FFB71B"/>
              </a:solidFill>
              <a:ln w="1270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8B94A7A-BC24-0DFB-E997-82F4307BDAE7}"/>
                  </a:ext>
                </a:extLst>
              </p:cNvPr>
              <p:cNvSpPr/>
              <p:nvPr/>
            </p:nvSpPr>
            <p:spPr>
              <a:xfrm>
                <a:off x="1871726" y="2819273"/>
                <a:ext cx="472313" cy="826516"/>
              </a:xfrm>
              <a:custGeom>
                <a:avLst/>
                <a:gdLst>
                  <a:gd name="connsiteX0" fmla="*/ 118110 w 472313"/>
                  <a:gd name="connsiteY0" fmla="*/ 0 h 826516"/>
                  <a:gd name="connsiteX1" fmla="*/ 0 w 472313"/>
                  <a:gd name="connsiteY1" fmla="*/ 284988 h 826516"/>
                  <a:gd name="connsiteX2" fmla="*/ 223901 w 472313"/>
                  <a:gd name="connsiteY2" fmla="*/ 826516 h 826516"/>
                  <a:gd name="connsiteX3" fmla="*/ 472313 w 472313"/>
                  <a:gd name="connsiteY3" fmla="*/ 826516 h 826516"/>
                  <a:gd name="connsiteX4" fmla="*/ 118110 w 472313"/>
                  <a:gd name="connsiteY4" fmla="*/ 0 h 826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13" h="826516">
                    <a:moveTo>
                      <a:pt x="118110" y="0"/>
                    </a:moveTo>
                    <a:lnTo>
                      <a:pt x="0" y="284988"/>
                    </a:lnTo>
                    <a:lnTo>
                      <a:pt x="223901" y="826516"/>
                    </a:lnTo>
                    <a:lnTo>
                      <a:pt x="472313" y="826516"/>
                    </a:lnTo>
                    <a:lnTo>
                      <a:pt x="118110" y="0"/>
                    </a:lnTo>
                    <a:close/>
                  </a:path>
                </a:pathLst>
              </a:custGeom>
              <a:solidFill>
                <a:schemeClr val="tx1"/>
              </a:solidFill>
              <a:ln w="1270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B576BC5-3F88-938D-90E0-0C08C3341FBE}"/>
                  </a:ext>
                </a:extLst>
              </p:cNvPr>
              <p:cNvSpPr/>
              <p:nvPr/>
            </p:nvSpPr>
            <p:spPr>
              <a:xfrm>
                <a:off x="2388742" y="3039080"/>
                <a:ext cx="578104" cy="606709"/>
              </a:xfrm>
              <a:custGeom>
                <a:avLst/>
                <a:gdLst>
                  <a:gd name="connsiteX0" fmla="*/ 374650 w 578104"/>
                  <a:gd name="connsiteY0" fmla="*/ 30 h 606709"/>
                  <a:gd name="connsiteX1" fmla="*/ 260350 w 578104"/>
                  <a:gd name="connsiteY1" fmla="*/ 24541 h 606709"/>
                  <a:gd name="connsiteX2" fmla="*/ 179197 w 578104"/>
                  <a:gd name="connsiteY2" fmla="*/ 97820 h 606709"/>
                  <a:gd name="connsiteX3" fmla="*/ 179197 w 578104"/>
                  <a:gd name="connsiteY3" fmla="*/ 12349 h 606709"/>
                  <a:gd name="connsiteX4" fmla="*/ 0 w 578104"/>
                  <a:gd name="connsiteY4" fmla="*/ 12349 h 606709"/>
                  <a:gd name="connsiteX5" fmla="*/ 0 w 578104"/>
                  <a:gd name="connsiteY5" fmla="*/ 606709 h 606709"/>
                  <a:gd name="connsiteX6" fmla="*/ 183261 w 578104"/>
                  <a:gd name="connsiteY6" fmla="*/ 606709 h 606709"/>
                  <a:gd name="connsiteX7" fmla="*/ 183261 w 578104"/>
                  <a:gd name="connsiteY7" fmla="*/ 272826 h 606709"/>
                  <a:gd name="connsiteX8" fmla="*/ 215773 w 578104"/>
                  <a:gd name="connsiteY8" fmla="*/ 175163 h 606709"/>
                  <a:gd name="connsiteX9" fmla="*/ 305435 w 578104"/>
                  <a:gd name="connsiteY9" fmla="*/ 138460 h 606709"/>
                  <a:gd name="connsiteX10" fmla="*/ 374650 w 578104"/>
                  <a:gd name="connsiteY10" fmla="*/ 167035 h 606709"/>
                  <a:gd name="connsiteX11" fmla="*/ 394970 w 578104"/>
                  <a:gd name="connsiteY11" fmla="*/ 256570 h 606709"/>
                  <a:gd name="connsiteX12" fmla="*/ 394970 w 578104"/>
                  <a:gd name="connsiteY12" fmla="*/ 606709 h 606709"/>
                  <a:gd name="connsiteX13" fmla="*/ 578104 w 578104"/>
                  <a:gd name="connsiteY13" fmla="*/ 606709 h 606709"/>
                  <a:gd name="connsiteX14" fmla="*/ 578104 w 578104"/>
                  <a:gd name="connsiteY14" fmla="*/ 248442 h 606709"/>
                  <a:gd name="connsiteX15" fmla="*/ 525272 w 578104"/>
                  <a:gd name="connsiteY15" fmla="*/ 61117 h 606709"/>
                  <a:gd name="connsiteX16" fmla="*/ 374650 w 578104"/>
                  <a:gd name="connsiteY16" fmla="*/ 30 h 60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104" h="606709">
                    <a:moveTo>
                      <a:pt x="374650" y="30"/>
                    </a:moveTo>
                    <a:cubicBezTo>
                      <a:pt x="335185" y="-569"/>
                      <a:pt x="296099" y="7812"/>
                      <a:pt x="260350" y="24541"/>
                    </a:cubicBezTo>
                    <a:cubicBezTo>
                      <a:pt x="227030" y="40973"/>
                      <a:pt x="198933" y="66344"/>
                      <a:pt x="179197" y="97820"/>
                    </a:cubicBezTo>
                    <a:lnTo>
                      <a:pt x="179197" y="12349"/>
                    </a:lnTo>
                    <a:lnTo>
                      <a:pt x="0" y="12349"/>
                    </a:lnTo>
                    <a:lnTo>
                      <a:pt x="0" y="606709"/>
                    </a:lnTo>
                    <a:lnTo>
                      <a:pt x="183261" y="606709"/>
                    </a:lnTo>
                    <a:lnTo>
                      <a:pt x="183261" y="272826"/>
                    </a:lnTo>
                    <a:cubicBezTo>
                      <a:pt x="182117" y="237438"/>
                      <a:pt x="193646" y="202804"/>
                      <a:pt x="215773" y="175163"/>
                    </a:cubicBezTo>
                    <a:cubicBezTo>
                      <a:pt x="239184" y="150886"/>
                      <a:pt x="271721" y="137567"/>
                      <a:pt x="305435" y="138460"/>
                    </a:cubicBezTo>
                    <a:cubicBezTo>
                      <a:pt x="337947" y="138460"/>
                      <a:pt x="358267" y="146715"/>
                      <a:pt x="374650" y="167035"/>
                    </a:cubicBezTo>
                    <a:cubicBezTo>
                      <a:pt x="391033" y="187355"/>
                      <a:pt x="394970" y="215803"/>
                      <a:pt x="394970" y="256570"/>
                    </a:cubicBezTo>
                    <a:lnTo>
                      <a:pt x="394970" y="606709"/>
                    </a:lnTo>
                    <a:lnTo>
                      <a:pt x="578104" y="606709"/>
                    </a:lnTo>
                    <a:lnTo>
                      <a:pt x="578104" y="248442"/>
                    </a:lnTo>
                    <a:cubicBezTo>
                      <a:pt x="578104" y="162971"/>
                      <a:pt x="561848" y="101884"/>
                      <a:pt x="525272" y="61117"/>
                    </a:cubicBezTo>
                    <a:cubicBezTo>
                      <a:pt x="500761" y="20477"/>
                      <a:pt x="447929" y="30"/>
                      <a:pt x="374650" y="30"/>
                    </a:cubicBezTo>
                    <a:close/>
                  </a:path>
                </a:pathLst>
              </a:custGeom>
              <a:solidFill>
                <a:schemeClr val="tx1"/>
              </a:solidFill>
              <a:ln w="1270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98E50A-0883-8522-78B4-B7AE365EC8B1}"/>
                  </a:ext>
                </a:extLst>
              </p:cNvPr>
              <p:cNvSpPr/>
              <p:nvPr/>
            </p:nvSpPr>
            <p:spPr>
              <a:xfrm>
                <a:off x="3060700" y="3035018"/>
                <a:ext cx="525044" cy="614834"/>
              </a:xfrm>
              <a:custGeom>
                <a:avLst/>
                <a:gdLst>
                  <a:gd name="connsiteX0" fmla="*/ 354076 w 525044"/>
                  <a:gd name="connsiteY0" fmla="*/ 260631 h 614834"/>
                  <a:gd name="connsiteX1" fmla="*/ 252476 w 525044"/>
                  <a:gd name="connsiteY1" fmla="*/ 236247 h 614834"/>
                  <a:gd name="connsiteX2" fmla="*/ 203708 w 525044"/>
                  <a:gd name="connsiteY2" fmla="*/ 215800 h 614834"/>
                  <a:gd name="connsiteX3" fmla="*/ 187325 w 525044"/>
                  <a:gd name="connsiteY3" fmla="*/ 187352 h 614834"/>
                  <a:gd name="connsiteX4" fmla="*/ 211836 w 525044"/>
                  <a:gd name="connsiteY4" fmla="*/ 146585 h 614834"/>
                  <a:gd name="connsiteX5" fmla="*/ 276987 w 525044"/>
                  <a:gd name="connsiteY5" fmla="*/ 130329 h 614834"/>
                  <a:gd name="connsiteX6" fmla="*/ 464185 w 525044"/>
                  <a:gd name="connsiteY6" fmla="*/ 195480 h 614834"/>
                  <a:gd name="connsiteX7" fmla="*/ 513080 w 525044"/>
                  <a:gd name="connsiteY7" fmla="*/ 73306 h 614834"/>
                  <a:gd name="connsiteX8" fmla="*/ 403098 w 525044"/>
                  <a:gd name="connsiteY8" fmla="*/ 20474 h 614834"/>
                  <a:gd name="connsiteX9" fmla="*/ 276987 w 525044"/>
                  <a:gd name="connsiteY9" fmla="*/ 27 h 614834"/>
                  <a:gd name="connsiteX10" fmla="*/ 142621 w 525044"/>
                  <a:gd name="connsiteY10" fmla="*/ 24538 h 614834"/>
                  <a:gd name="connsiteX11" fmla="*/ 53086 w 525044"/>
                  <a:gd name="connsiteY11" fmla="*/ 89689 h 614834"/>
                  <a:gd name="connsiteX12" fmla="*/ 20447 w 525044"/>
                  <a:gd name="connsiteY12" fmla="*/ 187352 h 614834"/>
                  <a:gd name="connsiteX13" fmla="*/ 61214 w 525044"/>
                  <a:gd name="connsiteY13" fmla="*/ 297335 h 614834"/>
                  <a:gd name="connsiteX14" fmla="*/ 187325 w 525044"/>
                  <a:gd name="connsiteY14" fmla="*/ 358294 h 614834"/>
                  <a:gd name="connsiteX15" fmla="*/ 285115 w 525044"/>
                  <a:gd name="connsiteY15" fmla="*/ 378741 h 614834"/>
                  <a:gd name="connsiteX16" fmla="*/ 346202 w 525044"/>
                  <a:gd name="connsiteY16" fmla="*/ 399061 h 614834"/>
                  <a:gd name="connsiteX17" fmla="*/ 362458 w 525044"/>
                  <a:gd name="connsiteY17" fmla="*/ 431573 h 614834"/>
                  <a:gd name="connsiteX18" fmla="*/ 338074 w 525044"/>
                  <a:gd name="connsiteY18" fmla="*/ 468277 h 614834"/>
                  <a:gd name="connsiteX19" fmla="*/ 272923 w 525044"/>
                  <a:gd name="connsiteY19" fmla="*/ 480977 h 614834"/>
                  <a:gd name="connsiteX20" fmla="*/ 154813 w 525044"/>
                  <a:gd name="connsiteY20" fmla="*/ 464721 h 614834"/>
                  <a:gd name="connsiteX21" fmla="*/ 48895 w 525044"/>
                  <a:gd name="connsiteY21" fmla="*/ 415825 h 614834"/>
                  <a:gd name="connsiteX22" fmla="*/ 0 w 525044"/>
                  <a:gd name="connsiteY22" fmla="*/ 541555 h 614834"/>
                  <a:gd name="connsiteX23" fmla="*/ 117983 w 525044"/>
                  <a:gd name="connsiteY23" fmla="*/ 594515 h 614834"/>
                  <a:gd name="connsiteX24" fmla="*/ 268732 w 525044"/>
                  <a:gd name="connsiteY24" fmla="*/ 614835 h 614834"/>
                  <a:gd name="connsiteX25" fmla="*/ 455930 w 525044"/>
                  <a:gd name="connsiteY25" fmla="*/ 565940 h 614834"/>
                  <a:gd name="connsiteX26" fmla="*/ 525018 w 525044"/>
                  <a:gd name="connsiteY26" fmla="*/ 432081 h 614834"/>
                  <a:gd name="connsiteX27" fmla="*/ 484378 w 525044"/>
                  <a:gd name="connsiteY27" fmla="*/ 317781 h 614834"/>
                  <a:gd name="connsiteX28" fmla="*/ 354076 w 525044"/>
                  <a:gd name="connsiteY28" fmla="*/ 260631 h 61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5044" h="614834">
                    <a:moveTo>
                      <a:pt x="354076" y="260631"/>
                    </a:moveTo>
                    <a:lnTo>
                      <a:pt x="252476" y="236247"/>
                    </a:lnTo>
                    <a:cubicBezTo>
                      <a:pt x="228092" y="228119"/>
                      <a:pt x="211836" y="223547"/>
                      <a:pt x="203708" y="215800"/>
                    </a:cubicBezTo>
                    <a:cubicBezTo>
                      <a:pt x="194549" y="208991"/>
                      <a:pt x="188618" y="198692"/>
                      <a:pt x="187325" y="187352"/>
                    </a:cubicBezTo>
                    <a:cubicBezTo>
                      <a:pt x="187079" y="170208"/>
                      <a:pt x="196579" y="154408"/>
                      <a:pt x="211836" y="146585"/>
                    </a:cubicBezTo>
                    <a:cubicBezTo>
                      <a:pt x="231894" y="135912"/>
                      <a:pt x="254267" y="130329"/>
                      <a:pt x="276987" y="130329"/>
                    </a:cubicBezTo>
                    <a:cubicBezTo>
                      <a:pt x="338074" y="130329"/>
                      <a:pt x="399034" y="150649"/>
                      <a:pt x="464185" y="195480"/>
                    </a:cubicBezTo>
                    <a:lnTo>
                      <a:pt x="513080" y="73306"/>
                    </a:lnTo>
                    <a:cubicBezTo>
                      <a:pt x="479872" y="49263"/>
                      <a:pt x="442622" y="31369"/>
                      <a:pt x="403098" y="20474"/>
                    </a:cubicBezTo>
                    <a:cubicBezTo>
                      <a:pt x="362324" y="7374"/>
                      <a:pt x="319811" y="482"/>
                      <a:pt x="276987" y="27"/>
                    </a:cubicBezTo>
                    <a:cubicBezTo>
                      <a:pt x="231037" y="-542"/>
                      <a:pt x="185410" y="7781"/>
                      <a:pt x="142621" y="24538"/>
                    </a:cubicBezTo>
                    <a:cubicBezTo>
                      <a:pt x="106947" y="36842"/>
                      <a:pt x="75767" y="59531"/>
                      <a:pt x="53086" y="89689"/>
                    </a:cubicBezTo>
                    <a:cubicBezTo>
                      <a:pt x="32073" y="117932"/>
                      <a:pt x="20637" y="152151"/>
                      <a:pt x="20447" y="187352"/>
                    </a:cubicBezTo>
                    <a:cubicBezTo>
                      <a:pt x="20447" y="232184"/>
                      <a:pt x="33147" y="272823"/>
                      <a:pt x="61214" y="297335"/>
                    </a:cubicBezTo>
                    <a:cubicBezTo>
                      <a:pt x="97436" y="327968"/>
                      <a:pt x="140819" y="348938"/>
                      <a:pt x="187325" y="358294"/>
                    </a:cubicBezTo>
                    <a:lnTo>
                      <a:pt x="285115" y="378741"/>
                    </a:lnTo>
                    <a:cubicBezTo>
                      <a:pt x="313563" y="386869"/>
                      <a:pt x="334010" y="391441"/>
                      <a:pt x="346202" y="399061"/>
                    </a:cubicBezTo>
                    <a:cubicBezTo>
                      <a:pt x="356944" y="406301"/>
                      <a:pt x="363112" y="418636"/>
                      <a:pt x="362458" y="431573"/>
                    </a:cubicBezTo>
                    <a:cubicBezTo>
                      <a:pt x="362650" y="447658"/>
                      <a:pt x="352975" y="462220"/>
                      <a:pt x="338074" y="468277"/>
                    </a:cubicBezTo>
                    <a:cubicBezTo>
                      <a:pt x="317649" y="477548"/>
                      <a:pt x="295334" y="481897"/>
                      <a:pt x="272923" y="480977"/>
                    </a:cubicBezTo>
                    <a:cubicBezTo>
                      <a:pt x="232957" y="481573"/>
                      <a:pt x="193132" y="476092"/>
                      <a:pt x="154813" y="464721"/>
                    </a:cubicBezTo>
                    <a:cubicBezTo>
                      <a:pt x="117704" y="452652"/>
                      <a:pt x="82151" y="436239"/>
                      <a:pt x="48895" y="415825"/>
                    </a:cubicBezTo>
                    <a:lnTo>
                      <a:pt x="0" y="541555"/>
                    </a:lnTo>
                    <a:cubicBezTo>
                      <a:pt x="35679" y="566415"/>
                      <a:pt x="75696" y="584377"/>
                      <a:pt x="117983" y="594515"/>
                    </a:cubicBezTo>
                    <a:cubicBezTo>
                      <a:pt x="167140" y="607790"/>
                      <a:pt x="217814" y="614621"/>
                      <a:pt x="268732" y="614835"/>
                    </a:cubicBezTo>
                    <a:cubicBezTo>
                      <a:pt x="350139" y="614835"/>
                      <a:pt x="411226" y="598578"/>
                      <a:pt x="455930" y="565940"/>
                    </a:cubicBezTo>
                    <a:cubicBezTo>
                      <a:pt x="500028" y="535798"/>
                      <a:pt x="525995" y="485487"/>
                      <a:pt x="525018" y="432081"/>
                    </a:cubicBezTo>
                    <a:cubicBezTo>
                      <a:pt x="525018" y="383313"/>
                      <a:pt x="512318" y="346610"/>
                      <a:pt x="484378" y="317781"/>
                    </a:cubicBezTo>
                    <a:cubicBezTo>
                      <a:pt x="444321" y="291809"/>
                      <a:pt x="400316" y="272508"/>
                      <a:pt x="354076" y="260631"/>
                    </a:cubicBezTo>
                    <a:close/>
                  </a:path>
                </a:pathLst>
              </a:custGeom>
              <a:solidFill>
                <a:schemeClr val="tx1"/>
              </a:solidFill>
              <a:ln w="1270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645A887-9B10-22DF-CB13-617BF6C048C4}"/>
                  </a:ext>
                </a:extLst>
              </p:cNvPr>
              <p:cNvSpPr/>
              <p:nvPr/>
            </p:nvSpPr>
            <p:spPr>
              <a:xfrm>
                <a:off x="4274311" y="3035019"/>
                <a:ext cx="525695" cy="615341"/>
              </a:xfrm>
              <a:custGeom>
                <a:avLst/>
                <a:gdLst>
                  <a:gd name="connsiteX0" fmla="*/ 488188 w 525695"/>
                  <a:gd name="connsiteY0" fmla="*/ 321717 h 615341"/>
                  <a:gd name="connsiteX1" fmla="*/ 353822 w 525695"/>
                  <a:gd name="connsiteY1" fmla="*/ 260630 h 615341"/>
                  <a:gd name="connsiteX2" fmla="*/ 252222 w 525695"/>
                  <a:gd name="connsiteY2" fmla="*/ 236246 h 615341"/>
                  <a:gd name="connsiteX3" fmla="*/ 203327 w 525695"/>
                  <a:gd name="connsiteY3" fmla="*/ 215799 h 615341"/>
                  <a:gd name="connsiteX4" fmla="*/ 187071 w 525695"/>
                  <a:gd name="connsiteY4" fmla="*/ 187351 h 615341"/>
                  <a:gd name="connsiteX5" fmla="*/ 211455 w 525695"/>
                  <a:gd name="connsiteY5" fmla="*/ 146584 h 615341"/>
                  <a:gd name="connsiteX6" fmla="*/ 276606 w 525695"/>
                  <a:gd name="connsiteY6" fmla="*/ 130328 h 615341"/>
                  <a:gd name="connsiteX7" fmla="*/ 463804 w 525695"/>
                  <a:gd name="connsiteY7" fmla="*/ 195479 h 615341"/>
                  <a:gd name="connsiteX8" fmla="*/ 512699 w 525695"/>
                  <a:gd name="connsiteY8" fmla="*/ 73305 h 615341"/>
                  <a:gd name="connsiteX9" fmla="*/ 402844 w 525695"/>
                  <a:gd name="connsiteY9" fmla="*/ 20473 h 615341"/>
                  <a:gd name="connsiteX10" fmla="*/ 276606 w 525695"/>
                  <a:gd name="connsiteY10" fmla="*/ 26 h 615341"/>
                  <a:gd name="connsiteX11" fmla="*/ 142240 w 525695"/>
                  <a:gd name="connsiteY11" fmla="*/ 24537 h 615341"/>
                  <a:gd name="connsiteX12" fmla="*/ 52705 w 525695"/>
                  <a:gd name="connsiteY12" fmla="*/ 89688 h 615341"/>
                  <a:gd name="connsiteX13" fmla="*/ 20066 w 525695"/>
                  <a:gd name="connsiteY13" fmla="*/ 187351 h 615341"/>
                  <a:gd name="connsiteX14" fmla="*/ 60833 w 525695"/>
                  <a:gd name="connsiteY14" fmla="*/ 297333 h 615341"/>
                  <a:gd name="connsiteX15" fmla="*/ 187071 w 525695"/>
                  <a:gd name="connsiteY15" fmla="*/ 358293 h 615341"/>
                  <a:gd name="connsiteX16" fmla="*/ 284988 w 525695"/>
                  <a:gd name="connsiteY16" fmla="*/ 378740 h 615341"/>
                  <a:gd name="connsiteX17" fmla="*/ 346075 w 525695"/>
                  <a:gd name="connsiteY17" fmla="*/ 399060 h 615341"/>
                  <a:gd name="connsiteX18" fmla="*/ 362331 w 525695"/>
                  <a:gd name="connsiteY18" fmla="*/ 431572 h 615341"/>
                  <a:gd name="connsiteX19" fmla="*/ 337947 w 525695"/>
                  <a:gd name="connsiteY19" fmla="*/ 468275 h 615341"/>
                  <a:gd name="connsiteX20" fmla="*/ 272796 w 525695"/>
                  <a:gd name="connsiteY20" fmla="*/ 480975 h 615341"/>
                  <a:gd name="connsiteX21" fmla="*/ 154686 w 525695"/>
                  <a:gd name="connsiteY21" fmla="*/ 464719 h 615341"/>
                  <a:gd name="connsiteX22" fmla="*/ 48895 w 525695"/>
                  <a:gd name="connsiteY22" fmla="*/ 415824 h 615341"/>
                  <a:gd name="connsiteX23" fmla="*/ 0 w 525695"/>
                  <a:gd name="connsiteY23" fmla="*/ 542062 h 615341"/>
                  <a:gd name="connsiteX24" fmla="*/ 118110 w 525695"/>
                  <a:gd name="connsiteY24" fmla="*/ 595021 h 615341"/>
                  <a:gd name="connsiteX25" fmla="*/ 268732 w 525695"/>
                  <a:gd name="connsiteY25" fmla="*/ 615342 h 615341"/>
                  <a:gd name="connsiteX26" fmla="*/ 455930 w 525695"/>
                  <a:gd name="connsiteY26" fmla="*/ 566446 h 615341"/>
                  <a:gd name="connsiteX27" fmla="*/ 524637 w 525695"/>
                  <a:gd name="connsiteY27" fmla="*/ 432080 h 615341"/>
                  <a:gd name="connsiteX28" fmla="*/ 488188 w 525695"/>
                  <a:gd name="connsiteY28" fmla="*/ 321717 h 61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5695" h="615341">
                    <a:moveTo>
                      <a:pt x="488188" y="321717"/>
                    </a:moveTo>
                    <a:cubicBezTo>
                      <a:pt x="459655" y="293269"/>
                      <a:pt x="414867" y="272907"/>
                      <a:pt x="353822" y="260630"/>
                    </a:cubicBezTo>
                    <a:lnTo>
                      <a:pt x="252222" y="236246"/>
                    </a:lnTo>
                    <a:cubicBezTo>
                      <a:pt x="227711" y="228118"/>
                      <a:pt x="211455" y="223546"/>
                      <a:pt x="203327" y="215799"/>
                    </a:cubicBezTo>
                    <a:cubicBezTo>
                      <a:pt x="194204" y="208976"/>
                      <a:pt x="188318" y="198676"/>
                      <a:pt x="187071" y="187351"/>
                    </a:cubicBezTo>
                    <a:cubicBezTo>
                      <a:pt x="186770" y="170227"/>
                      <a:pt x="196226" y="154419"/>
                      <a:pt x="211455" y="146584"/>
                    </a:cubicBezTo>
                    <a:cubicBezTo>
                      <a:pt x="231513" y="135910"/>
                      <a:pt x="253886" y="130328"/>
                      <a:pt x="276606" y="130328"/>
                    </a:cubicBezTo>
                    <a:cubicBezTo>
                      <a:pt x="337693" y="130328"/>
                      <a:pt x="398780" y="150648"/>
                      <a:pt x="463804" y="195479"/>
                    </a:cubicBezTo>
                    <a:lnTo>
                      <a:pt x="512699" y="73305"/>
                    </a:lnTo>
                    <a:cubicBezTo>
                      <a:pt x="479517" y="49296"/>
                      <a:pt x="442315" y="31405"/>
                      <a:pt x="402844" y="20473"/>
                    </a:cubicBezTo>
                    <a:cubicBezTo>
                      <a:pt x="362024" y="7383"/>
                      <a:pt x="319471" y="491"/>
                      <a:pt x="276606" y="26"/>
                    </a:cubicBezTo>
                    <a:cubicBezTo>
                      <a:pt x="230657" y="-531"/>
                      <a:pt x="185033" y="7792"/>
                      <a:pt x="142240" y="24537"/>
                    </a:cubicBezTo>
                    <a:cubicBezTo>
                      <a:pt x="106567" y="36841"/>
                      <a:pt x="75386" y="59530"/>
                      <a:pt x="52705" y="89688"/>
                    </a:cubicBezTo>
                    <a:cubicBezTo>
                      <a:pt x="31692" y="117930"/>
                      <a:pt x="20256" y="152150"/>
                      <a:pt x="20066" y="187351"/>
                    </a:cubicBezTo>
                    <a:cubicBezTo>
                      <a:pt x="20066" y="232182"/>
                      <a:pt x="32766" y="272822"/>
                      <a:pt x="60833" y="297333"/>
                    </a:cubicBezTo>
                    <a:cubicBezTo>
                      <a:pt x="89281" y="325781"/>
                      <a:pt x="130048" y="346101"/>
                      <a:pt x="187071" y="358293"/>
                    </a:cubicBezTo>
                    <a:lnTo>
                      <a:pt x="284988" y="378740"/>
                    </a:lnTo>
                    <a:cubicBezTo>
                      <a:pt x="313436" y="386868"/>
                      <a:pt x="333883" y="391440"/>
                      <a:pt x="346075" y="399060"/>
                    </a:cubicBezTo>
                    <a:cubicBezTo>
                      <a:pt x="356817" y="406300"/>
                      <a:pt x="362985" y="418635"/>
                      <a:pt x="362331" y="431572"/>
                    </a:cubicBezTo>
                    <a:cubicBezTo>
                      <a:pt x="362523" y="447656"/>
                      <a:pt x="352848" y="462218"/>
                      <a:pt x="337947" y="468275"/>
                    </a:cubicBezTo>
                    <a:cubicBezTo>
                      <a:pt x="317522" y="477546"/>
                      <a:pt x="295207" y="481896"/>
                      <a:pt x="272796" y="480975"/>
                    </a:cubicBezTo>
                    <a:cubicBezTo>
                      <a:pt x="232830" y="481572"/>
                      <a:pt x="193005" y="476091"/>
                      <a:pt x="154686" y="464719"/>
                    </a:cubicBezTo>
                    <a:cubicBezTo>
                      <a:pt x="117308" y="453453"/>
                      <a:pt x="81697" y="436994"/>
                      <a:pt x="48895" y="415824"/>
                    </a:cubicBezTo>
                    <a:lnTo>
                      <a:pt x="0" y="542062"/>
                    </a:lnTo>
                    <a:cubicBezTo>
                      <a:pt x="35713" y="566944"/>
                      <a:pt x="75775" y="584908"/>
                      <a:pt x="118110" y="595021"/>
                    </a:cubicBezTo>
                    <a:cubicBezTo>
                      <a:pt x="167222" y="608306"/>
                      <a:pt x="217855" y="615137"/>
                      <a:pt x="268732" y="615342"/>
                    </a:cubicBezTo>
                    <a:cubicBezTo>
                      <a:pt x="350139" y="615341"/>
                      <a:pt x="411226" y="599085"/>
                      <a:pt x="455930" y="566446"/>
                    </a:cubicBezTo>
                    <a:cubicBezTo>
                      <a:pt x="500036" y="536119"/>
                      <a:pt x="525872" y="485593"/>
                      <a:pt x="524637" y="432080"/>
                    </a:cubicBezTo>
                    <a:cubicBezTo>
                      <a:pt x="529718" y="391682"/>
                      <a:pt x="516330" y="351143"/>
                      <a:pt x="488188" y="321717"/>
                    </a:cubicBezTo>
                    <a:close/>
                  </a:path>
                </a:pathLst>
              </a:custGeom>
              <a:solidFill>
                <a:schemeClr val="tx1"/>
              </a:solidFill>
              <a:ln w="1270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BC15F1F-BC28-F1C7-2C9C-9FBD2607AFC1}"/>
                  </a:ext>
                </a:extLst>
              </p:cNvPr>
              <p:cNvSpPr/>
              <p:nvPr/>
            </p:nvSpPr>
            <p:spPr>
              <a:xfrm>
                <a:off x="3630548" y="3051429"/>
                <a:ext cx="635127" cy="810132"/>
              </a:xfrm>
              <a:custGeom>
                <a:avLst/>
                <a:gdLst>
                  <a:gd name="connsiteX0" fmla="*/ 459994 w 635127"/>
                  <a:gd name="connsiteY0" fmla="*/ 0 h 810132"/>
                  <a:gd name="connsiteX1" fmla="*/ 317500 w 635127"/>
                  <a:gd name="connsiteY1" fmla="*/ 350139 h 810132"/>
                  <a:gd name="connsiteX2" fmla="*/ 175006 w 635127"/>
                  <a:gd name="connsiteY2" fmla="*/ 0 h 810132"/>
                  <a:gd name="connsiteX3" fmla="*/ 0 w 635127"/>
                  <a:gd name="connsiteY3" fmla="*/ 0 h 810132"/>
                  <a:gd name="connsiteX4" fmla="*/ 227965 w 635127"/>
                  <a:gd name="connsiteY4" fmla="*/ 565912 h 810132"/>
                  <a:gd name="connsiteX5" fmla="*/ 126238 w 635127"/>
                  <a:gd name="connsiteY5" fmla="*/ 810133 h 810132"/>
                  <a:gd name="connsiteX6" fmla="*/ 305308 w 635127"/>
                  <a:gd name="connsiteY6" fmla="*/ 810133 h 810132"/>
                  <a:gd name="connsiteX7" fmla="*/ 635127 w 635127"/>
                  <a:gd name="connsiteY7" fmla="*/ 0 h 810132"/>
                  <a:gd name="connsiteX8" fmla="*/ 459994 w 635127"/>
                  <a:gd name="connsiteY8" fmla="*/ 0 h 8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27" h="810132">
                    <a:moveTo>
                      <a:pt x="459994" y="0"/>
                    </a:moveTo>
                    <a:lnTo>
                      <a:pt x="317500" y="350139"/>
                    </a:lnTo>
                    <a:lnTo>
                      <a:pt x="175006" y="0"/>
                    </a:lnTo>
                    <a:lnTo>
                      <a:pt x="0" y="0"/>
                    </a:lnTo>
                    <a:lnTo>
                      <a:pt x="227965" y="565912"/>
                    </a:lnTo>
                    <a:lnTo>
                      <a:pt x="126238" y="810133"/>
                    </a:lnTo>
                    <a:lnTo>
                      <a:pt x="305308" y="810133"/>
                    </a:lnTo>
                    <a:lnTo>
                      <a:pt x="635127" y="0"/>
                    </a:lnTo>
                    <a:lnTo>
                      <a:pt x="459994" y="0"/>
                    </a:lnTo>
                    <a:close/>
                  </a:path>
                </a:pathLst>
              </a:custGeom>
              <a:solidFill>
                <a:schemeClr val="tx1"/>
              </a:solidFill>
              <a:ln w="12700"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AC3CC27D-3882-35AE-6B84-C774D5D3A04E}"/>
                </a:ext>
              </a:extLst>
            </p:cNvPr>
            <p:cNvGrpSpPr/>
            <p:nvPr/>
          </p:nvGrpSpPr>
          <p:grpSpPr>
            <a:xfrm>
              <a:off x="5640832" y="763143"/>
              <a:ext cx="6551167" cy="6094856"/>
              <a:chOff x="5640832" y="763143"/>
              <a:chExt cx="6551167" cy="6094856"/>
            </a:xfrm>
          </p:grpSpPr>
          <p:sp>
            <p:nvSpPr>
              <p:cNvPr id="23" name="Freeform 22">
                <a:extLst>
                  <a:ext uri="{FF2B5EF4-FFF2-40B4-BE49-F238E27FC236}">
                    <a16:creationId xmlns:a16="http://schemas.microsoft.com/office/drawing/2014/main" id="{94412A21-1F53-BBA2-EEAF-30FAD716C55C}"/>
                  </a:ext>
                </a:extLst>
              </p:cNvPr>
              <p:cNvSpPr/>
              <p:nvPr/>
            </p:nvSpPr>
            <p:spPr>
              <a:xfrm>
                <a:off x="5640832" y="763143"/>
                <a:ext cx="4170934" cy="6094856"/>
              </a:xfrm>
              <a:custGeom>
                <a:avLst/>
                <a:gdLst>
                  <a:gd name="connsiteX0" fmla="*/ 2495931 w 4170934"/>
                  <a:gd name="connsiteY0" fmla="*/ 0 h 6094856"/>
                  <a:gd name="connsiteX1" fmla="*/ 0 w 4170934"/>
                  <a:gd name="connsiteY1" fmla="*/ 6094857 h 6094856"/>
                  <a:gd name="connsiteX2" fmla="*/ 1675003 w 4170934"/>
                  <a:gd name="connsiteY2" fmla="*/ 6094857 h 6094856"/>
                  <a:gd name="connsiteX3" fmla="*/ 4170934 w 4170934"/>
                  <a:gd name="connsiteY3" fmla="*/ 0 h 6094856"/>
                  <a:gd name="connsiteX4" fmla="*/ 2495931 w 4170934"/>
                  <a:gd name="connsiteY4" fmla="*/ 0 h 6094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0934" h="6094856">
                    <a:moveTo>
                      <a:pt x="2495931" y="0"/>
                    </a:moveTo>
                    <a:lnTo>
                      <a:pt x="0" y="6094857"/>
                    </a:lnTo>
                    <a:lnTo>
                      <a:pt x="1675003" y="6094857"/>
                    </a:lnTo>
                    <a:lnTo>
                      <a:pt x="4170934" y="0"/>
                    </a:lnTo>
                    <a:lnTo>
                      <a:pt x="2495931" y="0"/>
                    </a:lnTo>
                    <a:close/>
                  </a:path>
                </a:pathLst>
              </a:custGeom>
              <a:solidFill>
                <a:srgbClr val="FFB71B"/>
              </a:solidFill>
              <a:ln w="1270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A83B060-65A5-111D-B515-D7E081B17016}"/>
                  </a:ext>
                </a:extLst>
              </p:cNvPr>
              <p:cNvSpPr/>
              <p:nvPr/>
            </p:nvSpPr>
            <p:spPr>
              <a:xfrm>
                <a:off x="9341611" y="968883"/>
                <a:ext cx="2850388" cy="5889116"/>
              </a:xfrm>
              <a:custGeom>
                <a:avLst/>
                <a:gdLst>
                  <a:gd name="connsiteX0" fmla="*/ 0 w 2850388"/>
                  <a:gd name="connsiteY0" fmla="*/ 2057019 h 5889116"/>
                  <a:gd name="connsiteX1" fmla="*/ 1584706 w 2850388"/>
                  <a:gd name="connsiteY1" fmla="*/ 5889117 h 5889116"/>
                  <a:gd name="connsiteX2" fmla="*/ 2850388 w 2850388"/>
                  <a:gd name="connsiteY2" fmla="*/ 5889117 h 5889116"/>
                  <a:gd name="connsiteX3" fmla="*/ 2850388 w 2850388"/>
                  <a:gd name="connsiteY3" fmla="*/ 4662424 h 5889116"/>
                  <a:gd name="connsiteX4" fmla="*/ 852170 w 2850388"/>
                  <a:gd name="connsiteY4" fmla="*/ 0 h 5889116"/>
                  <a:gd name="connsiteX5" fmla="*/ 0 w 2850388"/>
                  <a:gd name="connsiteY5" fmla="*/ 2057019 h 58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388" h="5889116">
                    <a:moveTo>
                      <a:pt x="0" y="2057019"/>
                    </a:moveTo>
                    <a:lnTo>
                      <a:pt x="1584706" y="5889117"/>
                    </a:lnTo>
                    <a:lnTo>
                      <a:pt x="2850388" y="5889117"/>
                    </a:lnTo>
                    <a:lnTo>
                      <a:pt x="2850388" y="4662424"/>
                    </a:lnTo>
                    <a:lnTo>
                      <a:pt x="852170" y="0"/>
                    </a:lnTo>
                    <a:lnTo>
                      <a:pt x="0" y="2057019"/>
                    </a:lnTo>
                    <a:close/>
                  </a:path>
                </a:pathLst>
              </a:custGeom>
              <a:solidFill>
                <a:schemeClr val="tx1"/>
              </a:solidFill>
              <a:ln w="1270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288637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066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20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Presenter Divider">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816828D9-C361-48CA-8369-9240CE2D6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userDrawn="1">
            <p:ph type="body" sz="quarter" idx="10"/>
          </p:nvPr>
        </p:nvSpPr>
        <p:spPr>
          <a:xfrm>
            <a:off x="6416675" y="2520950"/>
            <a:ext cx="5394325" cy="1449388"/>
          </a:xfrm>
          <a:prstGeom prst="rect">
            <a:avLst/>
          </a:prstGeom>
        </p:spPr>
        <p:txBody>
          <a:bodyPr>
            <a:normAutofit/>
          </a:bodyPr>
          <a:lstStyle>
            <a:lvl1pPr marL="0" indent="0">
              <a:buNone/>
              <a:defRPr sz="36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endParaRPr lang="en-US" dirty="0"/>
          </a:p>
        </p:txBody>
      </p:sp>
      <p:sp>
        <p:nvSpPr>
          <p:cNvPr id="13" name="Text Placeholder 9">
            <a:extLst>
              <a:ext uri="{FF2B5EF4-FFF2-40B4-BE49-F238E27FC236}">
                <a16:creationId xmlns:a16="http://schemas.microsoft.com/office/drawing/2014/main" id="{9AFE08CF-AC0B-7143-9A94-E8A35CBC7D4B}"/>
              </a:ext>
            </a:extLst>
          </p:cNvPr>
          <p:cNvSpPr>
            <a:spLocks noGrp="1"/>
          </p:cNvSpPr>
          <p:nvPr userDrawn="1">
            <p:ph type="body" sz="quarter" idx="12"/>
          </p:nvPr>
        </p:nvSpPr>
        <p:spPr>
          <a:xfrm>
            <a:off x="6416675" y="4141788"/>
            <a:ext cx="5394325" cy="848315"/>
          </a:xfrm>
          <a:prstGeom prst="rect">
            <a:avLst/>
          </a:prstGeom>
        </p:spPr>
        <p:txBody>
          <a:bodyPr anchor="t">
            <a:normAutofit/>
          </a:bodyPr>
          <a:lstStyle>
            <a:lvl1pPr marL="0" indent="0">
              <a:buNone/>
              <a:defRPr sz="2000" b="0"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endParaRPr lang="en-US" dirty="0"/>
          </a:p>
        </p:txBody>
      </p:sp>
    </p:spTree>
    <p:extLst>
      <p:ext uri="{BB962C8B-B14F-4D97-AF65-F5344CB8AC3E}">
        <p14:creationId xmlns:p14="http://schemas.microsoft.com/office/powerpoint/2010/main" val="2941251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580">
          <p15:clr>
            <a:srgbClr val="FBAE40"/>
          </p15:clr>
        </p15:guide>
        <p15:guide id="2" orient="horz" pos="260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14400" y="7010399"/>
            <a:ext cx="1363471" cy="161824"/>
          </a:xfrm>
          <a:prstGeom prst="rect">
            <a:avLst/>
          </a:prstGeom>
        </p:spPr>
        <p:txBody>
          <a:bodyPr/>
          <a:lstStyle/>
          <a:p>
            <a:fld id="{356A771A-8E39-E44C-A8DD-E28422034FF9}" type="datetime5">
              <a:rPr lang="en-US" smtClean="0"/>
              <a:t>29-Apr-25</a:t>
            </a:fld>
            <a:endParaRPr lang="en-US"/>
          </a:p>
        </p:txBody>
      </p:sp>
      <p:sp>
        <p:nvSpPr>
          <p:cNvPr id="4" name="Footer Placeholder 3"/>
          <p:cNvSpPr>
            <a:spLocks noGrp="1"/>
          </p:cNvSpPr>
          <p:nvPr>
            <p:ph type="ftr" sz="quarter" idx="11"/>
          </p:nvPr>
        </p:nvSpPr>
        <p:spPr>
          <a:xfrm>
            <a:off x="3352799" y="7010399"/>
            <a:ext cx="5486401" cy="161825"/>
          </a:xfrm>
          <a:prstGeom prst="rect">
            <a:avLst/>
          </a:prstGeom>
        </p:spPr>
        <p:txBody>
          <a:bodyPr/>
          <a:lstStyle/>
          <a:p>
            <a:r>
              <a:rPr lang="en-US"/>
              <a:t>©2023 ANSYS / Confidential</a:t>
            </a:r>
          </a:p>
        </p:txBody>
      </p:sp>
      <p:sp>
        <p:nvSpPr>
          <p:cNvPr id="5" name="Slide Number Placeholder 4"/>
          <p:cNvSpPr>
            <a:spLocks noGrp="1"/>
          </p:cNvSpPr>
          <p:nvPr>
            <p:ph type="sldNum" sz="quarter" idx="12"/>
          </p:nvPr>
        </p:nvSpPr>
        <p:spPr>
          <a:xfrm>
            <a:off x="228600" y="7010400"/>
            <a:ext cx="375851" cy="161824"/>
          </a:xfrm>
          <a:prstGeom prst="rect">
            <a:avLst/>
          </a:prstGeom>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360494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pplication Brief">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4450" y="1519686"/>
            <a:ext cx="5491547" cy="1223514"/>
          </a:xfrm>
        </p:spPr>
        <p:txBody>
          <a:bodyPr/>
          <a:lstStyle>
            <a:lvl1pPr marL="118800" indent="-118800">
              <a:spcBef>
                <a:spcPts val="300"/>
              </a:spcBef>
              <a:buClr>
                <a:schemeClr val="tx2"/>
              </a:buClr>
              <a:buFont typeface="Arial" panose="020B0604020202020204" pitchFamily="34" charset="0"/>
              <a:buChar char="•"/>
              <a:tabLst/>
              <a:defRPr sz="1200"/>
            </a:lvl1pPr>
            <a:lvl2pPr marL="118800" indent="-118800">
              <a:spcBef>
                <a:spcPts val="300"/>
              </a:spcBef>
              <a:buClr>
                <a:schemeClr val="tx1"/>
              </a:buClr>
              <a:buFont typeface="Arial" panose="020B0604020202020204" pitchFamily="34" charset="0"/>
              <a:buChar char="•"/>
              <a:tabLst/>
              <a:defRPr sz="1200"/>
            </a:lvl2pPr>
            <a:lvl3pPr marL="118800" indent="-118800">
              <a:spcBef>
                <a:spcPts val="300"/>
              </a:spcBef>
              <a:buClr>
                <a:schemeClr val="tx1"/>
              </a:buClr>
              <a:buFont typeface="Arial" panose="020B0604020202020204" pitchFamily="34" charset="0"/>
              <a:buChar char="•"/>
              <a:tabLst/>
              <a:defRPr sz="1100"/>
            </a:lvl3pPr>
            <a:lvl4pPr marL="118800" indent="-118800">
              <a:spcBef>
                <a:spcPts val="300"/>
              </a:spcBef>
              <a:buClr>
                <a:schemeClr val="tx1"/>
              </a:buClr>
              <a:buFont typeface="Arial" panose="020B0604020202020204" pitchFamily="34" charset="0"/>
              <a:buChar char="•"/>
              <a:tabLst/>
              <a:defRPr sz="1000"/>
            </a:lvl4pPr>
            <a:lvl5pPr marL="118800" indent="-118800">
              <a:spcBef>
                <a:spcPts val="300"/>
              </a:spcBef>
              <a:buClr>
                <a:schemeClr val="tx1"/>
              </a:buClr>
              <a:buFont typeface="Arial" panose="020B0604020202020204" pitchFamily="34" charset="0"/>
              <a:buChar char="•"/>
              <a:tabLst/>
              <a:defRPr sz="1000"/>
            </a:lvl5pPr>
          </a:lstStyle>
          <a:p>
            <a:pPr lvl="0"/>
            <a:r>
              <a:rPr lang="en-US"/>
              <a:t>Click to edit Master text styles</a:t>
            </a:r>
          </a:p>
        </p:txBody>
      </p:sp>
      <p:sp>
        <p:nvSpPr>
          <p:cNvPr id="4" name="Content Placeholder 3"/>
          <p:cNvSpPr>
            <a:spLocks noGrp="1"/>
          </p:cNvSpPr>
          <p:nvPr>
            <p:ph sz="half" idx="2"/>
          </p:nvPr>
        </p:nvSpPr>
        <p:spPr>
          <a:xfrm>
            <a:off x="604450" y="3200400"/>
            <a:ext cx="5491547" cy="1223514"/>
          </a:xfrm>
        </p:spPr>
        <p:txBody>
          <a:bodyPr/>
          <a:lstStyle>
            <a:lvl1pPr marL="118800" indent="-118800">
              <a:spcBef>
                <a:spcPts val="300"/>
              </a:spcBef>
              <a:buClr>
                <a:schemeClr val="tx2"/>
              </a:buClr>
              <a:buFont typeface="Arial" panose="020B0604020202020204" pitchFamily="34" charset="0"/>
              <a:buChar char="•"/>
              <a:tabLst/>
              <a:defRPr sz="1200"/>
            </a:lvl1pPr>
            <a:lvl2pPr marL="118800" indent="-118800">
              <a:spcBef>
                <a:spcPts val="300"/>
              </a:spcBef>
              <a:buClr>
                <a:schemeClr val="tx1"/>
              </a:buClr>
              <a:buFont typeface="Arial" panose="020B0604020202020204" pitchFamily="34" charset="0"/>
              <a:buChar char="•"/>
              <a:tabLst/>
              <a:defRPr sz="1200"/>
            </a:lvl2pPr>
            <a:lvl3pPr marL="118800" indent="-118800">
              <a:spcBef>
                <a:spcPts val="300"/>
              </a:spcBef>
              <a:buClr>
                <a:schemeClr val="tx1"/>
              </a:buClr>
              <a:buFont typeface="Arial" panose="020B0604020202020204" pitchFamily="34" charset="0"/>
              <a:buChar char="•"/>
              <a:tabLst/>
              <a:defRPr sz="1100"/>
            </a:lvl3pPr>
            <a:lvl4pPr marL="118800" indent="-118800">
              <a:spcBef>
                <a:spcPts val="300"/>
              </a:spcBef>
              <a:buClr>
                <a:schemeClr val="tx1"/>
              </a:buClr>
              <a:buFont typeface="Arial" panose="020B0604020202020204" pitchFamily="34" charset="0"/>
              <a:buChar char="•"/>
              <a:tabLst/>
              <a:defRPr sz="1000"/>
            </a:lvl4pPr>
            <a:lvl5pPr marL="118800" indent="-118800">
              <a:spcBef>
                <a:spcPts val="300"/>
              </a:spcBef>
              <a:buClr>
                <a:schemeClr val="tx1"/>
              </a:buClr>
              <a:buFont typeface="Arial" panose="020B0604020202020204" pitchFamily="34" charset="0"/>
              <a:buChar char="•"/>
              <a:tabLst/>
              <a:defRPr sz="1000"/>
            </a:lvl5pPr>
          </a:lstStyle>
          <a:p>
            <a:pPr lvl="0"/>
            <a:r>
              <a:rPr lang="en-US"/>
              <a:t>Click to edit Master text styles</a:t>
            </a:r>
          </a:p>
        </p:txBody>
      </p:sp>
      <p:sp>
        <p:nvSpPr>
          <p:cNvPr id="28" name="Content Placeholder 3"/>
          <p:cNvSpPr>
            <a:spLocks noGrp="1"/>
          </p:cNvSpPr>
          <p:nvPr>
            <p:ph sz="half" idx="12"/>
          </p:nvPr>
        </p:nvSpPr>
        <p:spPr>
          <a:xfrm>
            <a:off x="602703" y="4876800"/>
            <a:ext cx="5505446" cy="1221475"/>
          </a:xfrm>
        </p:spPr>
        <p:txBody>
          <a:bodyPr/>
          <a:lstStyle>
            <a:lvl1pPr marL="118800" indent="-118800">
              <a:spcBef>
                <a:spcPts val="300"/>
              </a:spcBef>
              <a:buClr>
                <a:schemeClr val="tx2"/>
              </a:buClr>
              <a:buFont typeface="Arial" panose="020B0604020202020204" pitchFamily="34" charset="0"/>
              <a:buChar char="•"/>
              <a:tabLst/>
              <a:defRPr sz="1200"/>
            </a:lvl1pPr>
            <a:lvl2pPr marL="118800" indent="-118800">
              <a:spcBef>
                <a:spcPts val="300"/>
              </a:spcBef>
              <a:buClr>
                <a:schemeClr val="tx1"/>
              </a:buClr>
              <a:buFont typeface="Arial" panose="020B0604020202020204" pitchFamily="34" charset="0"/>
              <a:buChar char="•"/>
              <a:tabLst/>
              <a:defRPr sz="1200"/>
            </a:lvl2pPr>
            <a:lvl3pPr marL="118800" indent="-118800">
              <a:spcBef>
                <a:spcPts val="300"/>
              </a:spcBef>
              <a:buClr>
                <a:schemeClr val="tx1"/>
              </a:buClr>
              <a:buFont typeface="Arial" panose="020B0604020202020204" pitchFamily="34" charset="0"/>
              <a:buChar char="•"/>
              <a:tabLst/>
              <a:defRPr sz="1100"/>
            </a:lvl3pPr>
            <a:lvl4pPr marL="118800" indent="-118800">
              <a:spcBef>
                <a:spcPts val="300"/>
              </a:spcBef>
              <a:buClr>
                <a:schemeClr val="tx1"/>
              </a:buClr>
              <a:buFont typeface="Arial" panose="020B0604020202020204" pitchFamily="34" charset="0"/>
              <a:buChar char="•"/>
              <a:tabLst/>
              <a:defRPr sz="1000"/>
            </a:lvl4pPr>
            <a:lvl5pPr marL="118800" indent="-118800">
              <a:spcBef>
                <a:spcPts val="300"/>
              </a:spcBef>
              <a:buClr>
                <a:schemeClr val="tx1"/>
              </a:buClr>
              <a:buFont typeface="Arial" panose="020B0604020202020204" pitchFamily="34" charset="0"/>
              <a:buChar char="•"/>
              <a:tabLst/>
              <a:defRPr sz="1000"/>
            </a:lvl5pPr>
          </a:lstStyle>
          <a:p>
            <a:pPr lvl="0"/>
            <a:r>
              <a:rPr lang="en-US"/>
              <a:t>Click to edit Master text styles</a:t>
            </a:r>
          </a:p>
        </p:txBody>
      </p:sp>
      <p:sp>
        <p:nvSpPr>
          <p:cNvPr id="2" name="Title 1">
            <a:extLst>
              <a:ext uri="{FF2B5EF4-FFF2-40B4-BE49-F238E27FC236}">
                <a16:creationId xmlns:a16="http://schemas.microsoft.com/office/drawing/2014/main" id="{46FADBCF-BBA3-6947-BB61-97EDE275D260}"/>
              </a:ext>
            </a:extLst>
          </p:cNvPr>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BE234A9D-DFE7-8978-D2E0-9389A422208B}"/>
              </a:ext>
            </a:extLst>
          </p:cNvPr>
          <p:cNvCxnSpPr>
            <a:cxnSpLocks/>
          </p:cNvCxnSpPr>
          <p:nvPr userDrawn="1"/>
        </p:nvCxnSpPr>
        <p:spPr>
          <a:xfrm>
            <a:off x="0" y="1143000"/>
            <a:ext cx="6095998" cy="0"/>
          </a:xfrm>
          <a:prstGeom prst="line">
            <a:avLst/>
          </a:prstGeom>
          <a:ln w="12700">
            <a:gradFill>
              <a:gsLst>
                <a:gs pos="95000">
                  <a:schemeClr val="accent1">
                    <a:lumMod val="20000"/>
                    <a:lumOff val="80000"/>
                  </a:schemeClr>
                </a:gs>
                <a:gs pos="0">
                  <a:schemeClr val="accent1"/>
                </a:gs>
                <a:gs pos="100000">
                  <a:schemeClr val="bg1">
                    <a:lumMod val="0"/>
                    <a:lumOff val="10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99F86D-3A47-2AC1-B092-0065E93DEE72}"/>
              </a:ext>
            </a:extLst>
          </p:cNvPr>
          <p:cNvCxnSpPr>
            <a:cxnSpLocks/>
          </p:cNvCxnSpPr>
          <p:nvPr userDrawn="1"/>
        </p:nvCxnSpPr>
        <p:spPr>
          <a:xfrm>
            <a:off x="0" y="6172200"/>
            <a:ext cx="6095998" cy="0"/>
          </a:xfrm>
          <a:prstGeom prst="line">
            <a:avLst/>
          </a:prstGeom>
          <a:ln w="12700">
            <a:gradFill>
              <a:gsLst>
                <a:gs pos="95000">
                  <a:schemeClr val="accent1">
                    <a:lumMod val="20000"/>
                    <a:lumOff val="80000"/>
                  </a:schemeClr>
                </a:gs>
                <a:gs pos="0">
                  <a:schemeClr val="accent1"/>
                </a:gs>
                <a:gs pos="100000">
                  <a:schemeClr val="bg1">
                    <a:lumMod val="0"/>
                    <a:lumOff val="10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909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919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A48FEB9-006D-4805-A595-45D11BFF366D}" type="slidenum">
              <a:rPr lang="en-US" smtClean="0"/>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272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25779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295400"/>
            <a:ext cx="52514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0E587-7CF6-0747-A550-7B374EB5355C}" type="datetime5">
              <a:rPr lang="en-US" smtClean="0"/>
              <a:t>29-Apr-25</a:t>
            </a:fld>
            <a:endParaRPr lang="en-US"/>
          </a:p>
        </p:txBody>
      </p:sp>
      <p:sp>
        <p:nvSpPr>
          <p:cNvPr id="6" name="Footer Placeholder 5"/>
          <p:cNvSpPr>
            <a:spLocks noGrp="1"/>
          </p:cNvSpPr>
          <p:nvPr>
            <p:ph type="ftr" sz="quarter" idx="11"/>
          </p:nvPr>
        </p:nvSpPr>
        <p:spPr/>
        <p:txBody>
          <a:bodyPr/>
          <a:lstStyle/>
          <a:p>
            <a:r>
              <a:rPr lang="en-US"/>
              <a:t>©2023 ANSYS / Confidential</a:t>
            </a:r>
          </a:p>
        </p:txBody>
      </p:sp>
      <p:sp>
        <p:nvSpPr>
          <p:cNvPr id="7" name="Slide Number Placeholder 6"/>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79700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4" y="1295400"/>
            <a:ext cx="3352791" cy="4800600"/>
          </a:xfrm>
        </p:spPr>
        <p:txBody>
          <a:bodyPr/>
          <a:lstStyle>
            <a:lvl1pPr>
              <a:defRPr sz="20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598" y="1295400"/>
            <a:ext cx="3352803" cy="4800600"/>
          </a:xfrm>
        </p:spPr>
        <p:txBody>
          <a:bodyPr/>
          <a:lstStyle>
            <a:lvl1pPr>
              <a:defRPr sz="20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half" idx="12"/>
          </p:nvPr>
        </p:nvSpPr>
        <p:spPr>
          <a:xfrm>
            <a:off x="8229598" y="1303014"/>
            <a:ext cx="3352793" cy="4792603"/>
          </a:xfrm>
        </p:spPr>
        <p:txBody>
          <a:bodyPr/>
          <a:lstStyle>
            <a:lvl1pPr>
              <a:defRPr sz="20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02A84C39-98A3-BA4D-B476-F2F3057EAE58}"/>
              </a:ext>
            </a:extLst>
          </p:cNvPr>
          <p:cNvSpPr>
            <a:spLocks noGrp="1"/>
          </p:cNvSpPr>
          <p:nvPr>
            <p:ph type="dt" sz="half" idx="13"/>
          </p:nvPr>
        </p:nvSpPr>
        <p:spPr/>
        <p:txBody>
          <a:bodyPr/>
          <a:lstStyle/>
          <a:p>
            <a:fld id="{A00C5283-2AC5-7848-863C-76C291E9D333}" type="datetime5">
              <a:rPr lang="en-US" smtClean="0"/>
              <a:t>29-Apr-25</a:t>
            </a:fld>
            <a:endParaRPr lang="en-US"/>
          </a:p>
        </p:txBody>
      </p:sp>
      <p:sp>
        <p:nvSpPr>
          <p:cNvPr id="10" name="Footer Placeholder 9">
            <a:extLst>
              <a:ext uri="{FF2B5EF4-FFF2-40B4-BE49-F238E27FC236}">
                <a16:creationId xmlns:a16="http://schemas.microsoft.com/office/drawing/2014/main" id="{FC65663B-DED1-3949-9E9B-A88798665171}"/>
              </a:ext>
            </a:extLst>
          </p:cNvPr>
          <p:cNvSpPr>
            <a:spLocks noGrp="1"/>
          </p:cNvSpPr>
          <p:nvPr>
            <p:ph type="ftr" sz="quarter" idx="14"/>
          </p:nvPr>
        </p:nvSpPr>
        <p:spPr/>
        <p:txBody>
          <a:bodyPr/>
          <a:lstStyle/>
          <a:p>
            <a:r>
              <a:rPr lang="en-US"/>
              <a:t>©2023 ANSYS / Confidential</a:t>
            </a:r>
          </a:p>
        </p:txBody>
      </p:sp>
      <p:sp>
        <p:nvSpPr>
          <p:cNvPr id="11" name="Slide Number Placeholder 10">
            <a:extLst>
              <a:ext uri="{FF2B5EF4-FFF2-40B4-BE49-F238E27FC236}">
                <a16:creationId xmlns:a16="http://schemas.microsoft.com/office/drawing/2014/main" id="{BD8D7C41-1E82-6B4B-93ED-8F66C7DF348C}"/>
              </a:ext>
            </a:extLst>
          </p:cNvPr>
          <p:cNvSpPr>
            <a:spLocks noGrp="1"/>
          </p:cNvSpPr>
          <p:nvPr>
            <p:ph type="sldNum" sz="quarter" idx="15"/>
          </p:nvPr>
        </p:nvSpPr>
        <p:spPr/>
        <p:txBody>
          <a:bodyPr/>
          <a:lstStyle/>
          <a:p>
            <a:fld id="{1909D2FC-EBC3-4E88-8B9A-2F52EBFF7A54}" type="slidenum">
              <a:rPr lang="en-US" smtClean="0"/>
              <a:pPr/>
              <a:t>‹#›</a:t>
            </a:fld>
            <a:endParaRPr lang="en-US"/>
          </a:p>
        </p:txBody>
      </p:sp>
      <p:sp>
        <p:nvSpPr>
          <p:cNvPr id="2" name="Title 1">
            <a:extLst>
              <a:ext uri="{FF2B5EF4-FFF2-40B4-BE49-F238E27FC236}">
                <a16:creationId xmlns:a16="http://schemas.microsoft.com/office/drawing/2014/main" id="{46FADBCF-BBA3-6947-BB61-97EDE275D2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566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950" y="1287517"/>
            <a:ext cx="2508250" cy="4816242"/>
          </a:xfrm>
        </p:spPr>
        <p:txBody>
          <a:bodyPr/>
          <a:lstStyle>
            <a:lvl1pPr>
              <a:defRPr sz="1800"/>
            </a:lvl1pPr>
            <a:lvl2pPr>
              <a:defRPr sz="1800"/>
            </a:lvl2pPr>
            <a:lvl3pPr>
              <a:defRPr sz="16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29001" y="1287517"/>
            <a:ext cx="2508250" cy="4816242"/>
          </a:xfrm>
        </p:spPr>
        <p:txBody>
          <a:bodyPr/>
          <a:lstStyle>
            <a:lvl1pPr>
              <a:defRPr sz="1800"/>
            </a:lvl1pPr>
            <a:lvl2pPr>
              <a:defRPr sz="1800"/>
            </a:lvl2pPr>
            <a:lvl3pPr>
              <a:defRPr sz="16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half" idx="12"/>
          </p:nvPr>
        </p:nvSpPr>
        <p:spPr>
          <a:xfrm>
            <a:off x="6248401" y="1295400"/>
            <a:ext cx="2514599" cy="4808218"/>
          </a:xfrm>
        </p:spPr>
        <p:txBody>
          <a:bodyPr/>
          <a:lstStyle>
            <a:lvl1pPr>
              <a:defRPr sz="1800"/>
            </a:lvl1pPr>
            <a:lvl2pPr>
              <a:defRPr sz="1800"/>
            </a:lvl2pPr>
            <a:lvl3pPr>
              <a:defRPr sz="16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02A84C39-98A3-BA4D-B476-F2F3057EAE58}"/>
              </a:ext>
            </a:extLst>
          </p:cNvPr>
          <p:cNvSpPr>
            <a:spLocks noGrp="1"/>
          </p:cNvSpPr>
          <p:nvPr>
            <p:ph type="dt" sz="half" idx="13"/>
          </p:nvPr>
        </p:nvSpPr>
        <p:spPr/>
        <p:txBody>
          <a:bodyPr/>
          <a:lstStyle/>
          <a:p>
            <a:fld id="{E44BBCB2-CF6A-0645-828D-E7B1FDEFB2AA}" type="datetime5">
              <a:rPr lang="en-US" smtClean="0"/>
              <a:t>29-Apr-25</a:t>
            </a:fld>
            <a:endParaRPr lang="en-US"/>
          </a:p>
        </p:txBody>
      </p:sp>
      <p:sp>
        <p:nvSpPr>
          <p:cNvPr id="10" name="Footer Placeholder 9">
            <a:extLst>
              <a:ext uri="{FF2B5EF4-FFF2-40B4-BE49-F238E27FC236}">
                <a16:creationId xmlns:a16="http://schemas.microsoft.com/office/drawing/2014/main" id="{FC65663B-DED1-3949-9E9B-A88798665171}"/>
              </a:ext>
            </a:extLst>
          </p:cNvPr>
          <p:cNvSpPr>
            <a:spLocks noGrp="1"/>
          </p:cNvSpPr>
          <p:nvPr>
            <p:ph type="ftr" sz="quarter" idx="14"/>
          </p:nvPr>
        </p:nvSpPr>
        <p:spPr/>
        <p:txBody>
          <a:bodyPr/>
          <a:lstStyle/>
          <a:p>
            <a:r>
              <a:rPr lang="en-US"/>
              <a:t>©2023 ANSYS / Confidential</a:t>
            </a:r>
          </a:p>
        </p:txBody>
      </p:sp>
      <p:sp>
        <p:nvSpPr>
          <p:cNvPr id="11" name="Slide Number Placeholder 10">
            <a:extLst>
              <a:ext uri="{FF2B5EF4-FFF2-40B4-BE49-F238E27FC236}">
                <a16:creationId xmlns:a16="http://schemas.microsoft.com/office/drawing/2014/main" id="{BD8D7C41-1E82-6B4B-93ED-8F66C7DF348C}"/>
              </a:ext>
            </a:extLst>
          </p:cNvPr>
          <p:cNvSpPr>
            <a:spLocks noGrp="1"/>
          </p:cNvSpPr>
          <p:nvPr>
            <p:ph type="sldNum" sz="quarter" idx="15"/>
          </p:nvPr>
        </p:nvSpPr>
        <p:spPr/>
        <p:txBody>
          <a:bodyPr/>
          <a:lstStyle/>
          <a:p>
            <a:fld id="{1909D2FC-EBC3-4E88-8B9A-2F52EBFF7A54}" type="slidenum">
              <a:rPr lang="en-US" smtClean="0"/>
              <a:pPr/>
              <a:t>‹#›</a:t>
            </a:fld>
            <a:endParaRPr lang="en-US"/>
          </a:p>
        </p:txBody>
      </p:sp>
      <p:sp>
        <p:nvSpPr>
          <p:cNvPr id="2" name="Title 1">
            <a:extLst>
              <a:ext uri="{FF2B5EF4-FFF2-40B4-BE49-F238E27FC236}">
                <a16:creationId xmlns:a16="http://schemas.microsoft.com/office/drawing/2014/main" id="{46FADBCF-BBA3-6947-BB61-97EDE275D260}"/>
              </a:ext>
            </a:extLst>
          </p:cNvPr>
          <p:cNvSpPr>
            <a:spLocks noGrp="1"/>
          </p:cNvSpPr>
          <p:nvPr>
            <p:ph type="title"/>
          </p:nvPr>
        </p:nvSpPr>
        <p:spPr/>
        <p:txBody>
          <a:bodyPr/>
          <a:lstStyle/>
          <a:p>
            <a:r>
              <a:rPr lang="en-US"/>
              <a:t>Click to edit Master title style</a:t>
            </a:r>
          </a:p>
        </p:txBody>
      </p:sp>
      <p:sp>
        <p:nvSpPr>
          <p:cNvPr id="24" name="Content Placeholder 3">
            <a:extLst>
              <a:ext uri="{FF2B5EF4-FFF2-40B4-BE49-F238E27FC236}">
                <a16:creationId xmlns:a16="http://schemas.microsoft.com/office/drawing/2014/main" id="{EF937B37-99CE-E44C-993C-96F64137FA5B}"/>
              </a:ext>
            </a:extLst>
          </p:cNvPr>
          <p:cNvSpPr>
            <a:spLocks noGrp="1"/>
          </p:cNvSpPr>
          <p:nvPr>
            <p:ph sz="half" idx="16"/>
          </p:nvPr>
        </p:nvSpPr>
        <p:spPr>
          <a:xfrm>
            <a:off x="9067800" y="1287782"/>
            <a:ext cx="2508247" cy="4808218"/>
          </a:xfrm>
        </p:spPr>
        <p:txBody>
          <a:bodyPr/>
          <a:lstStyle>
            <a:lvl1pPr>
              <a:defRPr sz="1800"/>
            </a:lvl1pPr>
            <a:lvl2pPr>
              <a:defRPr sz="1800"/>
            </a:lvl2pPr>
            <a:lvl3pPr>
              <a:defRPr sz="16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223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A771A-8E39-E44C-A8DD-E28422034FF9}" type="datetime5">
              <a:rPr lang="en-US" smtClean="0"/>
              <a:t>29-Apr-25</a:t>
            </a:fld>
            <a:endParaRPr lang="en-US"/>
          </a:p>
        </p:txBody>
      </p:sp>
      <p:sp>
        <p:nvSpPr>
          <p:cNvPr id="4" name="Footer Placeholder 3"/>
          <p:cNvSpPr>
            <a:spLocks noGrp="1"/>
          </p:cNvSpPr>
          <p:nvPr>
            <p:ph type="ftr" sz="quarter" idx="11"/>
          </p:nvPr>
        </p:nvSpPr>
        <p:spPr/>
        <p:txBody>
          <a:bodyPr/>
          <a:lstStyle/>
          <a:p>
            <a:r>
              <a:rPr lang="en-US"/>
              <a:t>©2023 ANSYS / Confidential</a:t>
            </a:r>
          </a:p>
        </p:txBody>
      </p:sp>
      <p:sp>
        <p:nvSpPr>
          <p:cNvPr id="5" name="Slide Number Placeholder 4"/>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195372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BA577-6254-4649-8698-3C8B0CC7B2C3}" type="datetime5">
              <a:rPr lang="en-US" smtClean="0"/>
              <a:t>29-Apr-25</a:t>
            </a:fld>
            <a:endParaRPr lang="en-US"/>
          </a:p>
        </p:txBody>
      </p:sp>
      <p:sp>
        <p:nvSpPr>
          <p:cNvPr id="3" name="Footer Placeholder 2"/>
          <p:cNvSpPr>
            <a:spLocks noGrp="1"/>
          </p:cNvSpPr>
          <p:nvPr>
            <p:ph type="ftr" sz="quarter" idx="11"/>
          </p:nvPr>
        </p:nvSpPr>
        <p:spPr/>
        <p:txBody>
          <a:bodyPr/>
          <a:lstStyle/>
          <a:p>
            <a:r>
              <a:rPr lang="en-US"/>
              <a:t>©2023 ANSYS / Confidential</a:t>
            </a:r>
          </a:p>
        </p:txBody>
      </p:sp>
      <p:sp>
        <p:nvSpPr>
          <p:cNvPr id="4" name="Slide Number Placeholder 3"/>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359009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00EB2E1-BA5A-B78B-9AF8-9CE1C05C89C6}"/>
              </a:ext>
            </a:extLst>
          </p:cNvPr>
          <p:cNvSpPr/>
          <p:nvPr userDrawn="1"/>
        </p:nvSpPr>
        <p:spPr>
          <a:xfrm>
            <a:off x="2530" y="-3101"/>
            <a:ext cx="2708271" cy="6537951"/>
          </a:xfrm>
          <a:custGeom>
            <a:avLst/>
            <a:gdLst>
              <a:gd name="connsiteX0" fmla="*/ 0 w 2708271"/>
              <a:gd name="connsiteY0" fmla="*/ 0 h 6537951"/>
              <a:gd name="connsiteX1" fmla="*/ 0 w 2708271"/>
              <a:gd name="connsiteY1" fmla="*/ 6537952 h 6537951"/>
              <a:gd name="connsiteX2" fmla="*/ 2708272 w 2708271"/>
              <a:gd name="connsiteY2" fmla="*/ 0 h 6537951"/>
            </a:gdLst>
            <a:ahLst/>
            <a:cxnLst>
              <a:cxn ang="0">
                <a:pos x="connsiteX0" y="connsiteY0"/>
              </a:cxn>
              <a:cxn ang="0">
                <a:pos x="connsiteX1" y="connsiteY1"/>
              </a:cxn>
              <a:cxn ang="0">
                <a:pos x="connsiteX2" y="connsiteY2"/>
              </a:cxn>
            </a:cxnLst>
            <a:rect l="l" t="t" r="r" b="b"/>
            <a:pathLst>
              <a:path w="2708271" h="6537951">
                <a:moveTo>
                  <a:pt x="0" y="0"/>
                </a:moveTo>
                <a:lnTo>
                  <a:pt x="0" y="6537952"/>
                </a:lnTo>
                <a:lnTo>
                  <a:pt x="2708272" y="0"/>
                </a:lnTo>
                <a:close/>
              </a:path>
            </a:pathLst>
          </a:custGeom>
          <a:gradFill>
            <a:gsLst>
              <a:gs pos="0">
                <a:srgbClr val="D9D8D6"/>
              </a:gs>
              <a:gs pos="100000">
                <a:srgbClr val="FFFFFF">
                  <a:alpha val="0"/>
                </a:srgbClr>
              </a:gs>
            </a:gsLst>
            <a:lin ang="5400000" scaled="1"/>
          </a:gradFill>
          <a:ln w="634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E208484-F16C-2E61-42F6-5CCE368D4C24}"/>
              </a:ext>
            </a:extLst>
          </p:cNvPr>
          <p:cNvSpPr/>
          <p:nvPr userDrawn="1"/>
        </p:nvSpPr>
        <p:spPr>
          <a:xfrm>
            <a:off x="9481163" y="316938"/>
            <a:ext cx="2708271" cy="6537951"/>
          </a:xfrm>
          <a:custGeom>
            <a:avLst/>
            <a:gdLst>
              <a:gd name="connsiteX0" fmla="*/ 2708272 w 2708271"/>
              <a:gd name="connsiteY0" fmla="*/ 6537952 h 6537951"/>
              <a:gd name="connsiteX1" fmla="*/ 2708272 w 2708271"/>
              <a:gd name="connsiteY1" fmla="*/ 0 h 6537951"/>
              <a:gd name="connsiteX2" fmla="*/ 0 w 2708271"/>
              <a:gd name="connsiteY2" fmla="*/ 6537952 h 6537951"/>
            </a:gdLst>
            <a:ahLst/>
            <a:cxnLst>
              <a:cxn ang="0">
                <a:pos x="connsiteX0" y="connsiteY0"/>
              </a:cxn>
              <a:cxn ang="0">
                <a:pos x="connsiteX1" y="connsiteY1"/>
              </a:cxn>
              <a:cxn ang="0">
                <a:pos x="connsiteX2" y="connsiteY2"/>
              </a:cxn>
            </a:cxnLst>
            <a:rect l="l" t="t" r="r" b="b"/>
            <a:pathLst>
              <a:path w="2708271" h="6537951">
                <a:moveTo>
                  <a:pt x="2708272" y="6537952"/>
                </a:moveTo>
                <a:lnTo>
                  <a:pt x="2708272" y="0"/>
                </a:lnTo>
                <a:lnTo>
                  <a:pt x="0" y="6537952"/>
                </a:lnTo>
                <a:close/>
              </a:path>
            </a:pathLst>
          </a:custGeom>
          <a:gradFill>
            <a:gsLst>
              <a:gs pos="0">
                <a:srgbClr val="D9D8D6"/>
              </a:gs>
              <a:gs pos="57290">
                <a:srgbClr val="FFFFFF">
                  <a:alpha val="0"/>
                </a:srgbClr>
              </a:gs>
            </a:gsLst>
            <a:lin ang="16200000" scaled="1"/>
          </a:gradFill>
          <a:ln w="6345"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id="{6312CF30-3CD8-F07A-FA94-08D49EF63279}"/>
              </a:ext>
            </a:extLst>
          </p:cNvPr>
          <p:cNvGrpSpPr/>
          <p:nvPr userDrawn="1"/>
        </p:nvGrpSpPr>
        <p:grpSpPr>
          <a:xfrm>
            <a:off x="5173992" y="1236260"/>
            <a:ext cx="1843979" cy="572380"/>
            <a:chOff x="9959791" y="6018959"/>
            <a:chExt cx="1843979" cy="572380"/>
          </a:xfrm>
        </p:grpSpPr>
        <p:sp>
          <p:nvSpPr>
            <p:cNvPr id="19" name="Freeform 18">
              <a:extLst>
                <a:ext uri="{FF2B5EF4-FFF2-40B4-BE49-F238E27FC236}">
                  <a16:creationId xmlns:a16="http://schemas.microsoft.com/office/drawing/2014/main" id="{C09CC6AD-4C63-A359-9F12-B1B9C241101D}"/>
                </a:ext>
              </a:extLst>
            </p:cNvPr>
            <p:cNvSpPr/>
            <p:nvPr/>
          </p:nvSpPr>
          <p:spPr>
            <a:xfrm>
              <a:off x="9959791" y="6018959"/>
              <a:ext cx="311752" cy="455789"/>
            </a:xfrm>
            <a:custGeom>
              <a:avLst/>
              <a:gdLst>
                <a:gd name="connsiteX0" fmla="*/ 311752 w 311752"/>
                <a:gd name="connsiteY0" fmla="*/ 0 h 455789"/>
                <a:gd name="connsiteX1" fmla="*/ 186741 w 311752"/>
                <a:gd name="connsiteY1" fmla="*/ 0 h 455789"/>
                <a:gd name="connsiteX2" fmla="*/ 0 w 311752"/>
                <a:gd name="connsiteY2" fmla="*/ 455789 h 455789"/>
                <a:gd name="connsiteX3" fmla="*/ 125011 w 311752"/>
                <a:gd name="connsiteY3" fmla="*/ 455789 h 455789"/>
              </a:gdLst>
              <a:ahLst/>
              <a:cxnLst>
                <a:cxn ang="0">
                  <a:pos x="connsiteX0" y="connsiteY0"/>
                </a:cxn>
                <a:cxn ang="0">
                  <a:pos x="connsiteX1" y="connsiteY1"/>
                </a:cxn>
                <a:cxn ang="0">
                  <a:pos x="connsiteX2" y="connsiteY2"/>
                </a:cxn>
                <a:cxn ang="0">
                  <a:pos x="connsiteX3" y="connsiteY3"/>
                </a:cxn>
              </a:cxnLst>
              <a:rect l="l" t="t" r="r" b="b"/>
              <a:pathLst>
                <a:path w="311752" h="455789">
                  <a:moveTo>
                    <a:pt x="311752" y="0"/>
                  </a:moveTo>
                  <a:lnTo>
                    <a:pt x="186741" y="0"/>
                  </a:lnTo>
                  <a:lnTo>
                    <a:pt x="0" y="455789"/>
                  </a:lnTo>
                  <a:lnTo>
                    <a:pt x="125011" y="455789"/>
                  </a:lnTo>
                  <a:close/>
                </a:path>
              </a:pathLst>
            </a:custGeom>
            <a:solidFill>
              <a:srgbClr val="FFB71B"/>
            </a:solidFill>
            <a:ln w="303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319E5D-AD9A-1C77-47D1-DF923CF1139F}"/>
                </a:ext>
              </a:extLst>
            </p:cNvPr>
            <p:cNvSpPr/>
            <p:nvPr/>
          </p:nvSpPr>
          <p:spPr>
            <a:xfrm>
              <a:off x="10237380" y="6033335"/>
              <a:ext cx="250599" cy="441412"/>
            </a:xfrm>
            <a:custGeom>
              <a:avLst/>
              <a:gdLst>
                <a:gd name="connsiteX0" fmla="*/ 62764 w 250599"/>
                <a:gd name="connsiteY0" fmla="*/ 0 h 441412"/>
                <a:gd name="connsiteX1" fmla="*/ 0 w 250599"/>
                <a:gd name="connsiteY1" fmla="*/ 153186 h 441412"/>
                <a:gd name="connsiteX2" fmla="*/ 118081 w 250599"/>
                <a:gd name="connsiteY2" fmla="*/ 441413 h 441412"/>
                <a:gd name="connsiteX3" fmla="*/ 250599 w 250599"/>
                <a:gd name="connsiteY3" fmla="*/ 441413 h 441412"/>
              </a:gdLst>
              <a:ahLst/>
              <a:cxnLst>
                <a:cxn ang="0">
                  <a:pos x="connsiteX0" y="connsiteY0"/>
                </a:cxn>
                <a:cxn ang="0">
                  <a:pos x="connsiteX1" y="connsiteY1"/>
                </a:cxn>
                <a:cxn ang="0">
                  <a:pos x="connsiteX2" y="connsiteY2"/>
                </a:cxn>
                <a:cxn ang="0">
                  <a:pos x="connsiteX3" y="connsiteY3"/>
                </a:cxn>
              </a:cxnLst>
              <a:rect l="l" t="t" r="r" b="b"/>
              <a:pathLst>
                <a:path w="250599" h="441412">
                  <a:moveTo>
                    <a:pt x="62764" y="0"/>
                  </a:moveTo>
                  <a:lnTo>
                    <a:pt x="0" y="153186"/>
                  </a:lnTo>
                  <a:lnTo>
                    <a:pt x="118081" y="441413"/>
                  </a:lnTo>
                  <a:lnTo>
                    <a:pt x="250599" y="441413"/>
                  </a:lnTo>
                  <a:close/>
                </a:path>
              </a:pathLst>
            </a:custGeom>
            <a:solidFill>
              <a:schemeClr val="tx1"/>
            </a:solidFill>
            <a:ln w="303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7649AE-605C-1A45-2429-9B29D94C348F}"/>
                </a:ext>
              </a:extLst>
            </p:cNvPr>
            <p:cNvSpPr/>
            <p:nvPr/>
          </p:nvSpPr>
          <p:spPr>
            <a:xfrm>
              <a:off x="10513480" y="6148772"/>
              <a:ext cx="314305" cy="327860"/>
            </a:xfrm>
            <a:custGeom>
              <a:avLst/>
              <a:gdLst>
                <a:gd name="connsiteX0" fmla="*/ 213762 w 314305"/>
                <a:gd name="connsiteY0" fmla="*/ 327861 h 327860"/>
                <a:gd name="connsiteX1" fmla="*/ 213762 w 314305"/>
                <a:gd name="connsiteY1" fmla="*/ 139722 h 327860"/>
                <a:gd name="connsiteX2" fmla="*/ 202151 w 314305"/>
                <a:gd name="connsiteY2" fmla="*/ 93523 h 327860"/>
                <a:gd name="connsiteX3" fmla="*/ 166195 w 314305"/>
                <a:gd name="connsiteY3" fmla="*/ 79237 h 327860"/>
                <a:gd name="connsiteX4" fmla="*/ 118537 w 314305"/>
                <a:gd name="connsiteY4" fmla="*/ 98142 h 327860"/>
                <a:gd name="connsiteX5" fmla="*/ 100544 w 314305"/>
                <a:gd name="connsiteY5" fmla="*/ 148749 h 327860"/>
                <a:gd name="connsiteX6" fmla="*/ 100544 w 314305"/>
                <a:gd name="connsiteY6" fmla="*/ 327861 h 327860"/>
                <a:gd name="connsiteX7" fmla="*/ 0 w 314305"/>
                <a:gd name="connsiteY7" fmla="*/ 327861 h 327860"/>
                <a:gd name="connsiteX8" fmla="*/ 0 w 314305"/>
                <a:gd name="connsiteY8" fmla="*/ 7750 h 327860"/>
                <a:gd name="connsiteX9" fmla="*/ 97960 w 314305"/>
                <a:gd name="connsiteY9" fmla="*/ 7750 h 327860"/>
                <a:gd name="connsiteX10" fmla="*/ 97960 w 314305"/>
                <a:gd name="connsiteY10" fmla="*/ 49542 h 327860"/>
                <a:gd name="connsiteX11" fmla="*/ 139357 w 314305"/>
                <a:gd name="connsiteY11" fmla="*/ 13738 h 327860"/>
                <a:gd name="connsiteX12" fmla="*/ 200419 w 314305"/>
                <a:gd name="connsiteY12" fmla="*/ 0 h 327860"/>
                <a:gd name="connsiteX13" fmla="*/ 286191 w 314305"/>
                <a:gd name="connsiteY13" fmla="*/ 33798 h 327860"/>
                <a:gd name="connsiteX14" fmla="*/ 314305 w 314305"/>
                <a:gd name="connsiteY14" fmla="*/ 135193 h 327860"/>
                <a:gd name="connsiteX15" fmla="*/ 314305 w 314305"/>
                <a:gd name="connsiteY15" fmla="*/ 327861 h 327860"/>
                <a:gd name="connsiteX16" fmla="*/ 213762 w 314305"/>
                <a:gd name="connsiteY16" fmla="*/ 327861 h 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05" h="327860">
                  <a:moveTo>
                    <a:pt x="213762" y="327861"/>
                  </a:moveTo>
                  <a:lnTo>
                    <a:pt x="213762" y="139722"/>
                  </a:lnTo>
                  <a:cubicBezTo>
                    <a:pt x="213762" y="118658"/>
                    <a:pt x="209871" y="103127"/>
                    <a:pt x="202151" y="93523"/>
                  </a:cubicBezTo>
                  <a:cubicBezTo>
                    <a:pt x="194522" y="84040"/>
                    <a:pt x="182425" y="79237"/>
                    <a:pt x="166195" y="79237"/>
                  </a:cubicBezTo>
                  <a:cubicBezTo>
                    <a:pt x="146500" y="79237"/>
                    <a:pt x="130452" y="85590"/>
                    <a:pt x="118537" y="98142"/>
                  </a:cubicBezTo>
                  <a:cubicBezTo>
                    <a:pt x="106592" y="110695"/>
                    <a:pt x="100544" y="127716"/>
                    <a:pt x="100544" y="148749"/>
                  </a:cubicBezTo>
                  <a:lnTo>
                    <a:pt x="100544" y="327861"/>
                  </a:lnTo>
                  <a:lnTo>
                    <a:pt x="0" y="327861"/>
                  </a:lnTo>
                  <a:lnTo>
                    <a:pt x="0" y="7750"/>
                  </a:lnTo>
                  <a:lnTo>
                    <a:pt x="97960" y="7750"/>
                  </a:lnTo>
                  <a:lnTo>
                    <a:pt x="97960" y="49542"/>
                  </a:lnTo>
                  <a:cubicBezTo>
                    <a:pt x="108872" y="34133"/>
                    <a:pt x="122792" y="22096"/>
                    <a:pt x="139357" y="13738"/>
                  </a:cubicBezTo>
                  <a:cubicBezTo>
                    <a:pt x="157350" y="4620"/>
                    <a:pt x="177897" y="0"/>
                    <a:pt x="200419" y="0"/>
                  </a:cubicBezTo>
                  <a:cubicBezTo>
                    <a:pt x="238594" y="0"/>
                    <a:pt x="267438" y="11367"/>
                    <a:pt x="286191" y="33798"/>
                  </a:cubicBezTo>
                  <a:cubicBezTo>
                    <a:pt x="304853" y="56168"/>
                    <a:pt x="314305" y="90270"/>
                    <a:pt x="314305" y="135193"/>
                  </a:cubicBezTo>
                  <a:lnTo>
                    <a:pt x="314305" y="327861"/>
                  </a:lnTo>
                  <a:lnTo>
                    <a:pt x="213762" y="327861"/>
                  </a:lnTo>
                  <a:close/>
                </a:path>
              </a:pathLst>
            </a:custGeom>
            <a:solidFill>
              <a:schemeClr val="tx1"/>
            </a:solidFill>
            <a:ln w="303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057A10-B10A-F2E1-0DF8-FAECF9FAB675}"/>
                </a:ext>
              </a:extLst>
            </p:cNvPr>
            <p:cNvSpPr/>
            <p:nvPr/>
          </p:nvSpPr>
          <p:spPr>
            <a:xfrm>
              <a:off x="10870672" y="6148772"/>
              <a:ext cx="283576" cy="333027"/>
            </a:xfrm>
            <a:custGeom>
              <a:avLst/>
              <a:gdLst>
                <a:gd name="connsiteX0" fmla="*/ 145193 w 283576"/>
                <a:gd name="connsiteY0" fmla="*/ 333028 h 333027"/>
                <a:gd name="connsiteX1" fmla="*/ 64405 w 283576"/>
                <a:gd name="connsiteY1" fmla="*/ 322967 h 333027"/>
                <a:gd name="connsiteX2" fmla="*/ 973 w 283576"/>
                <a:gd name="connsiteY2" fmla="*/ 294002 h 333027"/>
                <a:gd name="connsiteX3" fmla="*/ 0 w 283576"/>
                <a:gd name="connsiteY3" fmla="*/ 293333 h 333027"/>
                <a:gd name="connsiteX4" fmla="*/ 26929 w 283576"/>
                <a:gd name="connsiteY4" fmla="*/ 223305 h 333027"/>
                <a:gd name="connsiteX5" fmla="*/ 28510 w 283576"/>
                <a:gd name="connsiteY5" fmla="*/ 224369 h 333027"/>
                <a:gd name="connsiteX6" fmla="*/ 84951 w 283576"/>
                <a:gd name="connsiteY6" fmla="*/ 251298 h 333027"/>
                <a:gd name="connsiteX7" fmla="*/ 147138 w 283576"/>
                <a:gd name="connsiteY7" fmla="*/ 260903 h 333027"/>
                <a:gd name="connsiteX8" fmla="*/ 181574 w 283576"/>
                <a:gd name="connsiteY8" fmla="*/ 253699 h 333027"/>
                <a:gd name="connsiteX9" fmla="*/ 193428 w 283576"/>
                <a:gd name="connsiteY9" fmla="*/ 234673 h 333027"/>
                <a:gd name="connsiteX10" fmla="*/ 185313 w 283576"/>
                <a:gd name="connsiteY10" fmla="*/ 217804 h 333027"/>
                <a:gd name="connsiteX11" fmla="*/ 153277 w 283576"/>
                <a:gd name="connsiteY11" fmla="*/ 206436 h 333027"/>
                <a:gd name="connsiteX12" fmla="*/ 101607 w 283576"/>
                <a:gd name="connsiteY12" fmla="*/ 194796 h 333027"/>
                <a:gd name="connsiteX13" fmla="*/ 33373 w 283576"/>
                <a:gd name="connsiteY13" fmla="*/ 162426 h 333027"/>
                <a:gd name="connsiteX14" fmla="*/ 11276 w 283576"/>
                <a:gd name="connsiteY14" fmla="*/ 102246 h 333027"/>
                <a:gd name="connsiteX15" fmla="*/ 28722 w 283576"/>
                <a:gd name="connsiteY15" fmla="*/ 49026 h 333027"/>
                <a:gd name="connsiteX16" fmla="*/ 77779 w 283576"/>
                <a:gd name="connsiteY16" fmla="*/ 13039 h 333027"/>
                <a:gd name="connsiteX17" fmla="*/ 149721 w 283576"/>
                <a:gd name="connsiteY17" fmla="*/ 0 h 333027"/>
                <a:gd name="connsiteX18" fmla="*/ 216680 w 283576"/>
                <a:gd name="connsiteY18" fmla="*/ 10395 h 333027"/>
                <a:gd name="connsiteX19" fmla="*/ 275219 w 283576"/>
                <a:gd name="connsiteY19" fmla="*/ 39664 h 333027"/>
                <a:gd name="connsiteX20" fmla="*/ 276191 w 283576"/>
                <a:gd name="connsiteY20" fmla="*/ 40363 h 333027"/>
                <a:gd name="connsiteX21" fmla="*/ 249201 w 283576"/>
                <a:gd name="connsiteY21" fmla="*/ 107808 h 333027"/>
                <a:gd name="connsiteX22" fmla="*/ 247621 w 283576"/>
                <a:gd name="connsiteY22" fmla="*/ 106714 h 333027"/>
                <a:gd name="connsiteX23" fmla="*/ 149053 w 283576"/>
                <a:gd name="connsiteY23" fmla="*/ 72125 h 333027"/>
                <a:gd name="connsiteX24" fmla="*/ 114312 w 283576"/>
                <a:gd name="connsiteY24" fmla="*/ 79663 h 333027"/>
                <a:gd name="connsiteX25" fmla="*/ 102155 w 283576"/>
                <a:gd name="connsiteY25" fmla="*/ 100300 h 333027"/>
                <a:gd name="connsiteX26" fmla="*/ 109267 w 283576"/>
                <a:gd name="connsiteY26" fmla="*/ 115254 h 333027"/>
                <a:gd name="connsiteX27" fmla="*/ 135862 w 283576"/>
                <a:gd name="connsiteY27" fmla="*/ 125983 h 333027"/>
                <a:gd name="connsiteX28" fmla="*/ 189386 w 283576"/>
                <a:gd name="connsiteY28" fmla="*/ 138232 h 333027"/>
                <a:gd name="connsiteX29" fmla="*/ 260842 w 283576"/>
                <a:gd name="connsiteY29" fmla="*/ 171909 h 333027"/>
                <a:gd name="connsiteX30" fmla="*/ 283577 w 283576"/>
                <a:gd name="connsiteY30" fmla="*/ 233366 h 333027"/>
                <a:gd name="connsiteX31" fmla="*/ 246466 w 283576"/>
                <a:gd name="connsiteY31" fmla="*/ 306615 h 333027"/>
                <a:gd name="connsiteX32" fmla="*/ 145193 w 283576"/>
                <a:gd name="connsiteY32" fmla="*/ 333028 h 33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3576" h="333027">
                  <a:moveTo>
                    <a:pt x="145193" y="333028"/>
                  </a:moveTo>
                  <a:cubicBezTo>
                    <a:pt x="115953" y="333028"/>
                    <a:pt x="88751" y="329654"/>
                    <a:pt x="64405" y="322967"/>
                  </a:cubicBezTo>
                  <a:cubicBezTo>
                    <a:pt x="39999" y="316250"/>
                    <a:pt x="18662" y="306524"/>
                    <a:pt x="973" y="294002"/>
                  </a:cubicBezTo>
                  <a:lnTo>
                    <a:pt x="0" y="293333"/>
                  </a:lnTo>
                  <a:lnTo>
                    <a:pt x="26929" y="223305"/>
                  </a:lnTo>
                  <a:lnTo>
                    <a:pt x="28510" y="224369"/>
                  </a:lnTo>
                  <a:cubicBezTo>
                    <a:pt x="45530" y="235858"/>
                    <a:pt x="64527" y="244915"/>
                    <a:pt x="84951" y="251298"/>
                  </a:cubicBezTo>
                  <a:cubicBezTo>
                    <a:pt x="105376" y="257681"/>
                    <a:pt x="126318" y="260903"/>
                    <a:pt x="147138" y="260903"/>
                  </a:cubicBezTo>
                  <a:cubicBezTo>
                    <a:pt x="161879" y="260903"/>
                    <a:pt x="173459" y="258471"/>
                    <a:pt x="181574" y="253699"/>
                  </a:cubicBezTo>
                  <a:cubicBezTo>
                    <a:pt x="189538" y="249019"/>
                    <a:pt x="193428" y="242788"/>
                    <a:pt x="193428" y="234673"/>
                  </a:cubicBezTo>
                  <a:cubicBezTo>
                    <a:pt x="193428" y="227378"/>
                    <a:pt x="190784" y="221846"/>
                    <a:pt x="185313" y="217804"/>
                  </a:cubicBezTo>
                  <a:cubicBezTo>
                    <a:pt x="179690" y="213640"/>
                    <a:pt x="168900" y="209841"/>
                    <a:pt x="153277" y="206436"/>
                  </a:cubicBezTo>
                  <a:lnTo>
                    <a:pt x="101607" y="194796"/>
                  </a:lnTo>
                  <a:cubicBezTo>
                    <a:pt x="70879" y="187896"/>
                    <a:pt x="47931" y="176985"/>
                    <a:pt x="33373" y="162426"/>
                  </a:cubicBezTo>
                  <a:cubicBezTo>
                    <a:pt x="18723" y="147746"/>
                    <a:pt x="11276" y="127503"/>
                    <a:pt x="11276" y="102246"/>
                  </a:cubicBezTo>
                  <a:cubicBezTo>
                    <a:pt x="11276" y="82186"/>
                    <a:pt x="17142" y="64283"/>
                    <a:pt x="28722" y="49026"/>
                  </a:cubicBezTo>
                  <a:cubicBezTo>
                    <a:pt x="40242" y="33829"/>
                    <a:pt x="56746" y="21701"/>
                    <a:pt x="77779" y="13039"/>
                  </a:cubicBezTo>
                  <a:cubicBezTo>
                    <a:pt x="98750" y="4377"/>
                    <a:pt x="122944" y="0"/>
                    <a:pt x="149721" y="0"/>
                  </a:cubicBezTo>
                  <a:cubicBezTo>
                    <a:pt x="172547" y="0"/>
                    <a:pt x="195069" y="3495"/>
                    <a:pt x="216680" y="10395"/>
                  </a:cubicBezTo>
                  <a:cubicBezTo>
                    <a:pt x="238290" y="17325"/>
                    <a:pt x="257985" y="27172"/>
                    <a:pt x="275219" y="39664"/>
                  </a:cubicBezTo>
                  <a:lnTo>
                    <a:pt x="276191" y="40363"/>
                  </a:lnTo>
                  <a:lnTo>
                    <a:pt x="249201" y="107808"/>
                  </a:lnTo>
                  <a:lnTo>
                    <a:pt x="247621" y="106714"/>
                  </a:lnTo>
                  <a:cubicBezTo>
                    <a:pt x="214461" y="83766"/>
                    <a:pt x="181301" y="72125"/>
                    <a:pt x="149053" y="72125"/>
                  </a:cubicBezTo>
                  <a:cubicBezTo>
                    <a:pt x="134312" y="72125"/>
                    <a:pt x="122640" y="74648"/>
                    <a:pt x="114312" y="79663"/>
                  </a:cubicBezTo>
                  <a:cubicBezTo>
                    <a:pt x="106136" y="84587"/>
                    <a:pt x="102155" y="91334"/>
                    <a:pt x="102155" y="100300"/>
                  </a:cubicBezTo>
                  <a:cubicBezTo>
                    <a:pt x="102155" y="106744"/>
                    <a:pt x="104495" y="111637"/>
                    <a:pt x="109267" y="115254"/>
                  </a:cubicBezTo>
                  <a:cubicBezTo>
                    <a:pt x="114251" y="118993"/>
                    <a:pt x="123218" y="122610"/>
                    <a:pt x="135862" y="125983"/>
                  </a:cubicBezTo>
                  <a:lnTo>
                    <a:pt x="189386" y="138232"/>
                  </a:lnTo>
                  <a:cubicBezTo>
                    <a:pt x="221816" y="145588"/>
                    <a:pt x="245858" y="156894"/>
                    <a:pt x="260842" y="171909"/>
                  </a:cubicBezTo>
                  <a:cubicBezTo>
                    <a:pt x="275918" y="186984"/>
                    <a:pt x="283577" y="207652"/>
                    <a:pt x="283577" y="233366"/>
                  </a:cubicBezTo>
                  <a:cubicBezTo>
                    <a:pt x="283577" y="264307"/>
                    <a:pt x="271085" y="288926"/>
                    <a:pt x="246466" y="306615"/>
                  </a:cubicBezTo>
                  <a:cubicBezTo>
                    <a:pt x="222029" y="324122"/>
                    <a:pt x="187927" y="333028"/>
                    <a:pt x="145193" y="333028"/>
                  </a:cubicBezTo>
                  <a:close/>
                </a:path>
              </a:pathLst>
            </a:custGeom>
            <a:solidFill>
              <a:schemeClr val="tx1"/>
            </a:solidFill>
            <a:ln w="303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7A377BC-5F25-12B0-F2F0-C553EBFF2535}"/>
                </a:ext>
              </a:extLst>
            </p:cNvPr>
            <p:cNvSpPr/>
            <p:nvPr/>
          </p:nvSpPr>
          <p:spPr>
            <a:xfrm>
              <a:off x="11520133" y="6148802"/>
              <a:ext cx="283637" cy="332997"/>
            </a:xfrm>
            <a:custGeom>
              <a:avLst/>
              <a:gdLst>
                <a:gd name="connsiteX0" fmla="*/ 145223 w 283637"/>
                <a:gd name="connsiteY0" fmla="*/ 332997 h 332997"/>
                <a:gd name="connsiteX1" fmla="*/ 64435 w 283637"/>
                <a:gd name="connsiteY1" fmla="*/ 322937 h 332997"/>
                <a:gd name="connsiteX2" fmla="*/ 972 w 283637"/>
                <a:gd name="connsiteY2" fmla="*/ 293971 h 332997"/>
                <a:gd name="connsiteX3" fmla="*/ 0 w 283637"/>
                <a:gd name="connsiteY3" fmla="*/ 293303 h 332997"/>
                <a:gd name="connsiteX4" fmla="*/ 26960 w 283637"/>
                <a:gd name="connsiteY4" fmla="*/ 223275 h 332997"/>
                <a:gd name="connsiteX5" fmla="*/ 28540 w 283637"/>
                <a:gd name="connsiteY5" fmla="*/ 224339 h 332997"/>
                <a:gd name="connsiteX6" fmla="*/ 84982 w 283637"/>
                <a:gd name="connsiteY6" fmla="*/ 251268 h 332997"/>
                <a:gd name="connsiteX7" fmla="*/ 147168 w 283637"/>
                <a:gd name="connsiteY7" fmla="*/ 260872 h 332997"/>
                <a:gd name="connsiteX8" fmla="*/ 181605 w 283637"/>
                <a:gd name="connsiteY8" fmla="*/ 253669 h 332997"/>
                <a:gd name="connsiteX9" fmla="*/ 193458 w 283637"/>
                <a:gd name="connsiteY9" fmla="*/ 234642 h 332997"/>
                <a:gd name="connsiteX10" fmla="*/ 185343 w 283637"/>
                <a:gd name="connsiteY10" fmla="*/ 217804 h 332997"/>
                <a:gd name="connsiteX11" fmla="*/ 153308 w 283637"/>
                <a:gd name="connsiteY11" fmla="*/ 206436 h 332997"/>
                <a:gd name="connsiteX12" fmla="*/ 101638 w 283637"/>
                <a:gd name="connsiteY12" fmla="*/ 194796 h 332997"/>
                <a:gd name="connsiteX13" fmla="*/ 33434 w 283637"/>
                <a:gd name="connsiteY13" fmla="*/ 162426 h 332997"/>
                <a:gd name="connsiteX14" fmla="*/ 11367 w 283637"/>
                <a:gd name="connsiteY14" fmla="*/ 102246 h 332997"/>
                <a:gd name="connsiteX15" fmla="*/ 28783 w 283637"/>
                <a:gd name="connsiteY15" fmla="*/ 49026 h 332997"/>
                <a:gd name="connsiteX16" fmla="*/ 77839 w 283637"/>
                <a:gd name="connsiteY16" fmla="*/ 13039 h 332997"/>
                <a:gd name="connsiteX17" fmla="*/ 149782 w 283637"/>
                <a:gd name="connsiteY17" fmla="*/ 0 h 332997"/>
                <a:gd name="connsiteX18" fmla="*/ 216740 w 283637"/>
                <a:gd name="connsiteY18" fmla="*/ 10395 h 332997"/>
                <a:gd name="connsiteX19" fmla="*/ 275279 w 283637"/>
                <a:gd name="connsiteY19" fmla="*/ 39664 h 332997"/>
                <a:gd name="connsiteX20" fmla="*/ 276221 w 283637"/>
                <a:gd name="connsiteY20" fmla="*/ 40363 h 332997"/>
                <a:gd name="connsiteX21" fmla="*/ 249262 w 283637"/>
                <a:gd name="connsiteY21" fmla="*/ 107808 h 332997"/>
                <a:gd name="connsiteX22" fmla="*/ 247682 w 283637"/>
                <a:gd name="connsiteY22" fmla="*/ 106714 h 332997"/>
                <a:gd name="connsiteX23" fmla="*/ 149113 w 283637"/>
                <a:gd name="connsiteY23" fmla="*/ 72125 h 332997"/>
                <a:gd name="connsiteX24" fmla="*/ 114373 w 283637"/>
                <a:gd name="connsiteY24" fmla="*/ 79663 h 332997"/>
                <a:gd name="connsiteX25" fmla="*/ 102185 w 283637"/>
                <a:gd name="connsiteY25" fmla="*/ 100300 h 332997"/>
                <a:gd name="connsiteX26" fmla="*/ 109328 w 283637"/>
                <a:gd name="connsiteY26" fmla="*/ 115224 h 332997"/>
                <a:gd name="connsiteX27" fmla="*/ 135922 w 283637"/>
                <a:gd name="connsiteY27" fmla="*/ 125953 h 332997"/>
                <a:gd name="connsiteX28" fmla="*/ 189477 w 283637"/>
                <a:gd name="connsiteY28" fmla="*/ 138202 h 332997"/>
                <a:gd name="connsiteX29" fmla="*/ 260933 w 283637"/>
                <a:gd name="connsiteY29" fmla="*/ 171878 h 332997"/>
                <a:gd name="connsiteX30" fmla="*/ 283638 w 283637"/>
                <a:gd name="connsiteY30" fmla="*/ 233335 h 332997"/>
                <a:gd name="connsiteX31" fmla="*/ 246527 w 283637"/>
                <a:gd name="connsiteY31" fmla="*/ 306585 h 332997"/>
                <a:gd name="connsiteX32" fmla="*/ 145223 w 283637"/>
                <a:gd name="connsiteY32" fmla="*/ 332997 h 3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3637" h="332997">
                  <a:moveTo>
                    <a:pt x="145223" y="332997"/>
                  </a:moveTo>
                  <a:cubicBezTo>
                    <a:pt x="115953" y="332997"/>
                    <a:pt x="88781" y="329624"/>
                    <a:pt x="64435" y="322937"/>
                  </a:cubicBezTo>
                  <a:cubicBezTo>
                    <a:pt x="40059" y="316250"/>
                    <a:pt x="18692" y="306494"/>
                    <a:pt x="972" y="293971"/>
                  </a:cubicBezTo>
                  <a:lnTo>
                    <a:pt x="0" y="293303"/>
                  </a:lnTo>
                  <a:lnTo>
                    <a:pt x="26960" y="223275"/>
                  </a:lnTo>
                  <a:lnTo>
                    <a:pt x="28540" y="224339"/>
                  </a:lnTo>
                  <a:cubicBezTo>
                    <a:pt x="45530" y="235828"/>
                    <a:pt x="64527" y="244885"/>
                    <a:pt x="84982" y="251268"/>
                  </a:cubicBezTo>
                  <a:cubicBezTo>
                    <a:pt x="105407" y="257650"/>
                    <a:pt x="126348" y="260872"/>
                    <a:pt x="147168" y="260872"/>
                  </a:cubicBezTo>
                  <a:cubicBezTo>
                    <a:pt x="161909" y="260872"/>
                    <a:pt x="173489" y="258441"/>
                    <a:pt x="181605" y="253669"/>
                  </a:cubicBezTo>
                  <a:cubicBezTo>
                    <a:pt x="189568" y="248988"/>
                    <a:pt x="193458" y="242757"/>
                    <a:pt x="193458" y="234642"/>
                  </a:cubicBezTo>
                  <a:cubicBezTo>
                    <a:pt x="193458" y="227317"/>
                    <a:pt x="190814" y="221816"/>
                    <a:pt x="185343" y="217804"/>
                  </a:cubicBezTo>
                  <a:cubicBezTo>
                    <a:pt x="179720" y="213640"/>
                    <a:pt x="168961" y="209841"/>
                    <a:pt x="153308" y="206436"/>
                  </a:cubicBezTo>
                  <a:lnTo>
                    <a:pt x="101638" y="194796"/>
                  </a:lnTo>
                  <a:cubicBezTo>
                    <a:pt x="70940" y="187896"/>
                    <a:pt x="47992" y="176985"/>
                    <a:pt x="33434" y="162426"/>
                  </a:cubicBezTo>
                  <a:cubicBezTo>
                    <a:pt x="18784" y="147776"/>
                    <a:pt x="11367" y="127533"/>
                    <a:pt x="11367" y="102246"/>
                  </a:cubicBezTo>
                  <a:cubicBezTo>
                    <a:pt x="11367" y="82216"/>
                    <a:pt x="17233" y="64283"/>
                    <a:pt x="28783" y="49026"/>
                  </a:cubicBezTo>
                  <a:cubicBezTo>
                    <a:pt x="40302" y="33829"/>
                    <a:pt x="56806" y="21701"/>
                    <a:pt x="77839" y="13039"/>
                  </a:cubicBezTo>
                  <a:cubicBezTo>
                    <a:pt x="98811" y="4377"/>
                    <a:pt x="123005" y="0"/>
                    <a:pt x="149782" y="0"/>
                  </a:cubicBezTo>
                  <a:cubicBezTo>
                    <a:pt x="172638" y="0"/>
                    <a:pt x="195160" y="3495"/>
                    <a:pt x="216740" y="10395"/>
                  </a:cubicBezTo>
                  <a:cubicBezTo>
                    <a:pt x="238351" y="17325"/>
                    <a:pt x="258076" y="27172"/>
                    <a:pt x="275279" y="39664"/>
                  </a:cubicBezTo>
                  <a:lnTo>
                    <a:pt x="276221" y="40363"/>
                  </a:lnTo>
                  <a:lnTo>
                    <a:pt x="249262" y="107808"/>
                  </a:lnTo>
                  <a:lnTo>
                    <a:pt x="247682" y="106714"/>
                  </a:lnTo>
                  <a:cubicBezTo>
                    <a:pt x="214521" y="83766"/>
                    <a:pt x="181331" y="72125"/>
                    <a:pt x="149113" y="72125"/>
                  </a:cubicBezTo>
                  <a:cubicBezTo>
                    <a:pt x="134403" y="72125"/>
                    <a:pt x="122701" y="74648"/>
                    <a:pt x="114373" y="79663"/>
                  </a:cubicBezTo>
                  <a:cubicBezTo>
                    <a:pt x="106167" y="84587"/>
                    <a:pt x="102185" y="91334"/>
                    <a:pt x="102185" y="100300"/>
                  </a:cubicBezTo>
                  <a:cubicBezTo>
                    <a:pt x="102185" y="106744"/>
                    <a:pt x="104525" y="111637"/>
                    <a:pt x="109328" y="115224"/>
                  </a:cubicBezTo>
                  <a:cubicBezTo>
                    <a:pt x="114312" y="118962"/>
                    <a:pt x="123248" y="122579"/>
                    <a:pt x="135922" y="125953"/>
                  </a:cubicBezTo>
                  <a:lnTo>
                    <a:pt x="189477" y="138202"/>
                  </a:lnTo>
                  <a:cubicBezTo>
                    <a:pt x="221907" y="145557"/>
                    <a:pt x="245949" y="156894"/>
                    <a:pt x="260933" y="171878"/>
                  </a:cubicBezTo>
                  <a:cubicBezTo>
                    <a:pt x="276009" y="186954"/>
                    <a:pt x="283638" y="207652"/>
                    <a:pt x="283638" y="233335"/>
                  </a:cubicBezTo>
                  <a:cubicBezTo>
                    <a:pt x="283638" y="264276"/>
                    <a:pt x="271146" y="288926"/>
                    <a:pt x="246527" y="306585"/>
                  </a:cubicBezTo>
                  <a:cubicBezTo>
                    <a:pt x="222029" y="324092"/>
                    <a:pt x="187957" y="332997"/>
                    <a:pt x="145223" y="332997"/>
                  </a:cubicBezTo>
                  <a:close/>
                </a:path>
              </a:pathLst>
            </a:custGeom>
            <a:solidFill>
              <a:schemeClr val="tx1"/>
            </a:solidFill>
            <a:ln w="303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1BEDA3B-9A35-00C4-5EBF-8F4B17CB9557}"/>
                </a:ext>
              </a:extLst>
            </p:cNvPr>
            <p:cNvSpPr/>
            <p:nvPr/>
          </p:nvSpPr>
          <p:spPr>
            <a:xfrm>
              <a:off x="11175008" y="6158437"/>
              <a:ext cx="340869" cy="432902"/>
            </a:xfrm>
            <a:custGeom>
              <a:avLst/>
              <a:gdLst>
                <a:gd name="connsiteX0" fmla="*/ 246679 w 340869"/>
                <a:gd name="connsiteY0" fmla="*/ 0 h 432902"/>
                <a:gd name="connsiteX1" fmla="*/ 170450 w 340869"/>
                <a:gd name="connsiteY1" fmla="*/ 186042 h 432902"/>
                <a:gd name="connsiteX2" fmla="*/ 94191 w 340869"/>
                <a:gd name="connsiteY2" fmla="*/ 0 h 432902"/>
                <a:gd name="connsiteX3" fmla="*/ 0 w 340869"/>
                <a:gd name="connsiteY3" fmla="*/ 0 h 432902"/>
                <a:gd name="connsiteX4" fmla="*/ 123339 w 340869"/>
                <a:gd name="connsiteY4" fmla="*/ 301023 h 432902"/>
                <a:gd name="connsiteX5" fmla="*/ 69299 w 340869"/>
                <a:gd name="connsiteY5" fmla="*/ 432903 h 432902"/>
                <a:gd name="connsiteX6" fmla="*/ 163490 w 340869"/>
                <a:gd name="connsiteY6" fmla="*/ 432903 h 432902"/>
                <a:gd name="connsiteX7" fmla="*/ 340870 w 340869"/>
                <a:gd name="connsiteY7" fmla="*/ 0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9" h="432902">
                  <a:moveTo>
                    <a:pt x="246679" y="0"/>
                  </a:moveTo>
                  <a:lnTo>
                    <a:pt x="170450" y="186042"/>
                  </a:lnTo>
                  <a:lnTo>
                    <a:pt x="94191" y="0"/>
                  </a:lnTo>
                  <a:lnTo>
                    <a:pt x="0" y="0"/>
                  </a:lnTo>
                  <a:lnTo>
                    <a:pt x="123339" y="301023"/>
                  </a:lnTo>
                  <a:lnTo>
                    <a:pt x="69299" y="432903"/>
                  </a:lnTo>
                  <a:lnTo>
                    <a:pt x="163490" y="432903"/>
                  </a:lnTo>
                  <a:lnTo>
                    <a:pt x="340870" y="0"/>
                  </a:lnTo>
                  <a:close/>
                </a:path>
              </a:pathLst>
            </a:custGeom>
            <a:solidFill>
              <a:schemeClr val="tx1"/>
            </a:solidFill>
            <a:ln w="3031" cap="flat">
              <a:noFill/>
              <a:prstDash val="solid"/>
              <a:miter/>
            </a:ln>
          </p:spPr>
          <p:txBody>
            <a:bodyPr rtlCol="0" anchor="ctr"/>
            <a:lstStyle/>
            <a:p>
              <a:endParaRPr lang="en-US"/>
            </a:p>
          </p:txBody>
        </p:sp>
      </p:grpSp>
      <p:sp>
        <p:nvSpPr>
          <p:cNvPr id="2" name="Title 1"/>
          <p:cNvSpPr>
            <a:spLocks noGrp="1"/>
          </p:cNvSpPr>
          <p:nvPr userDrawn="1">
            <p:ph type="title"/>
          </p:nvPr>
        </p:nvSpPr>
        <p:spPr>
          <a:xfrm>
            <a:off x="1066800" y="3047999"/>
            <a:ext cx="10058400" cy="1524001"/>
          </a:xfrm>
        </p:spPr>
        <p:txBody>
          <a:bodyPr anchor="t" anchorCtr="0"/>
          <a:lstStyle>
            <a:lvl1pPr algn="ctr">
              <a:defRPr sz="4400">
                <a:solidFill>
                  <a:schemeClr val="tx1"/>
                </a:solidFill>
              </a:defRPr>
            </a:lvl1pPr>
          </a:lstStyle>
          <a:p>
            <a:r>
              <a:rPr lang="en-US"/>
              <a:t>Click to edit Master title style</a:t>
            </a:r>
          </a:p>
        </p:txBody>
      </p:sp>
      <p:sp>
        <p:nvSpPr>
          <p:cNvPr id="3" name="Text Placeholder 2"/>
          <p:cNvSpPr>
            <a:spLocks noGrp="1"/>
          </p:cNvSpPr>
          <p:nvPr userDrawn="1">
            <p:ph type="body" idx="1"/>
          </p:nvPr>
        </p:nvSpPr>
        <p:spPr>
          <a:xfrm>
            <a:off x="2713327" y="4970463"/>
            <a:ext cx="6766053" cy="74453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userDrawn="1">
            <p:ph type="dt" sz="half" idx="10"/>
          </p:nvPr>
        </p:nvSpPr>
        <p:spPr/>
        <p:txBody>
          <a:bodyPr/>
          <a:lstStyle/>
          <a:p>
            <a:fld id="{BC55155B-809E-C143-822C-E7956EE070A4}" type="datetime5">
              <a:rPr lang="en-US" smtClean="0"/>
              <a:t>29-Apr-25</a:t>
            </a:fld>
            <a:endParaRPr lang="en-US"/>
          </a:p>
        </p:txBody>
      </p:sp>
      <p:sp>
        <p:nvSpPr>
          <p:cNvPr id="5" name="Footer Placeholder 4"/>
          <p:cNvSpPr>
            <a:spLocks noGrp="1"/>
          </p:cNvSpPr>
          <p:nvPr userDrawn="1">
            <p:ph type="ftr" sz="quarter" idx="11"/>
          </p:nvPr>
        </p:nvSpPr>
        <p:spPr/>
        <p:txBody>
          <a:bodyPr/>
          <a:lstStyle/>
          <a:p>
            <a:r>
              <a:rPr lang="en-US"/>
              <a:t>©2023 ANSYS / Confidential</a:t>
            </a:r>
          </a:p>
        </p:txBody>
      </p:sp>
      <p:sp>
        <p:nvSpPr>
          <p:cNvPr id="6" name="Slide Number Placeholder 5"/>
          <p:cNvSpPr>
            <a:spLocks noGrp="1"/>
          </p:cNvSpPr>
          <p:nvPr userDrawn="1">
            <p:ph type="sldNum" sz="quarter" idx="12"/>
          </p:nvPr>
        </p:nvSpPr>
        <p:spPr/>
        <p:txBody>
          <a:bodyPr/>
          <a:lstStyle/>
          <a:p>
            <a:fld id="{1909D2FC-EBC3-4E88-8B9A-2F52EBFF7A54}" type="slidenum">
              <a:rPr lang="en-US" smtClean="0"/>
              <a:t>‹#›</a:t>
            </a:fld>
            <a:endParaRPr lang="en-US"/>
          </a:p>
        </p:txBody>
      </p:sp>
      <p:sp>
        <p:nvSpPr>
          <p:cNvPr id="9" name="TextBox 8">
            <a:extLst>
              <a:ext uri="{FF2B5EF4-FFF2-40B4-BE49-F238E27FC236}">
                <a16:creationId xmlns:a16="http://schemas.microsoft.com/office/drawing/2014/main" id="{BF64FD8F-300F-2774-61A4-6A1CA239C933}"/>
              </a:ext>
            </a:extLst>
          </p:cNvPr>
          <p:cNvSpPr txBox="1"/>
          <p:nvPr userDrawn="1"/>
        </p:nvSpPr>
        <p:spPr>
          <a:xfrm>
            <a:off x="3351015" y="6515620"/>
            <a:ext cx="5486400" cy="189980"/>
          </a:xfrm>
          <a:prstGeom prst="rect">
            <a:avLst/>
          </a:prstGeom>
          <a:noFill/>
        </p:spPr>
        <p:txBody>
          <a:bodyPr wrap="square" lIns="0" tIns="0" rIns="0" bIns="0" rtlCol="0" anchor="b">
            <a:noAutofit/>
          </a:bodyPr>
          <a:lstStyle/>
          <a:p>
            <a:pPr algn="ctr"/>
            <a:r>
              <a:rPr lang="en-US" sz="1000">
                <a:solidFill>
                  <a:srgbClr val="999999"/>
                </a:solidFill>
              </a:rPr>
              <a:t>©</a:t>
            </a:r>
            <a:fld id="{C9B44192-EA88-A449-9D23-2AE65D60B789}" type="datetimeyyyy">
              <a:rPr lang="en-US" sz="1000" smtClean="0">
                <a:solidFill>
                  <a:srgbClr val="999999"/>
                </a:solidFill>
              </a:rPr>
              <a:t>2025</a:t>
            </a:fld>
            <a:r>
              <a:rPr lang="en-US" sz="1000">
                <a:solidFill>
                  <a:srgbClr val="999999"/>
                </a:solidFill>
              </a:rPr>
              <a:t> ANSYS, Inc. / Proprietary. Do Not Share.</a:t>
            </a:r>
          </a:p>
        </p:txBody>
      </p:sp>
    </p:spTree>
    <p:extLst>
      <p:ext uri="{BB962C8B-B14F-4D97-AF65-F5344CB8AC3E}">
        <p14:creationId xmlns:p14="http://schemas.microsoft.com/office/powerpoint/2010/main" val="384053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l">
              <a:defRPr sz="3200" b="0">
                <a:solidFill>
                  <a:schemeClr val="bg1">
                    <a:lumMod val="85000"/>
                  </a:schemeClr>
                </a:solidFill>
              </a:defRPr>
            </a:lvl1pPr>
          </a:lstStyle>
          <a:p>
            <a:r>
              <a:rPr lang="en-US"/>
              <a:t>Click to edit Master title style</a:t>
            </a:r>
          </a:p>
        </p:txBody>
      </p:sp>
      <p:sp>
        <p:nvSpPr>
          <p:cNvPr id="3" name="Content Placeholder 2"/>
          <p:cNvSpPr>
            <a:spLocks noGrp="1"/>
          </p:cNvSpPr>
          <p:nvPr>
            <p:ph idx="1" hasCustomPrompt="1"/>
          </p:nvPr>
        </p:nvSpPr>
        <p:spPr>
          <a:xfrm>
            <a:off x="1295400" y="1524000"/>
            <a:ext cx="9601200" cy="3886200"/>
          </a:xfrm>
        </p:spPr>
        <p:txBody>
          <a:bodyPr anchor="ctr"/>
          <a:lstStyle>
            <a:lvl1pPr marL="0" indent="0">
              <a:buNone/>
              <a:tabLst/>
              <a:defRPr sz="4800"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D4567-BF14-1F43-9BEF-21FFE7684913}" type="datetime5">
              <a:rPr lang="en-US" smtClean="0"/>
              <a:t>29-Apr-25</a:t>
            </a:fld>
            <a:endParaRPr lang="en-US"/>
          </a:p>
        </p:txBody>
      </p:sp>
      <p:sp>
        <p:nvSpPr>
          <p:cNvPr id="5" name="Footer Placeholder 4"/>
          <p:cNvSpPr>
            <a:spLocks noGrp="1"/>
          </p:cNvSpPr>
          <p:nvPr>
            <p:ph type="ftr" sz="quarter" idx="11"/>
          </p:nvPr>
        </p:nvSpPr>
        <p:spPr/>
        <p:txBody>
          <a:bodyPr/>
          <a:lstStyle/>
          <a:p>
            <a:r>
              <a:rPr lang="en-US"/>
              <a:t>©2023 ANSYS / Confidential</a:t>
            </a:r>
          </a:p>
        </p:txBody>
      </p:sp>
      <p:sp>
        <p:nvSpPr>
          <p:cNvPr id="6" name="Slide Number Placeholder 5"/>
          <p:cNvSpPr>
            <a:spLocks noGrp="1"/>
          </p:cNvSpPr>
          <p:nvPr>
            <p:ph type="sldNum" sz="quarter" idx="12"/>
          </p:nvPr>
        </p:nvSpPr>
        <p:spPr/>
        <p:txBody>
          <a:bodyPr/>
          <a:lstStyle/>
          <a:p>
            <a:fld id="{1909D2FC-EBC3-4E88-8B9A-2F52EBFF7A54}" type="slidenum">
              <a:rPr lang="en-US" smtClean="0"/>
              <a:t>‹#›</a:t>
            </a:fld>
            <a:endParaRPr lang="en-US"/>
          </a:p>
        </p:txBody>
      </p:sp>
    </p:spTree>
    <p:extLst>
      <p:ext uri="{BB962C8B-B14F-4D97-AF65-F5344CB8AC3E}">
        <p14:creationId xmlns:p14="http://schemas.microsoft.com/office/powerpoint/2010/main" val="196276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04799" y="304799"/>
            <a:ext cx="11581505" cy="533393"/>
          </a:xfrm>
          <a:prstGeom prst="rect">
            <a:avLst/>
          </a:prstGeom>
        </p:spPr>
        <p:txBody>
          <a:bodyPr vert="horz" lIns="45720" tIns="45720" rIns="0" bIns="0" rtlCol="0" anchor="t">
            <a:noAutofit/>
          </a:bodyPr>
          <a:lstStyle/>
          <a:p>
            <a:r>
              <a:rPr lang="en-US"/>
              <a:t>Click to edit Master title style</a:t>
            </a:r>
          </a:p>
        </p:txBody>
      </p:sp>
      <p:sp>
        <p:nvSpPr>
          <p:cNvPr id="7" name="Freeform 6">
            <a:extLst>
              <a:ext uri="{FF2B5EF4-FFF2-40B4-BE49-F238E27FC236}">
                <a16:creationId xmlns:a16="http://schemas.microsoft.com/office/drawing/2014/main" id="{69524B1B-9DF7-E040-A125-88FD2F9C46F4}"/>
              </a:ext>
            </a:extLst>
          </p:cNvPr>
          <p:cNvSpPr/>
          <p:nvPr userDrawn="1"/>
        </p:nvSpPr>
        <p:spPr>
          <a:xfrm>
            <a:off x="685800" y="6417885"/>
            <a:ext cx="94298" cy="138031"/>
          </a:xfrm>
          <a:custGeom>
            <a:avLst/>
            <a:gdLst>
              <a:gd name="connsiteX0" fmla="*/ 350520 w 350520"/>
              <a:gd name="connsiteY0" fmla="*/ 0 h 513080"/>
              <a:gd name="connsiteX1" fmla="*/ 209550 w 350520"/>
              <a:gd name="connsiteY1" fmla="*/ 0 h 513080"/>
              <a:gd name="connsiteX2" fmla="*/ 0 w 350520"/>
              <a:gd name="connsiteY2" fmla="*/ 513080 h 513080"/>
              <a:gd name="connsiteX3" fmla="*/ 140970 w 350520"/>
              <a:gd name="connsiteY3" fmla="*/ 513080 h 513080"/>
            </a:gdLst>
            <a:ahLst/>
            <a:cxnLst>
              <a:cxn ang="0">
                <a:pos x="connsiteX0" y="connsiteY0"/>
              </a:cxn>
              <a:cxn ang="0">
                <a:pos x="connsiteX1" y="connsiteY1"/>
              </a:cxn>
              <a:cxn ang="0">
                <a:pos x="connsiteX2" y="connsiteY2"/>
              </a:cxn>
              <a:cxn ang="0">
                <a:pos x="connsiteX3" y="connsiteY3"/>
              </a:cxn>
            </a:cxnLst>
            <a:rect l="l" t="t" r="r" b="b"/>
            <a:pathLst>
              <a:path w="350520" h="513080">
                <a:moveTo>
                  <a:pt x="350520" y="0"/>
                </a:moveTo>
                <a:lnTo>
                  <a:pt x="209550" y="0"/>
                </a:lnTo>
                <a:lnTo>
                  <a:pt x="0" y="513080"/>
                </a:lnTo>
                <a:lnTo>
                  <a:pt x="140970" y="513080"/>
                </a:lnTo>
                <a:close/>
              </a:path>
            </a:pathLst>
          </a:custGeom>
          <a:solidFill>
            <a:srgbClr val="FFB71B"/>
          </a:solidFill>
          <a:ln w="12700" cap="flat">
            <a:noFill/>
            <a:prstDash val="solid"/>
            <a:miter/>
          </a:ln>
        </p:spPr>
        <p:txBody>
          <a:bodyPr rtlCol="0" anchor="ctr"/>
          <a:lstStyle/>
          <a:p>
            <a:endParaRPr lang="en-US"/>
          </a:p>
        </p:txBody>
      </p:sp>
      <p:sp>
        <p:nvSpPr>
          <p:cNvPr id="3" name="Text Placeholder 2"/>
          <p:cNvSpPr>
            <a:spLocks noGrp="1"/>
          </p:cNvSpPr>
          <p:nvPr userDrawn="1">
            <p:ph type="body" idx="1"/>
          </p:nvPr>
        </p:nvSpPr>
        <p:spPr>
          <a:xfrm>
            <a:off x="617729" y="1295393"/>
            <a:ext cx="10964671" cy="4419607"/>
          </a:xfrm>
          <a:prstGeom prst="rect">
            <a:avLst/>
          </a:prstGeom>
        </p:spPr>
        <p:txBody>
          <a:bodyPr vert="horz" lIns="4572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2"/>
          </p:nvPr>
        </p:nvSpPr>
        <p:spPr>
          <a:xfrm>
            <a:off x="914400" y="7010399"/>
            <a:ext cx="1363471" cy="161824"/>
          </a:xfrm>
          <a:prstGeom prst="rect">
            <a:avLst/>
          </a:prstGeom>
        </p:spPr>
        <p:txBody>
          <a:bodyPr vert="horz" lIns="0" tIns="0" rIns="0" bIns="0" rtlCol="0" anchor="b"/>
          <a:lstStyle>
            <a:lvl1pPr algn="l">
              <a:defRPr sz="900">
                <a:solidFill>
                  <a:schemeClr val="bg1">
                    <a:lumMod val="75000"/>
                  </a:schemeClr>
                </a:solidFill>
              </a:defRPr>
            </a:lvl1pPr>
          </a:lstStyle>
          <a:p>
            <a:fld id="{04527C26-5E7D-7B48-9E3D-0BC76EDD2840}" type="datetime5">
              <a:rPr lang="en-US" smtClean="0"/>
              <a:pPr/>
              <a:t>29-Apr-25</a:t>
            </a:fld>
            <a:endParaRPr lang="en-US"/>
          </a:p>
        </p:txBody>
      </p:sp>
      <p:sp>
        <p:nvSpPr>
          <p:cNvPr id="5" name="Footer Placeholder 4"/>
          <p:cNvSpPr>
            <a:spLocks noGrp="1"/>
          </p:cNvSpPr>
          <p:nvPr userDrawn="1">
            <p:ph type="ftr" sz="quarter" idx="3"/>
          </p:nvPr>
        </p:nvSpPr>
        <p:spPr>
          <a:xfrm>
            <a:off x="3352799" y="7010399"/>
            <a:ext cx="5486401" cy="161825"/>
          </a:xfrm>
          <a:prstGeom prst="rect">
            <a:avLst/>
          </a:prstGeom>
        </p:spPr>
        <p:txBody>
          <a:bodyPr vert="horz" lIns="0" tIns="0" rIns="0" bIns="0" rtlCol="0" anchor="b"/>
          <a:lstStyle>
            <a:lvl1pPr algn="ctr">
              <a:defRPr sz="900">
                <a:solidFill>
                  <a:schemeClr val="bg1">
                    <a:lumMod val="75000"/>
                  </a:schemeClr>
                </a:solidFill>
              </a:defRPr>
            </a:lvl1pPr>
          </a:lstStyle>
          <a:p>
            <a:r>
              <a:rPr lang="en-US"/>
              <a:t>©2023 ANSYS / Confidential</a:t>
            </a:r>
          </a:p>
        </p:txBody>
      </p:sp>
      <p:sp>
        <p:nvSpPr>
          <p:cNvPr id="6" name="Slide Number Placeholder 5"/>
          <p:cNvSpPr>
            <a:spLocks noGrp="1"/>
          </p:cNvSpPr>
          <p:nvPr userDrawn="1">
            <p:ph type="sldNum" sz="quarter" idx="4"/>
          </p:nvPr>
        </p:nvSpPr>
        <p:spPr>
          <a:xfrm>
            <a:off x="228600" y="7010400"/>
            <a:ext cx="375851" cy="161824"/>
          </a:xfrm>
          <a:prstGeom prst="rect">
            <a:avLst/>
          </a:prstGeom>
        </p:spPr>
        <p:txBody>
          <a:bodyPr vert="horz" lIns="0" tIns="0" rIns="0" bIns="0" rtlCol="0" anchor="b"/>
          <a:lstStyle>
            <a:lvl1pPr algn="l">
              <a:defRPr sz="900" baseline="0">
                <a:solidFill>
                  <a:schemeClr val="bg1">
                    <a:lumMod val="75000"/>
                  </a:schemeClr>
                </a:solidFill>
              </a:defRPr>
            </a:lvl1pPr>
          </a:lstStyle>
          <a:p>
            <a:fld id="{1909D2FC-EBC3-4E88-8B9A-2F52EBFF7A54}" type="slidenum">
              <a:rPr lang="en-US" smtClean="0"/>
              <a:pPr/>
              <a:t>‹#›</a:t>
            </a:fld>
            <a:endParaRPr lang="en-US"/>
          </a:p>
        </p:txBody>
      </p:sp>
      <p:sp>
        <p:nvSpPr>
          <p:cNvPr id="19" name="TextBox 18">
            <a:extLst>
              <a:ext uri="{FF2B5EF4-FFF2-40B4-BE49-F238E27FC236}">
                <a16:creationId xmlns:a16="http://schemas.microsoft.com/office/drawing/2014/main" id="{A361FA6C-E43C-7B4F-BA53-B243194D14F5}"/>
              </a:ext>
            </a:extLst>
          </p:cNvPr>
          <p:cNvSpPr txBox="1"/>
          <p:nvPr userDrawn="1"/>
        </p:nvSpPr>
        <p:spPr>
          <a:xfrm>
            <a:off x="304800" y="6385411"/>
            <a:ext cx="308109" cy="169277"/>
          </a:xfrm>
          <a:prstGeom prst="rect">
            <a:avLst/>
          </a:prstGeom>
          <a:noFill/>
        </p:spPr>
        <p:txBody>
          <a:bodyPr wrap="square" lIns="0" tIns="0" rIns="0" bIns="0" rtlCol="0" anchor="b">
            <a:spAutoFit/>
          </a:bodyPr>
          <a:lstStyle/>
          <a:p>
            <a:pPr algn="l"/>
            <a:fld id="{7F38969C-6C4D-414F-A896-DF8EFD6B6E3C}" type="slidenum">
              <a:rPr lang="en-US" sz="1100" smtClean="0">
                <a:solidFill>
                  <a:srgbClr val="999999"/>
                </a:solidFill>
              </a:rPr>
              <a:pPr algn="l"/>
              <a:t>‹#›</a:t>
            </a:fld>
            <a:endParaRPr lang="en-US" sz="1000">
              <a:solidFill>
                <a:srgbClr val="999999"/>
              </a:solidFill>
            </a:endParaRPr>
          </a:p>
        </p:txBody>
      </p:sp>
      <p:sp>
        <p:nvSpPr>
          <p:cNvPr id="31" name="Footer Placeholder 4">
            <a:extLst>
              <a:ext uri="{FF2B5EF4-FFF2-40B4-BE49-F238E27FC236}">
                <a16:creationId xmlns:a16="http://schemas.microsoft.com/office/drawing/2014/main" id="{AD30DB00-C3BD-9649-997F-AE91A1EB865F}"/>
              </a:ext>
            </a:extLst>
          </p:cNvPr>
          <p:cNvSpPr txBox="1">
            <a:spLocks/>
          </p:cNvSpPr>
          <p:nvPr userDrawn="1"/>
        </p:nvSpPr>
        <p:spPr>
          <a:xfrm>
            <a:off x="990600" y="6391375"/>
            <a:ext cx="2422817" cy="161825"/>
          </a:xfrm>
          <a:prstGeom prst="rect">
            <a:avLst/>
          </a:prstGeom>
        </p:spPr>
        <p:txBody>
          <a:bodyPr vert="horz" lIns="0" tIns="0" rIns="0" bIns="0" rtlCol="0" anchor="b"/>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a:solidFill>
                  <a:srgbClr val="999999"/>
                </a:solidFill>
              </a:rPr>
              <a:t>©</a:t>
            </a:r>
            <a:fld id="{B7C5EA68-1143-0543-ACF8-A4C4C8F078C1}" type="datetimeyyyy">
              <a:rPr lang="en-US" sz="900" smtClean="0">
                <a:solidFill>
                  <a:srgbClr val="999999"/>
                </a:solidFill>
              </a:rPr>
              <a:t>2025</a:t>
            </a:fld>
            <a:r>
              <a:rPr lang="en-US" sz="900">
                <a:solidFill>
                  <a:srgbClr val="999999"/>
                </a:solidFill>
              </a:rPr>
              <a:t> ANSYS, Inc. / Proprietary. Do Not Share.</a:t>
            </a:r>
          </a:p>
        </p:txBody>
      </p:sp>
      <p:grpSp>
        <p:nvGrpSpPr>
          <p:cNvPr id="69" name="Group 68">
            <a:extLst>
              <a:ext uri="{FF2B5EF4-FFF2-40B4-BE49-F238E27FC236}">
                <a16:creationId xmlns:a16="http://schemas.microsoft.com/office/drawing/2014/main" id="{DA5F084D-7BA3-6F95-7CF4-EA13A0CE042E}"/>
              </a:ext>
            </a:extLst>
          </p:cNvPr>
          <p:cNvGrpSpPr/>
          <p:nvPr userDrawn="1"/>
        </p:nvGrpSpPr>
        <p:grpSpPr>
          <a:xfrm>
            <a:off x="7743297" y="6351961"/>
            <a:ext cx="4143013" cy="260711"/>
            <a:chOff x="7750365" y="6379167"/>
            <a:chExt cx="4143013" cy="260711"/>
          </a:xfrm>
        </p:grpSpPr>
        <p:grpSp>
          <p:nvGrpSpPr>
            <p:cNvPr id="12" name="Graphic 8">
              <a:extLst>
                <a:ext uri="{FF2B5EF4-FFF2-40B4-BE49-F238E27FC236}">
                  <a16:creationId xmlns:a16="http://schemas.microsoft.com/office/drawing/2014/main" id="{51D56DD3-8233-036B-E10E-3F207C3BDE23}"/>
                </a:ext>
              </a:extLst>
            </p:cNvPr>
            <p:cNvGrpSpPr/>
            <p:nvPr/>
          </p:nvGrpSpPr>
          <p:grpSpPr>
            <a:xfrm>
              <a:off x="11053771" y="6379167"/>
              <a:ext cx="839607" cy="260711"/>
              <a:chOff x="11053771" y="6379167"/>
              <a:chExt cx="839607" cy="260711"/>
            </a:xfrm>
          </p:grpSpPr>
          <p:sp>
            <p:nvSpPr>
              <p:cNvPr id="13" name="Freeform 12">
                <a:extLst>
                  <a:ext uri="{FF2B5EF4-FFF2-40B4-BE49-F238E27FC236}">
                    <a16:creationId xmlns:a16="http://schemas.microsoft.com/office/drawing/2014/main" id="{23AA9DDF-5308-109C-2005-2743EA2BDB5C}"/>
                  </a:ext>
                </a:extLst>
              </p:cNvPr>
              <p:cNvSpPr/>
              <p:nvPr/>
            </p:nvSpPr>
            <p:spPr>
              <a:xfrm>
                <a:off x="11053771" y="6379167"/>
                <a:ext cx="142437" cy="207933"/>
              </a:xfrm>
              <a:custGeom>
                <a:avLst/>
                <a:gdLst>
                  <a:gd name="connsiteX0" fmla="*/ 142438 w 142437"/>
                  <a:gd name="connsiteY0" fmla="*/ 0 h 207933"/>
                  <a:gd name="connsiteX1" fmla="*/ 85208 w 142437"/>
                  <a:gd name="connsiteY1" fmla="*/ 0 h 207933"/>
                  <a:gd name="connsiteX2" fmla="*/ 0 w 142437"/>
                  <a:gd name="connsiteY2" fmla="*/ 207933 h 207933"/>
                  <a:gd name="connsiteX3" fmla="*/ 57229 w 142437"/>
                  <a:gd name="connsiteY3" fmla="*/ 207933 h 207933"/>
                </a:gdLst>
                <a:ahLst/>
                <a:cxnLst>
                  <a:cxn ang="0">
                    <a:pos x="connsiteX0" y="connsiteY0"/>
                  </a:cxn>
                  <a:cxn ang="0">
                    <a:pos x="connsiteX1" y="connsiteY1"/>
                  </a:cxn>
                  <a:cxn ang="0">
                    <a:pos x="connsiteX2" y="connsiteY2"/>
                  </a:cxn>
                  <a:cxn ang="0">
                    <a:pos x="connsiteX3" y="connsiteY3"/>
                  </a:cxn>
                </a:cxnLst>
                <a:rect l="l" t="t" r="r" b="b"/>
                <a:pathLst>
                  <a:path w="142437" h="207933">
                    <a:moveTo>
                      <a:pt x="142438" y="0"/>
                    </a:moveTo>
                    <a:lnTo>
                      <a:pt x="85208" y="0"/>
                    </a:lnTo>
                    <a:lnTo>
                      <a:pt x="0" y="207933"/>
                    </a:lnTo>
                    <a:lnTo>
                      <a:pt x="57229" y="207933"/>
                    </a:lnTo>
                    <a:close/>
                  </a:path>
                </a:pathLst>
              </a:custGeom>
              <a:solidFill>
                <a:srgbClr val="FFB71B"/>
              </a:solidFill>
              <a:ln w="635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892F08C-C803-22B0-F4EC-53A79F810720}"/>
                  </a:ext>
                </a:extLst>
              </p:cNvPr>
              <p:cNvSpPr/>
              <p:nvPr/>
            </p:nvSpPr>
            <p:spPr>
              <a:xfrm>
                <a:off x="11180312" y="6385526"/>
                <a:ext cx="114458" cy="201574"/>
              </a:xfrm>
              <a:custGeom>
                <a:avLst/>
                <a:gdLst>
                  <a:gd name="connsiteX0" fmla="*/ 28615 w 114458"/>
                  <a:gd name="connsiteY0" fmla="*/ 0 h 201574"/>
                  <a:gd name="connsiteX1" fmla="*/ 0 w 114458"/>
                  <a:gd name="connsiteY1" fmla="*/ 69947 h 201574"/>
                  <a:gd name="connsiteX2" fmla="*/ 54050 w 114458"/>
                  <a:gd name="connsiteY2" fmla="*/ 201575 h 201574"/>
                  <a:gd name="connsiteX3" fmla="*/ 114459 w 114458"/>
                  <a:gd name="connsiteY3" fmla="*/ 201575 h 201574"/>
                </a:gdLst>
                <a:ahLst/>
                <a:cxnLst>
                  <a:cxn ang="0">
                    <a:pos x="connsiteX0" y="connsiteY0"/>
                  </a:cxn>
                  <a:cxn ang="0">
                    <a:pos x="connsiteX1" y="connsiteY1"/>
                  </a:cxn>
                  <a:cxn ang="0">
                    <a:pos x="connsiteX2" y="connsiteY2"/>
                  </a:cxn>
                  <a:cxn ang="0">
                    <a:pos x="connsiteX3" y="connsiteY3"/>
                  </a:cxn>
                </a:cxnLst>
                <a:rect l="l" t="t" r="r" b="b"/>
                <a:pathLst>
                  <a:path w="114458" h="201574">
                    <a:moveTo>
                      <a:pt x="28615" y="0"/>
                    </a:moveTo>
                    <a:lnTo>
                      <a:pt x="0" y="69947"/>
                    </a:lnTo>
                    <a:lnTo>
                      <a:pt x="54050" y="201575"/>
                    </a:lnTo>
                    <a:lnTo>
                      <a:pt x="114459" y="201575"/>
                    </a:lnTo>
                    <a:close/>
                  </a:path>
                </a:pathLst>
              </a:custGeom>
              <a:solidFill>
                <a:schemeClr val="tx1"/>
              </a:solidFill>
              <a:ln w="635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D667AD2-A808-EA79-97AB-DD6637F4F996}"/>
                  </a:ext>
                </a:extLst>
              </p:cNvPr>
              <p:cNvSpPr/>
              <p:nvPr/>
            </p:nvSpPr>
            <p:spPr>
              <a:xfrm>
                <a:off x="11307488" y="6438940"/>
                <a:ext cx="142437" cy="148796"/>
              </a:xfrm>
              <a:custGeom>
                <a:avLst/>
                <a:gdLst>
                  <a:gd name="connsiteX0" fmla="*/ 90295 w 142437"/>
                  <a:gd name="connsiteY0" fmla="*/ 0 h 148796"/>
                  <a:gd name="connsiteX1" fmla="*/ 62952 w 142437"/>
                  <a:gd name="connsiteY1" fmla="*/ 6359 h 148796"/>
                  <a:gd name="connsiteX2" fmla="*/ 43240 w 142437"/>
                  <a:gd name="connsiteY2" fmla="*/ 24164 h 148796"/>
                  <a:gd name="connsiteX3" fmla="*/ 43240 w 142437"/>
                  <a:gd name="connsiteY3" fmla="*/ 3816 h 148796"/>
                  <a:gd name="connsiteX4" fmla="*/ 0 w 142437"/>
                  <a:gd name="connsiteY4" fmla="*/ 3816 h 148796"/>
                  <a:gd name="connsiteX5" fmla="*/ 0 w 142437"/>
                  <a:gd name="connsiteY5" fmla="*/ 148161 h 148796"/>
                  <a:gd name="connsiteX6" fmla="*/ 44512 w 142437"/>
                  <a:gd name="connsiteY6" fmla="*/ 148161 h 148796"/>
                  <a:gd name="connsiteX7" fmla="*/ 44512 w 142437"/>
                  <a:gd name="connsiteY7" fmla="*/ 67404 h 148796"/>
                  <a:gd name="connsiteX8" fmla="*/ 52778 w 142437"/>
                  <a:gd name="connsiteY8" fmla="*/ 43876 h 148796"/>
                  <a:gd name="connsiteX9" fmla="*/ 75034 w 142437"/>
                  <a:gd name="connsiteY9" fmla="*/ 34974 h 148796"/>
                  <a:gd name="connsiteX10" fmla="*/ 92203 w 142437"/>
                  <a:gd name="connsiteY10" fmla="*/ 41968 h 148796"/>
                  <a:gd name="connsiteX11" fmla="*/ 97926 w 142437"/>
                  <a:gd name="connsiteY11" fmla="*/ 63588 h 148796"/>
                  <a:gd name="connsiteX12" fmla="*/ 97926 w 142437"/>
                  <a:gd name="connsiteY12" fmla="*/ 148797 h 148796"/>
                  <a:gd name="connsiteX13" fmla="*/ 142438 w 142437"/>
                  <a:gd name="connsiteY13" fmla="*/ 148797 h 148796"/>
                  <a:gd name="connsiteX14" fmla="*/ 142438 w 142437"/>
                  <a:gd name="connsiteY14" fmla="*/ 61681 h 148796"/>
                  <a:gd name="connsiteX15" fmla="*/ 129720 w 142437"/>
                  <a:gd name="connsiteY15" fmla="*/ 15897 h 148796"/>
                  <a:gd name="connsiteX16" fmla="*/ 90295 w 142437"/>
                  <a:gd name="connsiteY16" fmla="*/ 0 h 14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437" h="148796">
                    <a:moveTo>
                      <a:pt x="90295" y="0"/>
                    </a:moveTo>
                    <a:cubicBezTo>
                      <a:pt x="80121" y="0"/>
                      <a:pt x="71218" y="1908"/>
                      <a:pt x="62952" y="6359"/>
                    </a:cubicBezTo>
                    <a:cubicBezTo>
                      <a:pt x="54686" y="10174"/>
                      <a:pt x="48327" y="16533"/>
                      <a:pt x="43240" y="24164"/>
                    </a:cubicBezTo>
                    <a:lnTo>
                      <a:pt x="43240" y="3816"/>
                    </a:lnTo>
                    <a:lnTo>
                      <a:pt x="0" y="3816"/>
                    </a:lnTo>
                    <a:lnTo>
                      <a:pt x="0" y="148161"/>
                    </a:lnTo>
                    <a:lnTo>
                      <a:pt x="44512" y="148161"/>
                    </a:lnTo>
                    <a:lnTo>
                      <a:pt x="44512" y="67404"/>
                    </a:lnTo>
                    <a:cubicBezTo>
                      <a:pt x="44512" y="57865"/>
                      <a:pt x="47055" y="49599"/>
                      <a:pt x="52778" y="43876"/>
                    </a:cubicBezTo>
                    <a:cubicBezTo>
                      <a:pt x="58501" y="38153"/>
                      <a:pt x="65495" y="34974"/>
                      <a:pt x="75034" y="34974"/>
                    </a:cubicBezTo>
                    <a:cubicBezTo>
                      <a:pt x="82665" y="34974"/>
                      <a:pt x="88388" y="37517"/>
                      <a:pt x="92203" y="41968"/>
                    </a:cubicBezTo>
                    <a:cubicBezTo>
                      <a:pt x="96018" y="46420"/>
                      <a:pt x="97926" y="53414"/>
                      <a:pt x="97926" y="63588"/>
                    </a:cubicBezTo>
                    <a:lnTo>
                      <a:pt x="97926" y="148797"/>
                    </a:lnTo>
                    <a:lnTo>
                      <a:pt x="142438" y="148797"/>
                    </a:lnTo>
                    <a:lnTo>
                      <a:pt x="142438" y="61681"/>
                    </a:lnTo>
                    <a:cubicBezTo>
                      <a:pt x="142438" y="41332"/>
                      <a:pt x="137986" y="26071"/>
                      <a:pt x="129720" y="15897"/>
                    </a:cubicBezTo>
                    <a:cubicBezTo>
                      <a:pt x="120182" y="5087"/>
                      <a:pt x="107464" y="0"/>
                      <a:pt x="90295" y="0"/>
                    </a:cubicBezTo>
                    <a:close/>
                  </a:path>
                </a:pathLst>
              </a:custGeom>
              <a:solidFill>
                <a:schemeClr val="tx1"/>
              </a:solidFill>
              <a:ln w="635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77B0BBF-ECE6-EF76-7FAF-D7F35BAC6715}"/>
                  </a:ext>
                </a:extLst>
              </p:cNvPr>
              <p:cNvSpPr/>
              <p:nvPr/>
            </p:nvSpPr>
            <p:spPr>
              <a:xfrm>
                <a:off x="11469002" y="6438304"/>
                <a:ext cx="127812" cy="150067"/>
              </a:xfrm>
              <a:custGeom>
                <a:avLst/>
                <a:gdLst>
                  <a:gd name="connsiteX0" fmla="*/ 86480 w 127812"/>
                  <a:gd name="connsiteY0" fmla="*/ 63588 h 150067"/>
                  <a:gd name="connsiteX1" fmla="*/ 62316 w 127812"/>
                  <a:gd name="connsiteY1" fmla="*/ 57865 h 150067"/>
                  <a:gd name="connsiteX2" fmla="*/ 50234 w 127812"/>
                  <a:gd name="connsiteY2" fmla="*/ 52778 h 150067"/>
                  <a:gd name="connsiteX3" fmla="*/ 46419 w 127812"/>
                  <a:gd name="connsiteY3" fmla="*/ 45147 h 150067"/>
                  <a:gd name="connsiteX4" fmla="*/ 52142 w 127812"/>
                  <a:gd name="connsiteY4" fmla="*/ 34974 h 150067"/>
                  <a:gd name="connsiteX5" fmla="*/ 68039 w 127812"/>
                  <a:gd name="connsiteY5" fmla="*/ 31158 h 150067"/>
                  <a:gd name="connsiteX6" fmla="*/ 113187 w 127812"/>
                  <a:gd name="connsiteY6" fmla="*/ 47055 h 150067"/>
                  <a:gd name="connsiteX7" fmla="*/ 125268 w 127812"/>
                  <a:gd name="connsiteY7" fmla="*/ 17805 h 150067"/>
                  <a:gd name="connsiteX8" fmla="*/ 98562 w 127812"/>
                  <a:gd name="connsiteY8" fmla="*/ 4451 h 150067"/>
                  <a:gd name="connsiteX9" fmla="*/ 68039 w 127812"/>
                  <a:gd name="connsiteY9" fmla="*/ 0 h 150067"/>
                  <a:gd name="connsiteX10" fmla="*/ 35609 w 127812"/>
                  <a:gd name="connsiteY10" fmla="*/ 5723 h 150067"/>
                  <a:gd name="connsiteX11" fmla="*/ 13353 w 127812"/>
                  <a:gd name="connsiteY11" fmla="*/ 21620 h 150067"/>
                  <a:gd name="connsiteX12" fmla="*/ 5722 w 127812"/>
                  <a:gd name="connsiteY12" fmla="*/ 45784 h 150067"/>
                  <a:gd name="connsiteX13" fmla="*/ 15897 w 127812"/>
                  <a:gd name="connsiteY13" fmla="*/ 72491 h 150067"/>
                  <a:gd name="connsiteX14" fmla="*/ 46419 w 127812"/>
                  <a:gd name="connsiteY14" fmla="*/ 87116 h 150067"/>
                  <a:gd name="connsiteX15" fmla="*/ 69947 w 127812"/>
                  <a:gd name="connsiteY15" fmla="*/ 92203 h 150067"/>
                  <a:gd name="connsiteX16" fmla="*/ 84572 w 127812"/>
                  <a:gd name="connsiteY16" fmla="*/ 97290 h 150067"/>
                  <a:gd name="connsiteX17" fmla="*/ 88387 w 127812"/>
                  <a:gd name="connsiteY17" fmla="*/ 105556 h 150067"/>
                  <a:gd name="connsiteX18" fmla="*/ 82665 w 127812"/>
                  <a:gd name="connsiteY18" fmla="*/ 115094 h 150067"/>
                  <a:gd name="connsiteX19" fmla="*/ 66768 w 127812"/>
                  <a:gd name="connsiteY19" fmla="*/ 118274 h 150067"/>
                  <a:gd name="connsiteX20" fmla="*/ 38153 w 127812"/>
                  <a:gd name="connsiteY20" fmla="*/ 113823 h 150067"/>
                  <a:gd name="connsiteX21" fmla="*/ 12081 w 127812"/>
                  <a:gd name="connsiteY21" fmla="*/ 101741 h 150067"/>
                  <a:gd name="connsiteX22" fmla="*/ 0 w 127812"/>
                  <a:gd name="connsiteY22" fmla="*/ 132264 h 150067"/>
                  <a:gd name="connsiteX23" fmla="*/ 28615 w 127812"/>
                  <a:gd name="connsiteY23" fmla="*/ 145617 h 150067"/>
                  <a:gd name="connsiteX24" fmla="*/ 65495 w 127812"/>
                  <a:gd name="connsiteY24" fmla="*/ 150068 h 150067"/>
                  <a:gd name="connsiteX25" fmla="*/ 111279 w 127812"/>
                  <a:gd name="connsiteY25" fmla="*/ 137986 h 150067"/>
                  <a:gd name="connsiteX26" fmla="*/ 127812 w 127812"/>
                  <a:gd name="connsiteY26" fmla="*/ 104921 h 150067"/>
                  <a:gd name="connsiteX27" fmla="*/ 117638 w 127812"/>
                  <a:gd name="connsiteY27" fmla="*/ 77577 h 150067"/>
                  <a:gd name="connsiteX28" fmla="*/ 86480 w 127812"/>
                  <a:gd name="connsiteY28" fmla="*/ 63588 h 1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812" h="150067">
                    <a:moveTo>
                      <a:pt x="86480" y="63588"/>
                    </a:moveTo>
                    <a:lnTo>
                      <a:pt x="62316" y="57865"/>
                    </a:lnTo>
                    <a:cubicBezTo>
                      <a:pt x="56593" y="56594"/>
                      <a:pt x="52142" y="54686"/>
                      <a:pt x="50234" y="52778"/>
                    </a:cubicBezTo>
                    <a:cubicBezTo>
                      <a:pt x="47691" y="50871"/>
                      <a:pt x="46419" y="48327"/>
                      <a:pt x="46419" y="45147"/>
                    </a:cubicBezTo>
                    <a:cubicBezTo>
                      <a:pt x="46419" y="40697"/>
                      <a:pt x="48327" y="37517"/>
                      <a:pt x="52142" y="34974"/>
                    </a:cubicBezTo>
                    <a:cubicBezTo>
                      <a:pt x="55957" y="32430"/>
                      <a:pt x="61680" y="31158"/>
                      <a:pt x="68039" y="31158"/>
                    </a:cubicBezTo>
                    <a:cubicBezTo>
                      <a:pt x="82665" y="31158"/>
                      <a:pt x="97925" y="36245"/>
                      <a:pt x="113187" y="47055"/>
                    </a:cubicBezTo>
                    <a:lnTo>
                      <a:pt x="125268" y="17805"/>
                    </a:lnTo>
                    <a:cubicBezTo>
                      <a:pt x="117638" y="12082"/>
                      <a:pt x="108736" y="7631"/>
                      <a:pt x="98562" y="4451"/>
                    </a:cubicBezTo>
                    <a:cubicBezTo>
                      <a:pt x="89023" y="1272"/>
                      <a:pt x="78849" y="0"/>
                      <a:pt x="68039" y="0"/>
                    </a:cubicBezTo>
                    <a:cubicBezTo>
                      <a:pt x="55957" y="0"/>
                      <a:pt x="45147" y="1908"/>
                      <a:pt x="35609" y="5723"/>
                    </a:cubicBezTo>
                    <a:cubicBezTo>
                      <a:pt x="26071" y="9538"/>
                      <a:pt x="18440" y="15261"/>
                      <a:pt x="13353" y="21620"/>
                    </a:cubicBezTo>
                    <a:cubicBezTo>
                      <a:pt x="8266" y="28615"/>
                      <a:pt x="5722" y="36245"/>
                      <a:pt x="5722" y="45784"/>
                    </a:cubicBezTo>
                    <a:cubicBezTo>
                      <a:pt x="5722" y="57229"/>
                      <a:pt x="8902" y="66132"/>
                      <a:pt x="15897" y="72491"/>
                    </a:cubicBezTo>
                    <a:cubicBezTo>
                      <a:pt x="22256" y="78850"/>
                      <a:pt x="32430" y="83936"/>
                      <a:pt x="46419" y="87116"/>
                    </a:cubicBezTo>
                    <a:lnTo>
                      <a:pt x="69947" y="92203"/>
                    </a:lnTo>
                    <a:cubicBezTo>
                      <a:pt x="76942" y="93474"/>
                      <a:pt x="82028" y="95382"/>
                      <a:pt x="84572" y="97290"/>
                    </a:cubicBezTo>
                    <a:cubicBezTo>
                      <a:pt x="87116" y="99197"/>
                      <a:pt x="88387" y="101741"/>
                      <a:pt x="88387" y="105556"/>
                    </a:cubicBezTo>
                    <a:cubicBezTo>
                      <a:pt x="88387" y="109371"/>
                      <a:pt x="86480" y="112551"/>
                      <a:pt x="82665" y="115094"/>
                    </a:cubicBezTo>
                    <a:cubicBezTo>
                      <a:pt x="78849" y="117638"/>
                      <a:pt x="73762" y="118274"/>
                      <a:pt x="66768" y="118274"/>
                    </a:cubicBezTo>
                    <a:cubicBezTo>
                      <a:pt x="57229" y="118274"/>
                      <a:pt x="47691" y="117002"/>
                      <a:pt x="38153" y="113823"/>
                    </a:cubicBezTo>
                    <a:cubicBezTo>
                      <a:pt x="28615" y="110644"/>
                      <a:pt x="20348" y="106828"/>
                      <a:pt x="12081" y="101741"/>
                    </a:cubicBezTo>
                    <a:lnTo>
                      <a:pt x="0" y="132264"/>
                    </a:lnTo>
                    <a:cubicBezTo>
                      <a:pt x="8266" y="137986"/>
                      <a:pt x="17804" y="142438"/>
                      <a:pt x="28615" y="145617"/>
                    </a:cubicBezTo>
                    <a:cubicBezTo>
                      <a:pt x="39424" y="148797"/>
                      <a:pt x="52142" y="150068"/>
                      <a:pt x="65495" y="150068"/>
                    </a:cubicBezTo>
                    <a:cubicBezTo>
                      <a:pt x="85208" y="150068"/>
                      <a:pt x="100469" y="146253"/>
                      <a:pt x="111279" y="137986"/>
                    </a:cubicBezTo>
                    <a:cubicBezTo>
                      <a:pt x="122089" y="129720"/>
                      <a:pt x="127812" y="118910"/>
                      <a:pt x="127812" y="104921"/>
                    </a:cubicBezTo>
                    <a:cubicBezTo>
                      <a:pt x="127812" y="93474"/>
                      <a:pt x="124633" y="83936"/>
                      <a:pt x="117638" y="77577"/>
                    </a:cubicBezTo>
                    <a:cubicBezTo>
                      <a:pt x="111915" y="71855"/>
                      <a:pt x="101105" y="66768"/>
                      <a:pt x="86480" y="63588"/>
                    </a:cubicBezTo>
                    <a:close/>
                  </a:path>
                </a:pathLst>
              </a:custGeom>
              <a:solidFill>
                <a:schemeClr val="tx1"/>
              </a:solidFill>
              <a:ln w="635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B7D9900-D0DD-C7A9-AFCA-85486E83CAC5}"/>
                  </a:ext>
                </a:extLst>
              </p:cNvPr>
              <p:cNvSpPr/>
              <p:nvPr/>
            </p:nvSpPr>
            <p:spPr>
              <a:xfrm>
                <a:off x="11765323" y="6438304"/>
                <a:ext cx="128055" cy="150067"/>
              </a:xfrm>
              <a:custGeom>
                <a:avLst/>
                <a:gdLst>
                  <a:gd name="connsiteX0" fmla="*/ 118910 w 128055"/>
                  <a:gd name="connsiteY0" fmla="*/ 78850 h 150067"/>
                  <a:gd name="connsiteX1" fmla="*/ 86480 w 128055"/>
                  <a:gd name="connsiteY1" fmla="*/ 63588 h 150067"/>
                  <a:gd name="connsiteX2" fmla="*/ 62316 w 128055"/>
                  <a:gd name="connsiteY2" fmla="*/ 57865 h 150067"/>
                  <a:gd name="connsiteX3" fmla="*/ 50235 w 128055"/>
                  <a:gd name="connsiteY3" fmla="*/ 52778 h 150067"/>
                  <a:gd name="connsiteX4" fmla="*/ 46419 w 128055"/>
                  <a:gd name="connsiteY4" fmla="*/ 45147 h 150067"/>
                  <a:gd name="connsiteX5" fmla="*/ 52142 w 128055"/>
                  <a:gd name="connsiteY5" fmla="*/ 34974 h 150067"/>
                  <a:gd name="connsiteX6" fmla="*/ 68039 w 128055"/>
                  <a:gd name="connsiteY6" fmla="*/ 31158 h 150067"/>
                  <a:gd name="connsiteX7" fmla="*/ 113187 w 128055"/>
                  <a:gd name="connsiteY7" fmla="*/ 47055 h 150067"/>
                  <a:gd name="connsiteX8" fmla="*/ 125268 w 128055"/>
                  <a:gd name="connsiteY8" fmla="*/ 17805 h 150067"/>
                  <a:gd name="connsiteX9" fmla="*/ 98562 w 128055"/>
                  <a:gd name="connsiteY9" fmla="*/ 4451 h 150067"/>
                  <a:gd name="connsiteX10" fmla="*/ 68039 w 128055"/>
                  <a:gd name="connsiteY10" fmla="*/ 0 h 150067"/>
                  <a:gd name="connsiteX11" fmla="*/ 35609 w 128055"/>
                  <a:gd name="connsiteY11" fmla="*/ 5723 h 150067"/>
                  <a:gd name="connsiteX12" fmla="*/ 13353 w 128055"/>
                  <a:gd name="connsiteY12" fmla="*/ 21620 h 150067"/>
                  <a:gd name="connsiteX13" fmla="*/ 5723 w 128055"/>
                  <a:gd name="connsiteY13" fmla="*/ 45784 h 150067"/>
                  <a:gd name="connsiteX14" fmla="*/ 15897 w 128055"/>
                  <a:gd name="connsiteY14" fmla="*/ 72491 h 150067"/>
                  <a:gd name="connsiteX15" fmla="*/ 46419 w 128055"/>
                  <a:gd name="connsiteY15" fmla="*/ 87116 h 150067"/>
                  <a:gd name="connsiteX16" fmla="*/ 69947 w 128055"/>
                  <a:gd name="connsiteY16" fmla="*/ 92203 h 150067"/>
                  <a:gd name="connsiteX17" fmla="*/ 84572 w 128055"/>
                  <a:gd name="connsiteY17" fmla="*/ 97290 h 150067"/>
                  <a:gd name="connsiteX18" fmla="*/ 88388 w 128055"/>
                  <a:gd name="connsiteY18" fmla="*/ 105556 h 150067"/>
                  <a:gd name="connsiteX19" fmla="*/ 82665 w 128055"/>
                  <a:gd name="connsiteY19" fmla="*/ 115094 h 150067"/>
                  <a:gd name="connsiteX20" fmla="*/ 66768 w 128055"/>
                  <a:gd name="connsiteY20" fmla="*/ 118274 h 150067"/>
                  <a:gd name="connsiteX21" fmla="*/ 38153 w 128055"/>
                  <a:gd name="connsiteY21" fmla="*/ 113823 h 150067"/>
                  <a:gd name="connsiteX22" fmla="*/ 12082 w 128055"/>
                  <a:gd name="connsiteY22" fmla="*/ 101741 h 150067"/>
                  <a:gd name="connsiteX23" fmla="*/ 0 w 128055"/>
                  <a:gd name="connsiteY23" fmla="*/ 132264 h 150067"/>
                  <a:gd name="connsiteX24" fmla="*/ 28615 w 128055"/>
                  <a:gd name="connsiteY24" fmla="*/ 145617 h 150067"/>
                  <a:gd name="connsiteX25" fmla="*/ 65495 w 128055"/>
                  <a:gd name="connsiteY25" fmla="*/ 150068 h 150067"/>
                  <a:gd name="connsiteX26" fmla="*/ 111279 w 128055"/>
                  <a:gd name="connsiteY26" fmla="*/ 137986 h 150067"/>
                  <a:gd name="connsiteX27" fmla="*/ 127812 w 128055"/>
                  <a:gd name="connsiteY27" fmla="*/ 104921 h 150067"/>
                  <a:gd name="connsiteX28" fmla="*/ 118910 w 128055"/>
                  <a:gd name="connsiteY28" fmla="*/ 78850 h 1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8055" h="150067">
                    <a:moveTo>
                      <a:pt x="118910" y="78850"/>
                    </a:moveTo>
                    <a:cubicBezTo>
                      <a:pt x="111915" y="71855"/>
                      <a:pt x="101105" y="66768"/>
                      <a:pt x="86480" y="63588"/>
                    </a:cubicBezTo>
                    <a:lnTo>
                      <a:pt x="62316" y="57865"/>
                    </a:lnTo>
                    <a:cubicBezTo>
                      <a:pt x="56594" y="56594"/>
                      <a:pt x="52142" y="54686"/>
                      <a:pt x="50235" y="52778"/>
                    </a:cubicBezTo>
                    <a:cubicBezTo>
                      <a:pt x="47691" y="50871"/>
                      <a:pt x="46419" y="48327"/>
                      <a:pt x="46419" y="45147"/>
                    </a:cubicBezTo>
                    <a:cubicBezTo>
                      <a:pt x="46419" y="40697"/>
                      <a:pt x="48327" y="37517"/>
                      <a:pt x="52142" y="34974"/>
                    </a:cubicBezTo>
                    <a:cubicBezTo>
                      <a:pt x="55957" y="32430"/>
                      <a:pt x="61680" y="31158"/>
                      <a:pt x="68039" y="31158"/>
                    </a:cubicBezTo>
                    <a:cubicBezTo>
                      <a:pt x="82665" y="31158"/>
                      <a:pt x="97926" y="36245"/>
                      <a:pt x="113187" y="47055"/>
                    </a:cubicBezTo>
                    <a:lnTo>
                      <a:pt x="125268" y="17805"/>
                    </a:lnTo>
                    <a:cubicBezTo>
                      <a:pt x="117638" y="12082"/>
                      <a:pt x="108736" y="7631"/>
                      <a:pt x="98562" y="4451"/>
                    </a:cubicBezTo>
                    <a:cubicBezTo>
                      <a:pt x="89023" y="1272"/>
                      <a:pt x="78850" y="0"/>
                      <a:pt x="68039" y="0"/>
                    </a:cubicBezTo>
                    <a:cubicBezTo>
                      <a:pt x="55957" y="0"/>
                      <a:pt x="45147" y="1908"/>
                      <a:pt x="35609" y="5723"/>
                    </a:cubicBezTo>
                    <a:cubicBezTo>
                      <a:pt x="26071" y="9538"/>
                      <a:pt x="18441" y="15261"/>
                      <a:pt x="13353" y="21620"/>
                    </a:cubicBezTo>
                    <a:cubicBezTo>
                      <a:pt x="8266" y="28615"/>
                      <a:pt x="5723" y="36245"/>
                      <a:pt x="5723" y="45784"/>
                    </a:cubicBezTo>
                    <a:cubicBezTo>
                      <a:pt x="5723" y="57229"/>
                      <a:pt x="8903" y="66132"/>
                      <a:pt x="15897" y="72491"/>
                    </a:cubicBezTo>
                    <a:cubicBezTo>
                      <a:pt x="22256" y="78850"/>
                      <a:pt x="32430" y="83936"/>
                      <a:pt x="46419" y="87116"/>
                    </a:cubicBezTo>
                    <a:lnTo>
                      <a:pt x="69947" y="92203"/>
                    </a:lnTo>
                    <a:cubicBezTo>
                      <a:pt x="76942" y="93474"/>
                      <a:pt x="82029" y="95382"/>
                      <a:pt x="84572" y="97290"/>
                    </a:cubicBezTo>
                    <a:cubicBezTo>
                      <a:pt x="87116" y="99197"/>
                      <a:pt x="88388" y="101741"/>
                      <a:pt x="88388" y="105556"/>
                    </a:cubicBezTo>
                    <a:cubicBezTo>
                      <a:pt x="88388" y="109371"/>
                      <a:pt x="86480" y="112551"/>
                      <a:pt x="82665" y="115094"/>
                    </a:cubicBezTo>
                    <a:cubicBezTo>
                      <a:pt x="78850" y="117638"/>
                      <a:pt x="73762" y="118274"/>
                      <a:pt x="66768" y="118274"/>
                    </a:cubicBezTo>
                    <a:cubicBezTo>
                      <a:pt x="57229" y="118274"/>
                      <a:pt x="47691" y="117002"/>
                      <a:pt x="38153" y="113823"/>
                    </a:cubicBezTo>
                    <a:cubicBezTo>
                      <a:pt x="28615" y="110644"/>
                      <a:pt x="20348" y="106828"/>
                      <a:pt x="12082" y="101741"/>
                    </a:cubicBezTo>
                    <a:lnTo>
                      <a:pt x="0" y="132264"/>
                    </a:lnTo>
                    <a:cubicBezTo>
                      <a:pt x="8266" y="137986"/>
                      <a:pt x="17804" y="142438"/>
                      <a:pt x="28615" y="145617"/>
                    </a:cubicBezTo>
                    <a:cubicBezTo>
                      <a:pt x="39424" y="148797"/>
                      <a:pt x="52142" y="150068"/>
                      <a:pt x="65495" y="150068"/>
                    </a:cubicBezTo>
                    <a:cubicBezTo>
                      <a:pt x="85208" y="150068"/>
                      <a:pt x="100469" y="146253"/>
                      <a:pt x="111279" y="137986"/>
                    </a:cubicBezTo>
                    <a:cubicBezTo>
                      <a:pt x="122089" y="129720"/>
                      <a:pt x="127812" y="118910"/>
                      <a:pt x="127812" y="104921"/>
                    </a:cubicBezTo>
                    <a:cubicBezTo>
                      <a:pt x="129084" y="94747"/>
                      <a:pt x="125268" y="85844"/>
                      <a:pt x="118910" y="78850"/>
                    </a:cubicBezTo>
                    <a:close/>
                  </a:path>
                </a:pathLst>
              </a:custGeom>
              <a:solidFill>
                <a:schemeClr val="tx1"/>
              </a:solidFill>
              <a:ln w="635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20EE0C1-EFC6-0174-EA68-85E36F7AD6E2}"/>
                  </a:ext>
                </a:extLst>
              </p:cNvPr>
              <p:cNvSpPr/>
              <p:nvPr/>
            </p:nvSpPr>
            <p:spPr>
              <a:xfrm>
                <a:off x="11608260" y="6442756"/>
                <a:ext cx="155155" cy="197122"/>
              </a:xfrm>
              <a:custGeom>
                <a:avLst/>
                <a:gdLst>
                  <a:gd name="connsiteX0" fmla="*/ 112552 w 155155"/>
                  <a:gd name="connsiteY0" fmla="*/ 0 h 197122"/>
                  <a:gd name="connsiteX1" fmla="*/ 77578 w 155155"/>
                  <a:gd name="connsiteY1" fmla="*/ 84572 h 197122"/>
                  <a:gd name="connsiteX2" fmla="*/ 42605 w 155155"/>
                  <a:gd name="connsiteY2" fmla="*/ 0 h 197122"/>
                  <a:gd name="connsiteX3" fmla="*/ 0 w 155155"/>
                  <a:gd name="connsiteY3" fmla="*/ 0 h 197122"/>
                  <a:gd name="connsiteX4" fmla="*/ 55958 w 155155"/>
                  <a:gd name="connsiteY4" fmla="*/ 137351 h 197122"/>
                  <a:gd name="connsiteX5" fmla="*/ 31158 w 155155"/>
                  <a:gd name="connsiteY5" fmla="*/ 197123 h 197122"/>
                  <a:gd name="connsiteX6" fmla="*/ 74399 w 155155"/>
                  <a:gd name="connsiteY6" fmla="*/ 197123 h 197122"/>
                  <a:gd name="connsiteX7" fmla="*/ 155155 w 155155"/>
                  <a:gd name="connsiteY7" fmla="*/ 0 h 19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155" h="197122">
                    <a:moveTo>
                      <a:pt x="112552" y="0"/>
                    </a:moveTo>
                    <a:lnTo>
                      <a:pt x="77578" y="84572"/>
                    </a:lnTo>
                    <a:lnTo>
                      <a:pt x="42605" y="0"/>
                    </a:lnTo>
                    <a:lnTo>
                      <a:pt x="0" y="0"/>
                    </a:lnTo>
                    <a:lnTo>
                      <a:pt x="55958" y="137351"/>
                    </a:lnTo>
                    <a:lnTo>
                      <a:pt x="31158" y="197123"/>
                    </a:lnTo>
                    <a:lnTo>
                      <a:pt x="74399" y="197123"/>
                    </a:lnTo>
                    <a:lnTo>
                      <a:pt x="155155" y="0"/>
                    </a:lnTo>
                    <a:close/>
                  </a:path>
                </a:pathLst>
              </a:custGeom>
              <a:solidFill>
                <a:schemeClr val="tx1"/>
              </a:solidFill>
              <a:ln w="6355" cap="flat">
                <a:noFill/>
                <a:prstDash val="solid"/>
                <a:miter/>
              </a:ln>
            </p:spPr>
            <p:txBody>
              <a:bodyPr rtlCol="0" anchor="ctr"/>
              <a:lstStyle/>
              <a:p>
                <a:endParaRPr lang="en-US"/>
              </a:p>
            </p:txBody>
          </p:sp>
        </p:grpSp>
        <p:grpSp>
          <p:nvGrpSpPr>
            <p:cNvPr id="20" name="Graphic 8">
              <a:extLst>
                <a:ext uri="{FF2B5EF4-FFF2-40B4-BE49-F238E27FC236}">
                  <a16:creationId xmlns:a16="http://schemas.microsoft.com/office/drawing/2014/main" id="{EB366E21-C964-9305-EC6C-4D5EE3D02432}"/>
                </a:ext>
              </a:extLst>
            </p:cNvPr>
            <p:cNvGrpSpPr/>
            <p:nvPr/>
          </p:nvGrpSpPr>
          <p:grpSpPr>
            <a:xfrm>
              <a:off x="7750365" y="6458016"/>
              <a:ext cx="3071945" cy="104920"/>
              <a:chOff x="7750365" y="6458016"/>
              <a:chExt cx="3071945" cy="104920"/>
            </a:xfrm>
            <a:solidFill>
              <a:srgbClr val="999999"/>
            </a:solidFill>
          </p:grpSpPr>
          <p:sp>
            <p:nvSpPr>
              <p:cNvPr id="21" name="Freeform 20">
                <a:extLst>
                  <a:ext uri="{FF2B5EF4-FFF2-40B4-BE49-F238E27FC236}">
                    <a16:creationId xmlns:a16="http://schemas.microsoft.com/office/drawing/2014/main" id="{BD38ED35-FA5A-BFB5-199E-8803DA493E5E}"/>
                  </a:ext>
                </a:extLst>
              </p:cNvPr>
              <p:cNvSpPr/>
              <p:nvPr/>
            </p:nvSpPr>
            <p:spPr>
              <a:xfrm>
                <a:off x="7750365" y="6465647"/>
                <a:ext cx="63588" cy="75669"/>
              </a:xfrm>
              <a:custGeom>
                <a:avLst/>
                <a:gdLst>
                  <a:gd name="connsiteX0" fmla="*/ 63588 w 63588"/>
                  <a:gd name="connsiteY0" fmla="*/ 27343 h 75669"/>
                  <a:gd name="connsiteX1" fmla="*/ 31158 w 63588"/>
                  <a:gd name="connsiteY1" fmla="*/ 54050 h 75669"/>
                  <a:gd name="connsiteX2" fmla="*/ 13989 w 63588"/>
                  <a:gd name="connsiteY2" fmla="*/ 54050 h 75669"/>
                  <a:gd name="connsiteX3" fmla="*/ 13989 w 63588"/>
                  <a:gd name="connsiteY3" fmla="*/ 75670 h 75669"/>
                  <a:gd name="connsiteX4" fmla="*/ 0 w 63588"/>
                  <a:gd name="connsiteY4" fmla="*/ 75670 h 75669"/>
                  <a:gd name="connsiteX5" fmla="*/ 0 w 63588"/>
                  <a:gd name="connsiteY5" fmla="*/ 0 h 75669"/>
                  <a:gd name="connsiteX6" fmla="*/ 31158 w 63588"/>
                  <a:gd name="connsiteY6" fmla="*/ 0 h 75669"/>
                  <a:gd name="connsiteX7" fmla="*/ 63588 w 63588"/>
                  <a:gd name="connsiteY7" fmla="*/ 27343 h 75669"/>
                  <a:gd name="connsiteX8" fmla="*/ 49599 w 63588"/>
                  <a:gd name="connsiteY8" fmla="*/ 27343 h 75669"/>
                  <a:gd name="connsiteX9" fmla="*/ 31158 w 63588"/>
                  <a:gd name="connsiteY9" fmla="*/ 12082 h 75669"/>
                  <a:gd name="connsiteX10" fmla="*/ 14626 w 63588"/>
                  <a:gd name="connsiteY10" fmla="*/ 12082 h 75669"/>
                  <a:gd name="connsiteX11" fmla="*/ 14626 w 63588"/>
                  <a:gd name="connsiteY11" fmla="*/ 41968 h 75669"/>
                  <a:gd name="connsiteX12" fmla="*/ 31158 w 63588"/>
                  <a:gd name="connsiteY12" fmla="*/ 41968 h 75669"/>
                  <a:gd name="connsiteX13" fmla="*/ 49599 w 63588"/>
                  <a:gd name="connsiteY13" fmla="*/ 27343 h 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88" h="75669">
                    <a:moveTo>
                      <a:pt x="63588" y="27343"/>
                    </a:moveTo>
                    <a:cubicBezTo>
                      <a:pt x="63588" y="43876"/>
                      <a:pt x="51506" y="54050"/>
                      <a:pt x="31158" y="54050"/>
                    </a:cubicBezTo>
                    <a:lnTo>
                      <a:pt x="13989" y="54050"/>
                    </a:lnTo>
                    <a:lnTo>
                      <a:pt x="13989" y="75670"/>
                    </a:lnTo>
                    <a:lnTo>
                      <a:pt x="0" y="75670"/>
                    </a:lnTo>
                    <a:lnTo>
                      <a:pt x="0" y="0"/>
                    </a:lnTo>
                    <a:lnTo>
                      <a:pt x="31158" y="0"/>
                    </a:lnTo>
                    <a:cubicBezTo>
                      <a:pt x="51506" y="0"/>
                      <a:pt x="63588" y="10174"/>
                      <a:pt x="63588" y="27343"/>
                    </a:cubicBezTo>
                    <a:close/>
                    <a:moveTo>
                      <a:pt x="49599" y="27343"/>
                    </a:moveTo>
                    <a:cubicBezTo>
                      <a:pt x="49599" y="17805"/>
                      <a:pt x="43240" y="12082"/>
                      <a:pt x="31158" y="12082"/>
                    </a:cubicBezTo>
                    <a:lnTo>
                      <a:pt x="14626" y="12082"/>
                    </a:lnTo>
                    <a:lnTo>
                      <a:pt x="14626" y="41968"/>
                    </a:lnTo>
                    <a:lnTo>
                      <a:pt x="31158" y="41968"/>
                    </a:lnTo>
                    <a:cubicBezTo>
                      <a:pt x="43240" y="41968"/>
                      <a:pt x="49599" y="36245"/>
                      <a:pt x="49599" y="27343"/>
                    </a:cubicBezTo>
                    <a:close/>
                  </a:path>
                </a:pathLst>
              </a:custGeom>
              <a:grpFill/>
              <a:ln w="635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1E25C8-10E2-EB82-E950-47E10247A39F}"/>
                  </a:ext>
                </a:extLst>
              </p:cNvPr>
              <p:cNvSpPr/>
              <p:nvPr/>
            </p:nvSpPr>
            <p:spPr>
              <a:xfrm>
                <a:off x="7821583" y="6483452"/>
                <a:ext cx="61045" cy="59137"/>
              </a:xfrm>
              <a:custGeom>
                <a:avLst/>
                <a:gdLst>
                  <a:gd name="connsiteX0" fmla="*/ 0 w 61045"/>
                  <a:gd name="connsiteY0" fmla="*/ 29250 h 59137"/>
                  <a:gd name="connsiteX1" fmla="*/ 30523 w 61045"/>
                  <a:gd name="connsiteY1" fmla="*/ 0 h 59137"/>
                  <a:gd name="connsiteX2" fmla="*/ 61045 w 61045"/>
                  <a:gd name="connsiteY2" fmla="*/ 29250 h 59137"/>
                  <a:gd name="connsiteX3" fmla="*/ 30523 w 61045"/>
                  <a:gd name="connsiteY3" fmla="*/ 59137 h 59137"/>
                  <a:gd name="connsiteX4" fmla="*/ 0 w 61045"/>
                  <a:gd name="connsiteY4" fmla="*/ 29250 h 59137"/>
                  <a:gd name="connsiteX5" fmla="*/ 47691 w 61045"/>
                  <a:gd name="connsiteY5" fmla="*/ 29250 h 59137"/>
                  <a:gd name="connsiteX6" fmla="*/ 30523 w 61045"/>
                  <a:gd name="connsiteY6" fmla="*/ 11446 h 59137"/>
                  <a:gd name="connsiteX7" fmla="*/ 13354 w 61045"/>
                  <a:gd name="connsiteY7" fmla="*/ 29250 h 59137"/>
                  <a:gd name="connsiteX8" fmla="*/ 30523 w 61045"/>
                  <a:gd name="connsiteY8" fmla="*/ 47055 h 59137"/>
                  <a:gd name="connsiteX9" fmla="*/ 47691 w 61045"/>
                  <a:gd name="connsiteY9" fmla="*/ 29250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45" h="59137">
                    <a:moveTo>
                      <a:pt x="0" y="29250"/>
                    </a:moveTo>
                    <a:cubicBezTo>
                      <a:pt x="0" y="12082"/>
                      <a:pt x="12718" y="0"/>
                      <a:pt x="30523" y="0"/>
                    </a:cubicBezTo>
                    <a:cubicBezTo>
                      <a:pt x="48328" y="0"/>
                      <a:pt x="61045" y="12082"/>
                      <a:pt x="61045" y="29250"/>
                    </a:cubicBezTo>
                    <a:cubicBezTo>
                      <a:pt x="61045" y="46420"/>
                      <a:pt x="48328" y="59137"/>
                      <a:pt x="30523" y="59137"/>
                    </a:cubicBezTo>
                    <a:cubicBezTo>
                      <a:pt x="13354" y="58502"/>
                      <a:pt x="0" y="46420"/>
                      <a:pt x="0" y="29250"/>
                    </a:cubicBezTo>
                    <a:close/>
                    <a:moveTo>
                      <a:pt x="47691" y="29250"/>
                    </a:moveTo>
                    <a:cubicBezTo>
                      <a:pt x="47691" y="18441"/>
                      <a:pt x="40061" y="11446"/>
                      <a:pt x="30523" y="11446"/>
                    </a:cubicBezTo>
                    <a:cubicBezTo>
                      <a:pt x="20984" y="11446"/>
                      <a:pt x="13354" y="18441"/>
                      <a:pt x="13354" y="29250"/>
                    </a:cubicBezTo>
                    <a:cubicBezTo>
                      <a:pt x="13354" y="40061"/>
                      <a:pt x="20984" y="47055"/>
                      <a:pt x="30523" y="47055"/>
                    </a:cubicBezTo>
                    <a:cubicBezTo>
                      <a:pt x="40697" y="47055"/>
                      <a:pt x="47691" y="40061"/>
                      <a:pt x="47691" y="29250"/>
                    </a:cubicBezTo>
                    <a:close/>
                  </a:path>
                </a:pathLst>
              </a:custGeom>
              <a:grpFill/>
              <a:ln w="635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608E248-9A28-0B19-9C17-70E72D2C3390}"/>
                  </a:ext>
                </a:extLst>
              </p:cNvPr>
              <p:cNvSpPr/>
              <p:nvPr/>
            </p:nvSpPr>
            <p:spPr>
              <a:xfrm>
                <a:off x="7887079" y="6483452"/>
                <a:ext cx="97290" cy="57865"/>
              </a:xfrm>
              <a:custGeom>
                <a:avLst/>
                <a:gdLst>
                  <a:gd name="connsiteX0" fmla="*/ 97290 w 97290"/>
                  <a:gd name="connsiteY0" fmla="*/ 0 h 57865"/>
                  <a:gd name="connsiteX1" fmla="*/ 76306 w 97290"/>
                  <a:gd name="connsiteY1" fmla="*/ 57865 h 57865"/>
                  <a:gd name="connsiteX2" fmla="*/ 63588 w 97290"/>
                  <a:gd name="connsiteY2" fmla="*/ 57865 h 57865"/>
                  <a:gd name="connsiteX3" fmla="*/ 48963 w 97290"/>
                  <a:gd name="connsiteY3" fmla="*/ 17805 h 57865"/>
                  <a:gd name="connsiteX4" fmla="*/ 33702 w 97290"/>
                  <a:gd name="connsiteY4" fmla="*/ 57865 h 57865"/>
                  <a:gd name="connsiteX5" fmla="*/ 20984 w 97290"/>
                  <a:gd name="connsiteY5" fmla="*/ 57865 h 57865"/>
                  <a:gd name="connsiteX6" fmla="*/ 0 w 97290"/>
                  <a:gd name="connsiteY6" fmla="*/ 0 h 57865"/>
                  <a:gd name="connsiteX7" fmla="*/ 12718 w 97290"/>
                  <a:gd name="connsiteY7" fmla="*/ 0 h 57865"/>
                  <a:gd name="connsiteX8" fmla="*/ 27979 w 97290"/>
                  <a:gd name="connsiteY8" fmla="*/ 42605 h 57865"/>
                  <a:gd name="connsiteX9" fmla="*/ 43876 w 97290"/>
                  <a:gd name="connsiteY9" fmla="*/ 0 h 57865"/>
                  <a:gd name="connsiteX10" fmla="*/ 55321 w 97290"/>
                  <a:gd name="connsiteY10" fmla="*/ 0 h 57865"/>
                  <a:gd name="connsiteX11" fmla="*/ 70583 w 97290"/>
                  <a:gd name="connsiteY11" fmla="*/ 42605 h 57865"/>
                  <a:gd name="connsiteX12" fmla="*/ 86480 w 97290"/>
                  <a:gd name="connsiteY12" fmla="*/ 0 h 57865"/>
                  <a:gd name="connsiteX13" fmla="*/ 97290 w 97290"/>
                  <a:gd name="connsiteY13"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90" h="57865">
                    <a:moveTo>
                      <a:pt x="97290" y="0"/>
                    </a:moveTo>
                    <a:lnTo>
                      <a:pt x="76306" y="57865"/>
                    </a:lnTo>
                    <a:lnTo>
                      <a:pt x="63588" y="57865"/>
                    </a:lnTo>
                    <a:lnTo>
                      <a:pt x="48963" y="17805"/>
                    </a:lnTo>
                    <a:lnTo>
                      <a:pt x="33702" y="57865"/>
                    </a:lnTo>
                    <a:lnTo>
                      <a:pt x="20984" y="57865"/>
                    </a:lnTo>
                    <a:lnTo>
                      <a:pt x="0" y="0"/>
                    </a:lnTo>
                    <a:lnTo>
                      <a:pt x="12718" y="0"/>
                    </a:lnTo>
                    <a:lnTo>
                      <a:pt x="27979" y="42605"/>
                    </a:lnTo>
                    <a:lnTo>
                      <a:pt x="43876" y="0"/>
                    </a:lnTo>
                    <a:lnTo>
                      <a:pt x="55321" y="0"/>
                    </a:lnTo>
                    <a:lnTo>
                      <a:pt x="70583" y="42605"/>
                    </a:lnTo>
                    <a:lnTo>
                      <a:pt x="86480" y="0"/>
                    </a:lnTo>
                    <a:lnTo>
                      <a:pt x="97290" y="0"/>
                    </a:lnTo>
                    <a:close/>
                  </a:path>
                </a:pathLst>
              </a:custGeom>
              <a:grpFill/>
              <a:ln w="635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9FA455A-EC0C-39B8-9E42-3AD4EE5947DB}"/>
                  </a:ext>
                </a:extLst>
              </p:cNvPr>
              <p:cNvSpPr/>
              <p:nvPr/>
            </p:nvSpPr>
            <p:spPr>
              <a:xfrm>
                <a:off x="7986912" y="6483452"/>
                <a:ext cx="59614" cy="59137"/>
              </a:xfrm>
              <a:custGeom>
                <a:avLst/>
                <a:gdLst>
                  <a:gd name="connsiteX0" fmla="*/ 59137 w 59614"/>
                  <a:gd name="connsiteY0" fmla="*/ 33702 h 59137"/>
                  <a:gd name="connsiteX1" fmla="*/ 13990 w 59614"/>
                  <a:gd name="connsiteY1" fmla="*/ 33702 h 59137"/>
                  <a:gd name="connsiteX2" fmla="*/ 32431 w 59614"/>
                  <a:gd name="connsiteY2" fmla="*/ 47691 h 59137"/>
                  <a:gd name="connsiteX3" fmla="*/ 48328 w 59614"/>
                  <a:gd name="connsiteY3" fmla="*/ 41332 h 59137"/>
                  <a:gd name="connsiteX4" fmla="*/ 55322 w 59614"/>
                  <a:gd name="connsiteY4" fmla="*/ 49599 h 59137"/>
                  <a:gd name="connsiteX5" fmla="*/ 31794 w 59614"/>
                  <a:gd name="connsiteY5" fmla="*/ 59137 h 59137"/>
                  <a:gd name="connsiteX6" fmla="*/ 0 w 59614"/>
                  <a:gd name="connsiteY6" fmla="*/ 29250 h 59137"/>
                  <a:gd name="connsiteX7" fmla="*/ 29887 w 59614"/>
                  <a:gd name="connsiteY7" fmla="*/ 0 h 59137"/>
                  <a:gd name="connsiteX8" fmla="*/ 59137 w 59614"/>
                  <a:gd name="connsiteY8" fmla="*/ 29887 h 59137"/>
                  <a:gd name="connsiteX9" fmla="*/ 59137 w 59614"/>
                  <a:gd name="connsiteY9" fmla="*/ 33702 h 59137"/>
                  <a:gd name="connsiteX10" fmla="*/ 13990 w 59614"/>
                  <a:gd name="connsiteY10" fmla="*/ 24164 h 59137"/>
                  <a:gd name="connsiteX11" fmla="*/ 47055 w 59614"/>
                  <a:gd name="connsiteY11" fmla="*/ 24164 h 59137"/>
                  <a:gd name="connsiteX12" fmla="*/ 30523 w 59614"/>
                  <a:gd name="connsiteY12" fmla="*/ 10174 h 59137"/>
                  <a:gd name="connsiteX13" fmla="*/ 13990 w 59614"/>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14" h="59137">
                    <a:moveTo>
                      <a:pt x="59137" y="33702"/>
                    </a:moveTo>
                    <a:lnTo>
                      <a:pt x="13990" y="33702"/>
                    </a:lnTo>
                    <a:cubicBezTo>
                      <a:pt x="15897" y="41968"/>
                      <a:pt x="22892" y="47691"/>
                      <a:pt x="32431" y="47691"/>
                    </a:cubicBezTo>
                    <a:cubicBezTo>
                      <a:pt x="38789" y="47691"/>
                      <a:pt x="43876" y="45784"/>
                      <a:pt x="48328" y="41332"/>
                    </a:cubicBezTo>
                    <a:lnTo>
                      <a:pt x="55322" y="49599"/>
                    </a:lnTo>
                    <a:cubicBezTo>
                      <a:pt x="50235" y="55958"/>
                      <a:pt x="41969" y="59137"/>
                      <a:pt x="31794" y="59137"/>
                    </a:cubicBezTo>
                    <a:cubicBezTo>
                      <a:pt x="12718" y="59137"/>
                      <a:pt x="0" y="46420"/>
                      <a:pt x="0" y="29250"/>
                    </a:cubicBezTo>
                    <a:cubicBezTo>
                      <a:pt x="0" y="12082"/>
                      <a:pt x="12718" y="0"/>
                      <a:pt x="29887" y="0"/>
                    </a:cubicBezTo>
                    <a:cubicBezTo>
                      <a:pt x="47055" y="0"/>
                      <a:pt x="59137" y="12082"/>
                      <a:pt x="59137" y="29887"/>
                    </a:cubicBezTo>
                    <a:cubicBezTo>
                      <a:pt x="59773" y="30523"/>
                      <a:pt x="59773" y="32430"/>
                      <a:pt x="59137" y="33702"/>
                    </a:cubicBezTo>
                    <a:close/>
                    <a:moveTo>
                      <a:pt x="13990" y="24164"/>
                    </a:moveTo>
                    <a:lnTo>
                      <a:pt x="47055" y="24164"/>
                    </a:lnTo>
                    <a:cubicBezTo>
                      <a:pt x="45784" y="15897"/>
                      <a:pt x="39425" y="10174"/>
                      <a:pt x="30523" y="10174"/>
                    </a:cubicBezTo>
                    <a:cubicBezTo>
                      <a:pt x="21620" y="10174"/>
                      <a:pt x="15261" y="15897"/>
                      <a:pt x="13990" y="24164"/>
                    </a:cubicBezTo>
                    <a:close/>
                  </a:path>
                </a:pathLst>
              </a:custGeom>
              <a:grpFill/>
              <a:ln w="635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C08852F-355C-C134-ECF1-93EA09CB7BCA}"/>
                  </a:ext>
                </a:extLst>
              </p:cNvPr>
              <p:cNvSpPr/>
              <p:nvPr/>
            </p:nvSpPr>
            <p:spPr>
              <a:xfrm>
                <a:off x="8060039" y="6482816"/>
                <a:ext cx="33066" cy="57865"/>
              </a:xfrm>
              <a:custGeom>
                <a:avLst/>
                <a:gdLst>
                  <a:gd name="connsiteX0" fmla="*/ 33066 w 33066"/>
                  <a:gd name="connsiteY0" fmla="*/ 0 h 57865"/>
                  <a:gd name="connsiteX1" fmla="*/ 33066 w 33066"/>
                  <a:gd name="connsiteY1" fmla="*/ 12718 h 57865"/>
                  <a:gd name="connsiteX2" fmla="*/ 29887 w 33066"/>
                  <a:gd name="connsiteY2" fmla="*/ 12082 h 57865"/>
                  <a:gd name="connsiteX3" fmla="*/ 13354 w 33066"/>
                  <a:gd name="connsiteY3" fmla="*/ 29886 h 57865"/>
                  <a:gd name="connsiteX4" fmla="*/ 13354 w 33066"/>
                  <a:gd name="connsiteY4" fmla="*/ 57865 h 57865"/>
                  <a:gd name="connsiteX5" fmla="*/ 0 w 33066"/>
                  <a:gd name="connsiteY5" fmla="*/ 57865 h 57865"/>
                  <a:gd name="connsiteX6" fmla="*/ 0 w 33066"/>
                  <a:gd name="connsiteY6" fmla="*/ 0 h 57865"/>
                  <a:gd name="connsiteX7" fmla="*/ 12718 w 33066"/>
                  <a:gd name="connsiteY7" fmla="*/ 0 h 57865"/>
                  <a:gd name="connsiteX8" fmla="*/ 12718 w 33066"/>
                  <a:gd name="connsiteY8" fmla="*/ 8266 h 57865"/>
                  <a:gd name="connsiteX9" fmla="*/ 33066 w 33066"/>
                  <a:gd name="connsiteY9"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6" h="57865">
                    <a:moveTo>
                      <a:pt x="33066" y="0"/>
                    </a:moveTo>
                    <a:lnTo>
                      <a:pt x="33066" y="12718"/>
                    </a:lnTo>
                    <a:cubicBezTo>
                      <a:pt x="31794" y="12718"/>
                      <a:pt x="31158" y="12082"/>
                      <a:pt x="29887" y="12082"/>
                    </a:cubicBezTo>
                    <a:cubicBezTo>
                      <a:pt x="19713" y="12082"/>
                      <a:pt x="13354" y="18441"/>
                      <a:pt x="13354" y="29886"/>
                    </a:cubicBezTo>
                    <a:lnTo>
                      <a:pt x="13354" y="57865"/>
                    </a:lnTo>
                    <a:lnTo>
                      <a:pt x="0" y="57865"/>
                    </a:lnTo>
                    <a:lnTo>
                      <a:pt x="0" y="0"/>
                    </a:lnTo>
                    <a:lnTo>
                      <a:pt x="12718" y="0"/>
                    </a:lnTo>
                    <a:lnTo>
                      <a:pt x="12718" y="8266"/>
                    </a:lnTo>
                    <a:cubicBezTo>
                      <a:pt x="15897" y="3179"/>
                      <a:pt x="23528" y="0"/>
                      <a:pt x="33066" y="0"/>
                    </a:cubicBezTo>
                    <a:close/>
                  </a:path>
                </a:pathLst>
              </a:custGeom>
              <a:grpFill/>
              <a:ln w="635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CDABD5-600E-A26B-DAD7-7CFD3AF155AD}"/>
                  </a:ext>
                </a:extLst>
              </p:cNvPr>
              <p:cNvSpPr/>
              <p:nvPr/>
            </p:nvSpPr>
            <p:spPr>
              <a:xfrm>
                <a:off x="8102643" y="6458016"/>
                <a:ext cx="17804" cy="83300"/>
              </a:xfrm>
              <a:custGeom>
                <a:avLst/>
                <a:gdLst>
                  <a:gd name="connsiteX0" fmla="*/ 0 w 17804"/>
                  <a:gd name="connsiteY0" fmla="*/ 8267 h 83300"/>
                  <a:gd name="connsiteX1" fmla="*/ 8903 w 17804"/>
                  <a:gd name="connsiteY1" fmla="*/ 0 h 83300"/>
                  <a:gd name="connsiteX2" fmla="*/ 17804 w 17804"/>
                  <a:gd name="connsiteY2" fmla="*/ 7631 h 83300"/>
                  <a:gd name="connsiteX3" fmla="*/ 8903 w 17804"/>
                  <a:gd name="connsiteY3" fmla="*/ 15897 h 83300"/>
                  <a:gd name="connsiteX4" fmla="*/ 0 w 17804"/>
                  <a:gd name="connsiteY4" fmla="*/ 8267 h 83300"/>
                  <a:gd name="connsiteX5" fmla="*/ 1907 w 17804"/>
                  <a:gd name="connsiteY5" fmla="*/ 25435 h 83300"/>
                  <a:gd name="connsiteX6" fmla="*/ 15261 w 17804"/>
                  <a:gd name="connsiteY6" fmla="*/ 25435 h 83300"/>
                  <a:gd name="connsiteX7" fmla="*/ 15261 w 17804"/>
                  <a:gd name="connsiteY7" fmla="*/ 83300 h 83300"/>
                  <a:gd name="connsiteX8" fmla="*/ 1907 w 17804"/>
                  <a:gd name="connsiteY8" fmla="*/ 83300 h 83300"/>
                  <a:gd name="connsiteX9" fmla="*/ 1907 w 17804"/>
                  <a:gd name="connsiteY9" fmla="*/ 25435 h 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04" h="83300">
                    <a:moveTo>
                      <a:pt x="0" y="8267"/>
                    </a:moveTo>
                    <a:cubicBezTo>
                      <a:pt x="0" y="3816"/>
                      <a:pt x="3815" y="0"/>
                      <a:pt x="8903" y="0"/>
                    </a:cubicBezTo>
                    <a:cubicBezTo>
                      <a:pt x="13989" y="0"/>
                      <a:pt x="17804" y="3179"/>
                      <a:pt x="17804" y="7631"/>
                    </a:cubicBezTo>
                    <a:cubicBezTo>
                      <a:pt x="17804" y="12082"/>
                      <a:pt x="13989" y="15897"/>
                      <a:pt x="8903" y="15897"/>
                    </a:cubicBezTo>
                    <a:cubicBezTo>
                      <a:pt x="3815" y="15897"/>
                      <a:pt x="0" y="12718"/>
                      <a:pt x="0" y="8267"/>
                    </a:cubicBezTo>
                    <a:close/>
                    <a:moveTo>
                      <a:pt x="1907" y="25435"/>
                    </a:moveTo>
                    <a:lnTo>
                      <a:pt x="15261" y="25435"/>
                    </a:lnTo>
                    <a:lnTo>
                      <a:pt x="15261" y="83300"/>
                    </a:lnTo>
                    <a:lnTo>
                      <a:pt x="1907" y="83300"/>
                    </a:lnTo>
                    <a:lnTo>
                      <a:pt x="1907" y="25435"/>
                    </a:lnTo>
                    <a:close/>
                  </a:path>
                </a:pathLst>
              </a:custGeom>
              <a:grpFill/>
              <a:ln w="635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23DC651-790A-C025-AB48-EA1D6E85723D}"/>
                  </a:ext>
                </a:extLst>
              </p:cNvPr>
              <p:cNvSpPr/>
              <p:nvPr/>
            </p:nvSpPr>
            <p:spPr>
              <a:xfrm>
                <a:off x="8135709"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4" y="0"/>
                      <a:pt x="32430" y="0"/>
                    </a:cubicBezTo>
                    <a:cubicBezTo>
                      <a:pt x="46420" y="0"/>
                      <a:pt x="56594" y="8266"/>
                      <a:pt x="56594" y="25435"/>
                    </a:cubicBezTo>
                    <a:close/>
                  </a:path>
                </a:pathLst>
              </a:custGeom>
              <a:grpFill/>
              <a:ln w="635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99630D5-C8AB-3D79-1929-AF23DC625B2E}"/>
                  </a:ext>
                </a:extLst>
              </p:cNvPr>
              <p:cNvSpPr/>
              <p:nvPr/>
            </p:nvSpPr>
            <p:spPr>
              <a:xfrm>
                <a:off x="8205656" y="6482180"/>
                <a:ext cx="61681" cy="80756"/>
              </a:xfrm>
              <a:custGeom>
                <a:avLst/>
                <a:gdLst>
                  <a:gd name="connsiteX0" fmla="*/ 61681 w 61681"/>
                  <a:gd name="connsiteY0" fmla="*/ 1271 h 80756"/>
                  <a:gd name="connsiteX1" fmla="*/ 61681 w 61681"/>
                  <a:gd name="connsiteY1" fmla="*/ 50235 h 80756"/>
                  <a:gd name="connsiteX2" fmla="*/ 30523 w 61681"/>
                  <a:gd name="connsiteY2" fmla="*/ 80757 h 80756"/>
                  <a:gd name="connsiteX3" fmla="*/ 2544 w 61681"/>
                  <a:gd name="connsiteY3" fmla="*/ 72491 h 80756"/>
                  <a:gd name="connsiteX4" fmla="*/ 8903 w 61681"/>
                  <a:gd name="connsiteY4" fmla="*/ 62316 h 80756"/>
                  <a:gd name="connsiteX5" fmla="*/ 29887 w 61681"/>
                  <a:gd name="connsiteY5" fmla="*/ 69311 h 80756"/>
                  <a:gd name="connsiteX6" fmla="*/ 48327 w 61681"/>
                  <a:gd name="connsiteY6" fmla="*/ 51506 h 80756"/>
                  <a:gd name="connsiteX7" fmla="*/ 48327 w 61681"/>
                  <a:gd name="connsiteY7" fmla="*/ 48327 h 80756"/>
                  <a:gd name="connsiteX8" fmla="*/ 29250 w 61681"/>
                  <a:gd name="connsiteY8" fmla="*/ 55957 h 80756"/>
                  <a:gd name="connsiteX9" fmla="*/ 0 w 61681"/>
                  <a:gd name="connsiteY9" fmla="*/ 27979 h 80756"/>
                  <a:gd name="connsiteX10" fmla="*/ 29250 w 61681"/>
                  <a:gd name="connsiteY10" fmla="*/ 0 h 80756"/>
                  <a:gd name="connsiteX11" fmla="*/ 48963 w 61681"/>
                  <a:gd name="connsiteY11" fmla="*/ 8266 h 80756"/>
                  <a:gd name="connsiteX12" fmla="*/ 48963 w 61681"/>
                  <a:gd name="connsiteY12" fmla="*/ 636 h 80756"/>
                  <a:gd name="connsiteX13" fmla="*/ 61681 w 61681"/>
                  <a:gd name="connsiteY13" fmla="*/ 636 h 80756"/>
                  <a:gd name="connsiteX14" fmla="*/ 48327 w 61681"/>
                  <a:gd name="connsiteY14" fmla="*/ 28615 h 80756"/>
                  <a:gd name="connsiteX15" fmla="*/ 30523 w 61681"/>
                  <a:gd name="connsiteY15" fmla="*/ 12082 h 80756"/>
                  <a:gd name="connsiteX16" fmla="*/ 12718 w 61681"/>
                  <a:gd name="connsiteY16" fmla="*/ 28615 h 80756"/>
                  <a:gd name="connsiteX17" fmla="*/ 30523 w 61681"/>
                  <a:gd name="connsiteY17" fmla="*/ 45147 h 80756"/>
                  <a:gd name="connsiteX18" fmla="*/ 48327 w 61681"/>
                  <a:gd name="connsiteY18" fmla="*/ 28615 h 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681" h="80756">
                    <a:moveTo>
                      <a:pt x="61681" y="1271"/>
                    </a:moveTo>
                    <a:lnTo>
                      <a:pt x="61681" y="50235"/>
                    </a:lnTo>
                    <a:cubicBezTo>
                      <a:pt x="61681" y="71218"/>
                      <a:pt x="50871" y="80757"/>
                      <a:pt x="30523" y="80757"/>
                    </a:cubicBezTo>
                    <a:cubicBezTo>
                      <a:pt x="19712" y="80757"/>
                      <a:pt x="8903" y="78213"/>
                      <a:pt x="2544" y="72491"/>
                    </a:cubicBezTo>
                    <a:lnTo>
                      <a:pt x="8903" y="62316"/>
                    </a:lnTo>
                    <a:cubicBezTo>
                      <a:pt x="13990" y="66768"/>
                      <a:pt x="22256" y="69311"/>
                      <a:pt x="29887" y="69311"/>
                    </a:cubicBezTo>
                    <a:cubicBezTo>
                      <a:pt x="42605" y="69311"/>
                      <a:pt x="48327" y="63588"/>
                      <a:pt x="48327" y="51506"/>
                    </a:cubicBezTo>
                    <a:lnTo>
                      <a:pt x="48327" y="48327"/>
                    </a:lnTo>
                    <a:cubicBezTo>
                      <a:pt x="43876" y="53414"/>
                      <a:pt x="36881" y="55957"/>
                      <a:pt x="29250" y="55957"/>
                    </a:cubicBezTo>
                    <a:cubicBezTo>
                      <a:pt x="12718" y="55957"/>
                      <a:pt x="0" y="44512"/>
                      <a:pt x="0" y="27979"/>
                    </a:cubicBezTo>
                    <a:cubicBezTo>
                      <a:pt x="0" y="11446"/>
                      <a:pt x="12718" y="0"/>
                      <a:pt x="29250" y="0"/>
                    </a:cubicBezTo>
                    <a:cubicBezTo>
                      <a:pt x="37517" y="0"/>
                      <a:pt x="44512" y="2543"/>
                      <a:pt x="48963" y="8266"/>
                    </a:cubicBezTo>
                    <a:lnTo>
                      <a:pt x="48963" y="636"/>
                    </a:lnTo>
                    <a:lnTo>
                      <a:pt x="61681" y="636"/>
                    </a:lnTo>
                    <a:close/>
                    <a:moveTo>
                      <a:pt x="48327" y="28615"/>
                    </a:moveTo>
                    <a:cubicBezTo>
                      <a:pt x="48327" y="19076"/>
                      <a:pt x="40697" y="12082"/>
                      <a:pt x="30523" y="12082"/>
                    </a:cubicBezTo>
                    <a:cubicBezTo>
                      <a:pt x="20349" y="12082"/>
                      <a:pt x="12718" y="18440"/>
                      <a:pt x="12718" y="28615"/>
                    </a:cubicBezTo>
                    <a:cubicBezTo>
                      <a:pt x="12718" y="38153"/>
                      <a:pt x="20349" y="45147"/>
                      <a:pt x="30523" y="45147"/>
                    </a:cubicBezTo>
                    <a:cubicBezTo>
                      <a:pt x="41332" y="45147"/>
                      <a:pt x="48327" y="38789"/>
                      <a:pt x="48327" y="28615"/>
                    </a:cubicBezTo>
                    <a:close/>
                  </a:path>
                </a:pathLst>
              </a:custGeom>
              <a:grpFill/>
              <a:ln w="635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E61944-04D0-228A-8F09-C43A4C381215}"/>
                  </a:ext>
                </a:extLst>
              </p:cNvPr>
              <p:cNvSpPr/>
              <p:nvPr/>
            </p:nvSpPr>
            <p:spPr>
              <a:xfrm>
                <a:off x="8316299" y="6465647"/>
                <a:ext cx="13989" cy="75669"/>
              </a:xfrm>
              <a:custGeom>
                <a:avLst/>
                <a:gdLst>
                  <a:gd name="connsiteX0" fmla="*/ 0 w 13989"/>
                  <a:gd name="connsiteY0" fmla="*/ 0 h 75669"/>
                  <a:gd name="connsiteX1" fmla="*/ 13989 w 13989"/>
                  <a:gd name="connsiteY1" fmla="*/ 0 h 75669"/>
                  <a:gd name="connsiteX2" fmla="*/ 13989 w 13989"/>
                  <a:gd name="connsiteY2" fmla="*/ 75670 h 75669"/>
                  <a:gd name="connsiteX3" fmla="*/ 0 w 13989"/>
                  <a:gd name="connsiteY3" fmla="*/ 75670 h 75669"/>
                  <a:gd name="connsiteX4" fmla="*/ 0 w 13989"/>
                  <a:gd name="connsiteY4" fmla="*/ 0 h 7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9" h="75669">
                    <a:moveTo>
                      <a:pt x="0" y="0"/>
                    </a:moveTo>
                    <a:lnTo>
                      <a:pt x="13989" y="0"/>
                    </a:lnTo>
                    <a:lnTo>
                      <a:pt x="13989" y="75670"/>
                    </a:lnTo>
                    <a:lnTo>
                      <a:pt x="0" y="75670"/>
                    </a:lnTo>
                    <a:lnTo>
                      <a:pt x="0" y="0"/>
                    </a:lnTo>
                    <a:close/>
                  </a:path>
                </a:pathLst>
              </a:custGeom>
              <a:grpFill/>
              <a:ln w="635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E1DE2C4-57E6-D8AF-7300-A1210317630C}"/>
                  </a:ext>
                </a:extLst>
              </p:cNvPr>
              <p:cNvSpPr/>
              <p:nvPr/>
            </p:nvSpPr>
            <p:spPr>
              <a:xfrm>
                <a:off x="8350002" y="6482816"/>
                <a:ext cx="56592" cy="58500"/>
              </a:xfrm>
              <a:custGeom>
                <a:avLst/>
                <a:gdLst>
                  <a:gd name="connsiteX0" fmla="*/ 56593 w 56592"/>
                  <a:gd name="connsiteY0" fmla="*/ 25435 h 58500"/>
                  <a:gd name="connsiteX1" fmla="*/ 56593 w 56592"/>
                  <a:gd name="connsiteY1" fmla="*/ 58501 h 58500"/>
                  <a:gd name="connsiteX2" fmla="*/ 43240 w 56592"/>
                  <a:gd name="connsiteY2" fmla="*/ 58501 h 58500"/>
                  <a:gd name="connsiteX3" fmla="*/ 43240 w 56592"/>
                  <a:gd name="connsiteY3" fmla="*/ 27343 h 58500"/>
                  <a:gd name="connsiteX4" fmla="*/ 29250 w 56592"/>
                  <a:gd name="connsiteY4" fmla="*/ 12082 h 58500"/>
                  <a:gd name="connsiteX5" fmla="*/ 13353 w 56592"/>
                  <a:gd name="connsiteY5" fmla="*/ 29250 h 58500"/>
                  <a:gd name="connsiteX6" fmla="*/ 13353 w 56592"/>
                  <a:gd name="connsiteY6" fmla="*/ 58501 h 58500"/>
                  <a:gd name="connsiteX7" fmla="*/ 0 w 56592"/>
                  <a:gd name="connsiteY7" fmla="*/ 58501 h 58500"/>
                  <a:gd name="connsiteX8" fmla="*/ 0 w 56592"/>
                  <a:gd name="connsiteY8" fmla="*/ 636 h 58500"/>
                  <a:gd name="connsiteX9" fmla="*/ 12718 w 56592"/>
                  <a:gd name="connsiteY9" fmla="*/ 636 h 58500"/>
                  <a:gd name="connsiteX10" fmla="*/ 12718 w 56592"/>
                  <a:gd name="connsiteY10" fmla="*/ 8266 h 58500"/>
                  <a:gd name="connsiteX11" fmla="*/ 32430 w 56592"/>
                  <a:gd name="connsiteY11" fmla="*/ 0 h 58500"/>
                  <a:gd name="connsiteX12" fmla="*/ 56593 w 56592"/>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2" h="58500">
                    <a:moveTo>
                      <a:pt x="56593" y="25435"/>
                    </a:moveTo>
                    <a:lnTo>
                      <a:pt x="56593"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5783" y="0"/>
                      <a:pt x="56593" y="8266"/>
                      <a:pt x="56593" y="25435"/>
                    </a:cubicBezTo>
                    <a:close/>
                  </a:path>
                </a:pathLst>
              </a:custGeom>
              <a:grpFill/>
              <a:ln w="635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5DBC09A-66F7-884D-A9FF-D287CB5B0CA1}"/>
                  </a:ext>
                </a:extLst>
              </p:cNvPr>
              <p:cNvSpPr/>
              <p:nvPr/>
            </p:nvSpPr>
            <p:spPr>
              <a:xfrm>
                <a:off x="8423764"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4" y="8266"/>
                      <a:pt x="56594" y="25435"/>
                    </a:cubicBezTo>
                    <a:close/>
                  </a:path>
                </a:pathLst>
              </a:custGeom>
              <a:grpFill/>
              <a:ln w="635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21C0874-185B-99EB-D14B-174681583B08}"/>
                  </a:ext>
                </a:extLst>
              </p:cNvPr>
              <p:cNvSpPr/>
              <p:nvPr/>
            </p:nvSpPr>
            <p:spPr>
              <a:xfrm>
                <a:off x="8493711" y="6483452"/>
                <a:ext cx="61044" cy="59137"/>
              </a:xfrm>
              <a:custGeom>
                <a:avLst/>
                <a:gdLst>
                  <a:gd name="connsiteX0" fmla="*/ 0 w 61044"/>
                  <a:gd name="connsiteY0" fmla="*/ 29250 h 59137"/>
                  <a:gd name="connsiteX1" fmla="*/ 30522 w 61044"/>
                  <a:gd name="connsiteY1" fmla="*/ 0 h 59137"/>
                  <a:gd name="connsiteX2" fmla="*/ 61045 w 61044"/>
                  <a:gd name="connsiteY2" fmla="*/ 29250 h 59137"/>
                  <a:gd name="connsiteX3" fmla="*/ 30522 w 61044"/>
                  <a:gd name="connsiteY3" fmla="*/ 59137 h 59137"/>
                  <a:gd name="connsiteX4" fmla="*/ 0 w 61044"/>
                  <a:gd name="connsiteY4" fmla="*/ 29250 h 59137"/>
                  <a:gd name="connsiteX5" fmla="*/ 47691 w 61044"/>
                  <a:gd name="connsiteY5" fmla="*/ 29250 h 59137"/>
                  <a:gd name="connsiteX6" fmla="*/ 30522 w 61044"/>
                  <a:gd name="connsiteY6" fmla="*/ 11446 h 59137"/>
                  <a:gd name="connsiteX7" fmla="*/ 13353 w 61044"/>
                  <a:gd name="connsiteY7" fmla="*/ 29250 h 59137"/>
                  <a:gd name="connsiteX8" fmla="*/ 30522 w 61044"/>
                  <a:gd name="connsiteY8" fmla="*/ 47055 h 59137"/>
                  <a:gd name="connsiteX9" fmla="*/ 47691 w 61044"/>
                  <a:gd name="connsiteY9" fmla="*/ 29250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44" h="59137">
                    <a:moveTo>
                      <a:pt x="0" y="29250"/>
                    </a:moveTo>
                    <a:cubicBezTo>
                      <a:pt x="0" y="12082"/>
                      <a:pt x="12718" y="0"/>
                      <a:pt x="30522" y="0"/>
                    </a:cubicBezTo>
                    <a:cubicBezTo>
                      <a:pt x="48327" y="0"/>
                      <a:pt x="61045" y="12082"/>
                      <a:pt x="61045" y="29250"/>
                    </a:cubicBezTo>
                    <a:cubicBezTo>
                      <a:pt x="61045" y="46420"/>
                      <a:pt x="48327" y="59137"/>
                      <a:pt x="30522" y="59137"/>
                    </a:cubicBezTo>
                    <a:cubicBezTo>
                      <a:pt x="12718" y="58502"/>
                      <a:pt x="0" y="46420"/>
                      <a:pt x="0" y="29250"/>
                    </a:cubicBezTo>
                    <a:close/>
                    <a:moveTo>
                      <a:pt x="47691" y="29250"/>
                    </a:moveTo>
                    <a:cubicBezTo>
                      <a:pt x="47691" y="18441"/>
                      <a:pt x="40060" y="11446"/>
                      <a:pt x="30522" y="11446"/>
                    </a:cubicBezTo>
                    <a:cubicBezTo>
                      <a:pt x="20984" y="11446"/>
                      <a:pt x="13353" y="18441"/>
                      <a:pt x="13353" y="29250"/>
                    </a:cubicBezTo>
                    <a:cubicBezTo>
                      <a:pt x="13353" y="40061"/>
                      <a:pt x="20984" y="47055"/>
                      <a:pt x="30522" y="47055"/>
                    </a:cubicBezTo>
                    <a:cubicBezTo>
                      <a:pt x="40060" y="47055"/>
                      <a:pt x="47691" y="40061"/>
                      <a:pt x="47691" y="29250"/>
                    </a:cubicBezTo>
                    <a:close/>
                  </a:path>
                </a:pathLst>
              </a:custGeom>
              <a:grpFill/>
              <a:ln w="635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F9A8B7D-3272-CFB5-4B8E-98E5D728D791}"/>
                  </a:ext>
                </a:extLst>
              </p:cNvPr>
              <p:cNvSpPr/>
              <p:nvPr/>
            </p:nvSpPr>
            <p:spPr>
              <a:xfrm>
                <a:off x="8556663" y="6483452"/>
                <a:ext cx="63588" cy="57865"/>
              </a:xfrm>
              <a:custGeom>
                <a:avLst/>
                <a:gdLst>
                  <a:gd name="connsiteX0" fmla="*/ 63588 w 63588"/>
                  <a:gd name="connsiteY0" fmla="*/ 0 h 57865"/>
                  <a:gd name="connsiteX1" fmla="*/ 38789 w 63588"/>
                  <a:gd name="connsiteY1" fmla="*/ 57865 h 57865"/>
                  <a:gd name="connsiteX2" fmla="*/ 24799 w 63588"/>
                  <a:gd name="connsiteY2" fmla="*/ 57865 h 57865"/>
                  <a:gd name="connsiteX3" fmla="*/ 0 w 63588"/>
                  <a:gd name="connsiteY3" fmla="*/ 0 h 57865"/>
                  <a:gd name="connsiteX4" fmla="*/ 13989 w 63588"/>
                  <a:gd name="connsiteY4" fmla="*/ 0 h 57865"/>
                  <a:gd name="connsiteX5" fmla="*/ 31794 w 63588"/>
                  <a:gd name="connsiteY5" fmla="*/ 42605 h 57865"/>
                  <a:gd name="connsiteX6" fmla="*/ 50234 w 63588"/>
                  <a:gd name="connsiteY6" fmla="*/ 0 h 57865"/>
                  <a:gd name="connsiteX7" fmla="*/ 63588 w 63588"/>
                  <a:gd name="connsiteY7"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8" h="57865">
                    <a:moveTo>
                      <a:pt x="63588" y="0"/>
                    </a:moveTo>
                    <a:lnTo>
                      <a:pt x="38789" y="57865"/>
                    </a:lnTo>
                    <a:lnTo>
                      <a:pt x="24799" y="57865"/>
                    </a:lnTo>
                    <a:lnTo>
                      <a:pt x="0" y="0"/>
                    </a:lnTo>
                    <a:lnTo>
                      <a:pt x="13989" y="0"/>
                    </a:lnTo>
                    <a:lnTo>
                      <a:pt x="31794" y="42605"/>
                    </a:lnTo>
                    <a:lnTo>
                      <a:pt x="50234" y="0"/>
                    </a:lnTo>
                    <a:lnTo>
                      <a:pt x="63588" y="0"/>
                    </a:lnTo>
                    <a:close/>
                  </a:path>
                </a:pathLst>
              </a:custGeom>
              <a:grpFill/>
              <a:ln w="635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D1AE79C-1423-7B9A-32E6-29E66B7B614B}"/>
                  </a:ext>
                </a:extLst>
              </p:cNvPr>
              <p:cNvSpPr/>
              <p:nvPr/>
            </p:nvSpPr>
            <p:spPr>
              <a:xfrm>
                <a:off x="8622158" y="6483418"/>
                <a:ext cx="52778" cy="58535"/>
              </a:xfrm>
              <a:custGeom>
                <a:avLst/>
                <a:gdLst>
                  <a:gd name="connsiteX0" fmla="*/ 52779 w 52778"/>
                  <a:gd name="connsiteY0" fmla="*/ 24198 h 58535"/>
                  <a:gd name="connsiteX1" fmla="*/ 52779 w 52778"/>
                  <a:gd name="connsiteY1" fmla="*/ 57899 h 58535"/>
                  <a:gd name="connsiteX2" fmla="*/ 40061 w 52778"/>
                  <a:gd name="connsiteY2" fmla="*/ 57899 h 58535"/>
                  <a:gd name="connsiteX3" fmla="*/ 40061 w 52778"/>
                  <a:gd name="connsiteY3" fmla="*/ 50905 h 58535"/>
                  <a:gd name="connsiteX4" fmla="*/ 21620 w 52778"/>
                  <a:gd name="connsiteY4" fmla="*/ 58536 h 58535"/>
                  <a:gd name="connsiteX5" fmla="*/ 0 w 52778"/>
                  <a:gd name="connsiteY5" fmla="*/ 41366 h 58535"/>
                  <a:gd name="connsiteX6" fmla="*/ 24164 w 52778"/>
                  <a:gd name="connsiteY6" fmla="*/ 24198 h 58535"/>
                  <a:gd name="connsiteX7" fmla="*/ 38789 w 52778"/>
                  <a:gd name="connsiteY7" fmla="*/ 24198 h 58535"/>
                  <a:gd name="connsiteX8" fmla="*/ 38789 w 52778"/>
                  <a:gd name="connsiteY8" fmla="*/ 23562 h 58535"/>
                  <a:gd name="connsiteX9" fmla="*/ 24164 w 52778"/>
                  <a:gd name="connsiteY9" fmla="*/ 10844 h 58535"/>
                  <a:gd name="connsiteX10" fmla="*/ 6359 w 52778"/>
                  <a:gd name="connsiteY10" fmla="*/ 16567 h 58535"/>
                  <a:gd name="connsiteX11" fmla="*/ 1272 w 52778"/>
                  <a:gd name="connsiteY11" fmla="*/ 7029 h 58535"/>
                  <a:gd name="connsiteX12" fmla="*/ 25435 w 52778"/>
                  <a:gd name="connsiteY12" fmla="*/ 34 h 58535"/>
                  <a:gd name="connsiteX13" fmla="*/ 52779 w 52778"/>
                  <a:gd name="connsiteY13" fmla="*/ 24198 h 58535"/>
                  <a:gd name="connsiteX14" fmla="*/ 39425 w 52778"/>
                  <a:gd name="connsiteY14" fmla="*/ 40095 h 58535"/>
                  <a:gd name="connsiteX15" fmla="*/ 39425 w 52778"/>
                  <a:gd name="connsiteY15" fmla="*/ 33100 h 58535"/>
                  <a:gd name="connsiteX16" fmla="*/ 25435 w 52778"/>
                  <a:gd name="connsiteY16" fmla="*/ 33100 h 58535"/>
                  <a:gd name="connsiteX17" fmla="*/ 13990 w 52778"/>
                  <a:gd name="connsiteY17" fmla="*/ 40731 h 58535"/>
                  <a:gd name="connsiteX18" fmla="*/ 24800 w 52778"/>
                  <a:gd name="connsiteY18" fmla="*/ 48997 h 58535"/>
                  <a:gd name="connsiteX19" fmla="*/ 39425 w 52778"/>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8" h="58535">
                    <a:moveTo>
                      <a:pt x="52779" y="24198"/>
                    </a:moveTo>
                    <a:lnTo>
                      <a:pt x="52779" y="57899"/>
                    </a:lnTo>
                    <a:lnTo>
                      <a:pt x="40061" y="57899"/>
                    </a:lnTo>
                    <a:lnTo>
                      <a:pt x="40061" y="50905"/>
                    </a:lnTo>
                    <a:cubicBezTo>
                      <a:pt x="36881" y="55992"/>
                      <a:pt x="30523" y="58536"/>
                      <a:pt x="21620" y="58536"/>
                    </a:cubicBezTo>
                    <a:cubicBezTo>
                      <a:pt x="8267" y="58536"/>
                      <a:pt x="0" y="51540"/>
                      <a:pt x="0" y="41366"/>
                    </a:cubicBezTo>
                    <a:cubicBezTo>
                      <a:pt x="0" y="31828"/>
                      <a:pt x="6359" y="24198"/>
                      <a:pt x="24164" y="24198"/>
                    </a:cubicBezTo>
                    <a:lnTo>
                      <a:pt x="38789" y="24198"/>
                    </a:lnTo>
                    <a:lnTo>
                      <a:pt x="38789" y="23562"/>
                    </a:lnTo>
                    <a:cubicBezTo>
                      <a:pt x="38789" y="15931"/>
                      <a:pt x="34338" y="10844"/>
                      <a:pt x="24164" y="10844"/>
                    </a:cubicBezTo>
                    <a:cubicBezTo>
                      <a:pt x="17805" y="10844"/>
                      <a:pt x="10810" y="12752"/>
                      <a:pt x="6359" y="16567"/>
                    </a:cubicBezTo>
                    <a:lnTo>
                      <a:pt x="1272" y="7029"/>
                    </a:lnTo>
                    <a:cubicBezTo>
                      <a:pt x="7631" y="2578"/>
                      <a:pt x="16533" y="34"/>
                      <a:pt x="25435" y="34"/>
                    </a:cubicBezTo>
                    <a:cubicBezTo>
                      <a:pt x="43240" y="-602"/>
                      <a:pt x="52779" y="7665"/>
                      <a:pt x="52779" y="24198"/>
                    </a:cubicBezTo>
                    <a:close/>
                    <a:moveTo>
                      <a:pt x="39425" y="40095"/>
                    </a:moveTo>
                    <a:lnTo>
                      <a:pt x="39425" y="33100"/>
                    </a:lnTo>
                    <a:lnTo>
                      <a:pt x="25435" y="33100"/>
                    </a:lnTo>
                    <a:cubicBezTo>
                      <a:pt x="16533" y="33100"/>
                      <a:pt x="13990" y="36280"/>
                      <a:pt x="13990" y="40731"/>
                    </a:cubicBezTo>
                    <a:cubicBezTo>
                      <a:pt x="13990" y="45818"/>
                      <a:pt x="17805" y="48997"/>
                      <a:pt x="24800" y="48997"/>
                    </a:cubicBezTo>
                    <a:cubicBezTo>
                      <a:pt x="31794" y="48997"/>
                      <a:pt x="37517" y="45818"/>
                      <a:pt x="39425" y="40095"/>
                    </a:cubicBezTo>
                    <a:close/>
                  </a:path>
                </a:pathLst>
              </a:custGeom>
              <a:grpFill/>
              <a:ln w="635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3B29DE1-0142-EBC5-372F-6D533E1331C0}"/>
                  </a:ext>
                </a:extLst>
              </p:cNvPr>
              <p:cNvSpPr/>
              <p:nvPr/>
            </p:nvSpPr>
            <p:spPr>
              <a:xfrm>
                <a:off x="8685111" y="6470098"/>
                <a:ext cx="41968" cy="71854"/>
              </a:xfrm>
              <a:custGeom>
                <a:avLst/>
                <a:gdLst>
                  <a:gd name="connsiteX0" fmla="*/ 41968 w 41968"/>
                  <a:gd name="connsiteY0" fmla="*/ 68039 h 71854"/>
                  <a:gd name="connsiteX1" fmla="*/ 29250 w 41968"/>
                  <a:gd name="connsiteY1" fmla="*/ 71855 h 71854"/>
                  <a:gd name="connsiteX2" fmla="*/ 9538 w 41968"/>
                  <a:gd name="connsiteY2" fmla="*/ 52142 h 71854"/>
                  <a:gd name="connsiteX3" fmla="*/ 9538 w 41968"/>
                  <a:gd name="connsiteY3" fmla="*/ 24163 h 71854"/>
                  <a:gd name="connsiteX4" fmla="*/ 0 w 41968"/>
                  <a:gd name="connsiteY4" fmla="*/ 24163 h 71854"/>
                  <a:gd name="connsiteX5" fmla="*/ 0 w 41968"/>
                  <a:gd name="connsiteY5" fmla="*/ 13353 h 71854"/>
                  <a:gd name="connsiteX6" fmla="*/ 9538 w 41968"/>
                  <a:gd name="connsiteY6" fmla="*/ 13353 h 71854"/>
                  <a:gd name="connsiteX7" fmla="*/ 9538 w 41968"/>
                  <a:gd name="connsiteY7" fmla="*/ 0 h 71854"/>
                  <a:gd name="connsiteX8" fmla="*/ 22892 w 41968"/>
                  <a:gd name="connsiteY8" fmla="*/ 0 h 71854"/>
                  <a:gd name="connsiteX9" fmla="*/ 22892 w 41968"/>
                  <a:gd name="connsiteY9" fmla="*/ 13353 h 71854"/>
                  <a:gd name="connsiteX10" fmla="*/ 38153 w 41968"/>
                  <a:gd name="connsiteY10" fmla="*/ 13353 h 71854"/>
                  <a:gd name="connsiteX11" fmla="*/ 38153 w 41968"/>
                  <a:gd name="connsiteY11" fmla="*/ 24163 h 71854"/>
                  <a:gd name="connsiteX12" fmla="*/ 22892 w 41968"/>
                  <a:gd name="connsiteY12" fmla="*/ 24163 h 71854"/>
                  <a:gd name="connsiteX13" fmla="*/ 22892 w 41968"/>
                  <a:gd name="connsiteY13" fmla="*/ 51506 h 71854"/>
                  <a:gd name="connsiteX14" fmla="*/ 31158 w 41968"/>
                  <a:gd name="connsiteY14" fmla="*/ 60409 h 71854"/>
                  <a:gd name="connsiteX15" fmla="*/ 38789 w 41968"/>
                  <a:gd name="connsiteY15" fmla="*/ 57865 h 71854"/>
                  <a:gd name="connsiteX16" fmla="*/ 41968 w 41968"/>
                  <a:gd name="connsiteY16" fmla="*/ 68039 h 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68" h="71854">
                    <a:moveTo>
                      <a:pt x="41968" y="68039"/>
                    </a:moveTo>
                    <a:cubicBezTo>
                      <a:pt x="38789" y="70583"/>
                      <a:pt x="33702" y="71855"/>
                      <a:pt x="29250" y="71855"/>
                    </a:cubicBezTo>
                    <a:cubicBezTo>
                      <a:pt x="16533" y="71855"/>
                      <a:pt x="9538" y="64860"/>
                      <a:pt x="9538" y="52142"/>
                    </a:cubicBezTo>
                    <a:lnTo>
                      <a:pt x="9538" y="24163"/>
                    </a:lnTo>
                    <a:lnTo>
                      <a:pt x="0" y="24163"/>
                    </a:lnTo>
                    <a:lnTo>
                      <a:pt x="0" y="13353"/>
                    </a:lnTo>
                    <a:lnTo>
                      <a:pt x="9538" y="13353"/>
                    </a:lnTo>
                    <a:lnTo>
                      <a:pt x="9538" y="0"/>
                    </a:lnTo>
                    <a:lnTo>
                      <a:pt x="22892" y="0"/>
                    </a:lnTo>
                    <a:lnTo>
                      <a:pt x="22892" y="13353"/>
                    </a:lnTo>
                    <a:lnTo>
                      <a:pt x="38153" y="13353"/>
                    </a:lnTo>
                    <a:lnTo>
                      <a:pt x="38153" y="24163"/>
                    </a:lnTo>
                    <a:lnTo>
                      <a:pt x="22892" y="24163"/>
                    </a:lnTo>
                    <a:lnTo>
                      <a:pt x="22892" y="51506"/>
                    </a:lnTo>
                    <a:cubicBezTo>
                      <a:pt x="22892" y="57229"/>
                      <a:pt x="25435" y="60409"/>
                      <a:pt x="31158" y="60409"/>
                    </a:cubicBezTo>
                    <a:cubicBezTo>
                      <a:pt x="33702" y="60409"/>
                      <a:pt x="36881" y="59773"/>
                      <a:pt x="38789" y="57865"/>
                    </a:cubicBezTo>
                    <a:lnTo>
                      <a:pt x="41968" y="68039"/>
                    </a:lnTo>
                    <a:close/>
                  </a:path>
                </a:pathLst>
              </a:custGeom>
              <a:grpFill/>
              <a:ln w="635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B1F56EB-54BE-CD29-A0D6-D399A6EF7352}"/>
                  </a:ext>
                </a:extLst>
              </p:cNvPr>
              <p:cNvSpPr/>
              <p:nvPr/>
            </p:nvSpPr>
            <p:spPr>
              <a:xfrm>
                <a:off x="8736617" y="6458016"/>
                <a:ext cx="17805" cy="83300"/>
              </a:xfrm>
              <a:custGeom>
                <a:avLst/>
                <a:gdLst>
                  <a:gd name="connsiteX0" fmla="*/ 0 w 17805"/>
                  <a:gd name="connsiteY0" fmla="*/ 8267 h 83300"/>
                  <a:gd name="connsiteX1" fmla="*/ 8903 w 17805"/>
                  <a:gd name="connsiteY1" fmla="*/ 0 h 83300"/>
                  <a:gd name="connsiteX2" fmla="*/ 17805 w 17805"/>
                  <a:gd name="connsiteY2" fmla="*/ 7631 h 83300"/>
                  <a:gd name="connsiteX3" fmla="*/ 8903 w 17805"/>
                  <a:gd name="connsiteY3" fmla="*/ 15897 h 83300"/>
                  <a:gd name="connsiteX4" fmla="*/ 0 w 17805"/>
                  <a:gd name="connsiteY4" fmla="*/ 8267 h 83300"/>
                  <a:gd name="connsiteX5" fmla="*/ 1908 w 17805"/>
                  <a:gd name="connsiteY5" fmla="*/ 25435 h 83300"/>
                  <a:gd name="connsiteX6" fmla="*/ 15261 w 17805"/>
                  <a:gd name="connsiteY6" fmla="*/ 25435 h 83300"/>
                  <a:gd name="connsiteX7" fmla="*/ 15261 w 17805"/>
                  <a:gd name="connsiteY7" fmla="*/ 83300 h 83300"/>
                  <a:gd name="connsiteX8" fmla="*/ 1908 w 17805"/>
                  <a:gd name="connsiteY8" fmla="*/ 83300 h 83300"/>
                  <a:gd name="connsiteX9" fmla="*/ 1908 w 17805"/>
                  <a:gd name="connsiteY9" fmla="*/ 25435 h 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05" h="83300">
                    <a:moveTo>
                      <a:pt x="0" y="8267"/>
                    </a:moveTo>
                    <a:cubicBezTo>
                      <a:pt x="0" y="3816"/>
                      <a:pt x="3815" y="0"/>
                      <a:pt x="8903" y="0"/>
                    </a:cubicBezTo>
                    <a:cubicBezTo>
                      <a:pt x="13990" y="0"/>
                      <a:pt x="17805" y="3179"/>
                      <a:pt x="17805" y="7631"/>
                    </a:cubicBezTo>
                    <a:cubicBezTo>
                      <a:pt x="17805" y="12082"/>
                      <a:pt x="13990" y="15897"/>
                      <a:pt x="8903" y="15897"/>
                    </a:cubicBezTo>
                    <a:cubicBezTo>
                      <a:pt x="3815" y="15897"/>
                      <a:pt x="0" y="12718"/>
                      <a:pt x="0" y="8267"/>
                    </a:cubicBezTo>
                    <a:close/>
                    <a:moveTo>
                      <a:pt x="1908" y="25435"/>
                    </a:moveTo>
                    <a:lnTo>
                      <a:pt x="15261" y="25435"/>
                    </a:lnTo>
                    <a:lnTo>
                      <a:pt x="15261" y="83300"/>
                    </a:lnTo>
                    <a:lnTo>
                      <a:pt x="1908" y="83300"/>
                    </a:lnTo>
                    <a:lnTo>
                      <a:pt x="1908" y="25435"/>
                    </a:lnTo>
                    <a:close/>
                  </a:path>
                </a:pathLst>
              </a:custGeom>
              <a:grpFill/>
              <a:ln w="635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42C9192-34A8-FF92-5FFD-08117BB8DF09}"/>
                  </a:ext>
                </a:extLst>
              </p:cNvPr>
              <p:cNvSpPr/>
              <p:nvPr/>
            </p:nvSpPr>
            <p:spPr>
              <a:xfrm>
                <a:off x="8764596" y="6483452"/>
                <a:ext cx="61044" cy="59137"/>
              </a:xfrm>
              <a:custGeom>
                <a:avLst/>
                <a:gdLst>
                  <a:gd name="connsiteX0" fmla="*/ 0 w 61044"/>
                  <a:gd name="connsiteY0" fmla="*/ 29250 h 59137"/>
                  <a:gd name="connsiteX1" fmla="*/ 30523 w 61044"/>
                  <a:gd name="connsiteY1" fmla="*/ 0 h 59137"/>
                  <a:gd name="connsiteX2" fmla="*/ 61045 w 61044"/>
                  <a:gd name="connsiteY2" fmla="*/ 29250 h 59137"/>
                  <a:gd name="connsiteX3" fmla="*/ 30523 w 61044"/>
                  <a:gd name="connsiteY3" fmla="*/ 59137 h 59137"/>
                  <a:gd name="connsiteX4" fmla="*/ 0 w 61044"/>
                  <a:gd name="connsiteY4" fmla="*/ 29250 h 59137"/>
                  <a:gd name="connsiteX5" fmla="*/ 48327 w 61044"/>
                  <a:gd name="connsiteY5" fmla="*/ 29250 h 59137"/>
                  <a:gd name="connsiteX6" fmla="*/ 31158 w 61044"/>
                  <a:gd name="connsiteY6" fmla="*/ 11446 h 59137"/>
                  <a:gd name="connsiteX7" fmla="*/ 13989 w 61044"/>
                  <a:gd name="connsiteY7" fmla="*/ 29250 h 59137"/>
                  <a:gd name="connsiteX8" fmla="*/ 31158 w 61044"/>
                  <a:gd name="connsiteY8" fmla="*/ 47055 h 59137"/>
                  <a:gd name="connsiteX9" fmla="*/ 48327 w 61044"/>
                  <a:gd name="connsiteY9" fmla="*/ 29250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44" h="59137">
                    <a:moveTo>
                      <a:pt x="0" y="29250"/>
                    </a:moveTo>
                    <a:cubicBezTo>
                      <a:pt x="0" y="12082"/>
                      <a:pt x="12718" y="0"/>
                      <a:pt x="30523" y="0"/>
                    </a:cubicBezTo>
                    <a:cubicBezTo>
                      <a:pt x="48327" y="0"/>
                      <a:pt x="61045" y="12082"/>
                      <a:pt x="61045" y="29250"/>
                    </a:cubicBezTo>
                    <a:cubicBezTo>
                      <a:pt x="61045" y="46420"/>
                      <a:pt x="48327" y="59137"/>
                      <a:pt x="30523" y="59137"/>
                    </a:cubicBezTo>
                    <a:cubicBezTo>
                      <a:pt x="13353" y="58502"/>
                      <a:pt x="0" y="46420"/>
                      <a:pt x="0" y="29250"/>
                    </a:cubicBezTo>
                    <a:close/>
                    <a:moveTo>
                      <a:pt x="48327" y="29250"/>
                    </a:moveTo>
                    <a:cubicBezTo>
                      <a:pt x="48327" y="18441"/>
                      <a:pt x="40697" y="11446"/>
                      <a:pt x="31158" y="11446"/>
                    </a:cubicBezTo>
                    <a:cubicBezTo>
                      <a:pt x="21620" y="11446"/>
                      <a:pt x="13989" y="18441"/>
                      <a:pt x="13989" y="29250"/>
                    </a:cubicBezTo>
                    <a:cubicBezTo>
                      <a:pt x="13989" y="40061"/>
                      <a:pt x="21620" y="47055"/>
                      <a:pt x="31158" y="47055"/>
                    </a:cubicBezTo>
                    <a:cubicBezTo>
                      <a:pt x="40697" y="47055"/>
                      <a:pt x="48327" y="40061"/>
                      <a:pt x="48327" y="29250"/>
                    </a:cubicBezTo>
                    <a:close/>
                  </a:path>
                </a:pathLst>
              </a:custGeom>
              <a:grpFill/>
              <a:ln w="635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91FF8E4-0D40-AB9D-8DB1-E0C5158F7479}"/>
                  </a:ext>
                </a:extLst>
              </p:cNvPr>
              <p:cNvSpPr/>
              <p:nvPr/>
            </p:nvSpPr>
            <p:spPr>
              <a:xfrm>
                <a:off x="8839631" y="6482816"/>
                <a:ext cx="56592" cy="58500"/>
              </a:xfrm>
              <a:custGeom>
                <a:avLst/>
                <a:gdLst>
                  <a:gd name="connsiteX0" fmla="*/ 56593 w 56592"/>
                  <a:gd name="connsiteY0" fmla="*/ 25435 h 58500"/>
                  <a:gd name="connsiteX1" fmla="*/ 56593 w 56592"/>
                  <a:gd name="connsiteY1" fmla="*/ 58501 h 58500"/>
                  <a:gd name="connsiteX2" fmla="*/ 43240 w 56592"/>
                  <a:gd name="connsiteY2" fmla="*/ 58501 h 58500"/>
                  <a:gd name="connsiteX3" fmla="*/ 43240 w 56592"/>
                  <a:gd name="connsiteY3" fmla="*/ 27343 h 58500"/>
                  <a:gd name="connsiteX4" fmla="*/ 29250 w 56592"/>
                  <a:gd name="connsiteY4" fmla="*/ 12082 h 58500"/>
                  <a:gd name="connsiteX5" fmla="*/ 13353 w 56592"/>
                  <a:gd name="connsiteY5" fmla="*/ 29250 h 58500"/>
                  <a:gd name="connsiteX6" fmla="*/ 13353 w 56592"/>
                  <a:gd name="connsiteY6" fmla="*/ 58501 h 58500"/>
                  <a:gd name="connsiteX7" fmla="*/ 0 w 56592"/>
                  <a:gd name="connsiteY7" fmla="*/ 58501 h 58500"/>
                  <a:gd name="connsiteX8" fmla="*/ 0 w 56592"/>
                  <a:gd name="connsiteY8" fmla="*/ 636 h 58500"/>
                  <a:gd name="connsiteX9" fmla="*/ 12718 w 56592"/>
                  <a:gd name="connsiteY9" fmla="*/ 636 h 58500"/>
                  <a:gd name="connsiteX10" fmla="*/ 12718 w 56592"/>
                  <a:gd name="connsiteY10" fmla="*/ 8266 h 58500"/>
                  <a:gd name="connsiteX11" fmla="*/ 32430 w 56592"/>
                  <a:gd name="connsiteY11" fmla="*/ 0 h 58500"/>
                  <a:gd name="connsiteX12" fmla="*/ 56593 w 56592"/>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2" h="58500">
                    <a:moveTo>
                      <a:pt x="56593" y="25435"/>
                    </a:moveTo>
                    <a:lnTo>
                      <a:pt x="56593"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3" y="8266"/>
                      <a:pt x="56593" y="25435"/>
                    </a:cubicBezTo>
                    <a:close/>
                  </a:path>
                </a:pathLst>
              </a:custGeom>
              <a:grpFill/>
              <a:ln w="635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385AC83-2E52-3998-FC65-FDF0921AAF00}"/>
                  </a:ext>
                </a:extLst>
              </p:cNvPr>
              <p:cNvSpPr/>
              <p:nvPr/>
            </p:nvSpPr>
            <p:spPr>
              <a:xfrm>
                <a:off x="8935013" y="6465647"/>
                <a:ext cx="64223" cy="75669"/>
              </a:xfrm>
              <a:custGeom>
                <a:avLst/>
                <a:gdLst>
                  <a:gd name="connsiteX0" fmla="*/ 24799 w 64223"/>
                  <a:gd name="connsiteY0" fmla="*/ 12082 h 75669"/>
                  <a:gd name="connsiteX1" fmla="*/ 0 w 64223"/>
                  <a:gd name="connsiteY1" fmla="*/ 12082 h 75669"/>
                  <a:gd name="connsiteX2" fmla="*/ 0 w 64223"/>
                  <a:gd name="connsiteY2" fmla="*/ 0 h 75669"/>
                  <a:gd name="connsiteX3" fmla="*/ 64224 w 64223"/>
                  <a:gd name="connsiteY3" fmla="*/ 0 h 75669"/>
                  <a:gd name="connsiteX4" fmla="*/ 64224 w 64223"/>
                  <a:gd name="connsiteY4" fmla="*/ 12082 h 75669"/>
                  <a:gd name="connsiteX5" fmla="*/ 39424 w 64223"/>
                  <a:gd name="connsiteY5" fmla="*/ 12082 h 75669"/>
                  <a:gd name="connsiteX6" fmla="*/ 39424 w 64223"/>
                  <a:gd name="connsiteY6" fmla="*/ 75670 h 75669"/>
                  <a:gd name="connsiteX7" fmla="*/ 25435 w 64223"/>
                  <a:gd name="connsiteY7" fmla="*/ 75670 h 75669"/>
                  <a:gd name="connsiteX8" fmla="*/ 25435 w 64223"/>
                  <a:gd name="connsiteY8" fmla="*/ 12082 h 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3" h="75669">
                    <a:moveTo>
                      <a:pt x="24799" y="12082"/>
                    </a:moveTo>
                    <a:lnTo>
                      <a:pt x="0" y="12082"/>
                    </a:lnTo>
                    <a:lnTo>
                      <a:pt x="0" y="0"/>
                    </a:lnTo>
                    <a:lnTo>
                      <a:pt x="64224" y="0"/>
                    </a:lnTo>
                    <a:lnTo>
                      <a:pt x="64224" y="12082"/>
                    </a:lnTo>
                    <a:lnTo>
                      <a:pt x="39424" y="12082"/>
                    </a:lnTo>
                    <a:lnTo>
                      <a:pt x="39424" y="75670"/>
                    </a:lnTo>
                    <a:lnTo>
                      <a:pt x="25435" y="75670"/>
                    </a:lnTo>
                    <a:lnTo>
                      <a:pt x="25435" y="12082"/>
                    </a:lnTo>
                    <a:close/>
                  </a:path>
                </a:pathLst>
              </a:custGeom>
              <a:grpFill/>
              <a:ln w="635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15CF0D-A569-FB01-9920-FF79F32CDB6E}"/>
                  </a:ext>
                </a:extLst>
              </p:cNvPr>
              <p:cNvSpPr/>
              <p:nvPr/>
            </p:nvSpPr>
            <p:spPr>
              <a:xfrm>
                <a:off x="9008775" y="6461196"/>
                <a:ext cx="56593" cy="80120"/>
              </a:xfrm>
              <a:custGeom>
                <a:avLst/>
                <a:gdLst>
                  <a:gd name="connsiteX0" fmla="*/ 56594 w 56593"/>
                  <a:gd name="connsiteY0" fmla="*/ 47055 h 80120"/>
                  <a:gd name="connsiteX1" fmla="*/ 56594 w 56593"/>
                  <a:gd name="connsiteY1" fmla="*/ 80121 h 80120"/>
                  <a:gd name="connsiteX2" fmla="*/ 43240 w 56593"/>
                  <a:gd name="connsiteY2" fmla="*/ 80121 h 80120"/>
                  <a:gd name="connsiteX3" fmla="*/ 43240 w 56593"/>
                  <a:gd name="connsiteY3" fmla="*/ 48963 h 80120"/>
                  <a:gd name="connsiteX4" fmla="*/ 29250 w 56593"/>
                  <a:gd name="connsiteY4" fmla="*/ 33702 h 80120"/>
                  <a:gd name="connsiteX5" fmla="*/ 13353 w 56593"/>
                  <a:gd name="connsiteY5" fmla="*/ 50871 h 80120"/>
                  <a:gd name="connsiteX6" fmla="*/ 13353 w 56593"/>
                  <a:gd name="connsiteY6" fmla="*/ 80121 h 80120"/>
                  <a:gd name="connsiteX7" fmla="*/ 0 w 56593"/>
                  <a:gd name="connsiteY7" fmla="*/ 80121 h 80120"/>
                  <a:gd name="connsiteX8" fmla="*/ 0 w 56593"/>
                  <a:gd name="connsiteY8" fmla="*/ 0 h 80120"/>
                  <a:gd name="connsiteX9" fmla="*/ 13353 w 56593"/>
                  <a:gd name="connsiteY9" fmla="*/ 0 h 80120"/>
                  <a:gd name="connsiteX10" fmla="*/ 13353 w 56593"/>
                  <a:gd name="connsiteY10" fmla="*/ 29251 h 80120"/>
                  <a:gd name="connsiteX11" fmla="*/ 32430 w 56593"/>
                  <a:gd name="connsiteY11" fmla="*/ 21620 h 80120"/>
                  <a:gd name="connsiteX12" fmla="*/ 56594 w 56593"/>
                  <a:gd name="connsiteY12" fmla="*/ 47055 h 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80120">
                    <a:moveTo>
                      <a:pt x="56594" y="47055"/>
                    </a:moveTo>
                    <a:lnTo>
                      <a:pt x="56594" y="80121"/>
                    </a:lnTo>
                    <a:lnTo>
                      <a:pt x="43240" y="80121"/>
                    </a:lnTo>
                    <a:lnTo>
                      <a:pt x="43240" y="48963"/>
                    </a:lnTo>
                    <a:cubicBezTo>
                      <a:pt x="43240" y="38789"/>
                      <a:pt x="38153" y="33702"/>
                      <a:pt x="29250" y="33702"/>
                    </a:cubicBezTo>
                    <a:cubicBezTo>
                      <a:pt x="19712" y="33702"/>
                      <a:pt x="13353" y="39425"/>
                      <a:pt x="13353" y="50871"/>
                    </a:cubicBezTo>
                    <a:lnTo>
                      <a:pt x="13353" y="80121"/>
                    </a:lnTo>
                    <a:lnTo>
                      <a:pt x="0" y="80121"/>
                    </a:lnTo>
                    <a:lnTo>
                      <a:pt x="0" y="0"/>
                    </a:lnTo>
                    <a:lnTo>
                      <a:pt x="13353" y="0"/>
                    </a:lnTo>
                    <a:lnTo>
                      <a:pt x="13353" y="29251"/>
                    </a:lnTo>
                    <a:cubicBezTo>
                      <a:pt x="17804" y="24800"/>
                      <a:pt x="24800" y="21620"/>
                      <a:pt x="32430" y="21620"/>
                    </a:cubicBezTo>
                    <a:cubicBezTo>
                      <a:pt x="45783" y="21620"/>
                      <a:pt x="56594" y="29887"/>
                      <a:pt x="56594" y="47055"/>
                    </a:cubicBezTo>
                    <a:close/>
                  </a:path>
                </a:pathLst>
              </a:custGeom>
              <a:grpFill/>
              <a:ln w="635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5AD677A-CA8B-CF6C-1B42-047F9F21641A}"/>
                  </a:ext>
                </a:extLst>
              </p:cNvPr>
              <p:cNvSpPr/>
              <p:nvPr/>
            </p:nvSpPr>
            <p:spPr>
              <a:xfrm>
                <a:off x="9078086" y="6483418"/>
                <a:ext cx="52777" cy="58535"/>
              </a:xfrm>
              <a:custGeom>
                <a:avLst/>
                <a:gdLst>
                  <a:gd name="connsiteX0" fmla="*/ 52778 w 52777"/>
                  <a:gd name="connsiteY0" fmla="*/ 24198 h 58535"/>
                  <a:gd name="connsiteX1" fmla="*/ 52778 w 52777"/>
                  <a:gd name="connsiteY1" fmla="*/ 57899 h 58535"/>
                  <a:gd name="connsiteX2" fmla="*/ 40060 w 52777"/>
                  <a:gd name="connsiteY2" fmla="*/ 57899 h 58535"/>
                  <a:gd name="connsiteX3" fmla="*/ 40060 w 52777"/>
                  <a:gd name="connsiteY3" fmla="*/ 50905 h 58535"/>
                  <a:gd name="connsiteX4" fmla="*/ 21619 w 52777"/>
                  <a:gd name="connsiteY4" fmla="*/ 58536 h 58535"/>
                  <a:gd name="connsiteX5" fmla="*/ 0 w 52777"/>
                  <a:gd name="connsiteY5" fmla="*/ 41366 h 58535"/>
                  <a:gd name="connsiteX6" fmla="*/ 24163 w 52777"/>
                  <a:gd name="connsiteY6" fmla="*/ 24198 h 58535"/>
                  <a:gd name="connsiteX7" fmla="*/ 38789 w 52777"/>
                  <a:gd name="connsiteY7" fmla="*/ 24198 h 58535"/>
                  <a:gd name="connsiteX8" fmla="*/ 38789 w 52777"/>
                  <a:gd name="connsiteY8" fmla="*/ 23562 h 58535"/>
                  <a:gd name="connsiteX9" fmla="*/ 24163 w 52777"/>
                  <a:gd name="connsiteY9" fmla="*/ 10844 h 58535"/>
                  <a:gd name="connsiteX10" fmla="*/ 6359 w 52777"/>
                  <a:gd name="connsiteY10" fmla="*/ 16567 h 58535"/>
                  <a:gd name="connsiteX11" fmla="*/ 1271 w 52777"/>
                  <a:gd name="connsiteY11" fmla="*/ 7029 h 58535"/>
                  <a:gd name="connsiteX12" fmla="*/ 25435 w 52777"/>
                  <a:gd name="connsiteY12" fmla="*/ 34 h 58535"/>
                  <a:gd name="connsiteX13" fmla="*/ 52778 w 52777"/>
                  <a:gd name="connsiteY13" fmla="*/ 24198 h 58535"/>
                  <a:gd name="connsiteX14" fmla="*/ 38789 w 52777"/>
                  <a:gd name="connsiteY14" fmla="*/ 40095 h 58535"/>
                  <a:gd name="connsiteX15" fmla="*/ 38789 w 52777"/>
                  <a:gd name="connsiteY15" fmla="*/ 33100 h 58535"/>
                  <a:gd name="connsiteX16" fmla="*/ 24799 w 52777"/>
                  <a:gd name="connsiteY16" fmla="*/ 33100 h 58535"/>
                  <a:gd name="connsiteX17" fmla="*/ 13353 w 52777"/>
                  <a:gd name="connsiteY17" fmla="*/ 40731 h 58535"/>
                  <a:gd name="connsiteX18" fmla="*/ 24163 w 52777"/>
                  <a:gd name="connsiteY18" fmla="*/ 48997 h 58535"/>
                  <a:gd name="connsiteX19" fmla="*/ 38789 w 52777"/>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7" h="58535">
                    <a:moveTo>
                      <a:pt x="52778" y="24198"/>
                    </a:moveTo>
                    <a:lnTo>
                      <a:pt x="52778" y="57899"/>
                    </a:lnTo>
                    <a:lnTo>
                      <a:pt x="40060" y="57899"/>
                    </a:lnTo>
                    <a:lnTo>
                      <a:pt x="40060" y="50905"/>
                    </a:lnTo>
                    <a:cubicBezTo>
                      <a:pt x="36881" y="55992"/>
                      <a:pt x="30522" y="58536"/>
                      <a:pt x="21619" y="58536"/>
                    </a:cubicBezTo>
                    <a:cubicBezTo>
                      <a:pt x="8266" y="58536"/>
                      <a:pt x="0" y="51540"/>
                      <a:pt x="0" y="41366"/>
                    </a:cubicBezTo>
                    <a:cubicBezTo>
                      <a:pt x="0" y="31828"/>
                      <a:pt x="6359" y="24198"/>
                      <a:pt x="24163" y="24198"/>
                    </a:cubicBezTo>
                    <a:lnTo>
                      <a:pt x="38789" y="24198"/>
                    </a:lnTo>
                    <a:lnTo>
                      <a:pt x="38789" y="23562"/>
                    </a:lnTo>
                    <a:cubicBezTo>
                      <a:pt x="38789" y="15931"/>
                      <a:pt x="34337" y="10844"/>
                      <a:pt x="24163" y="10844"/>
                    </a:cubicBezTo>
                    <a:cubicBezTo>
                      <a:pt x="17804" y="10844"/>
                      <a:pt x="10810" y="12752"/>
                      <a:pt x="6359" y="16567"/>
                    </a:cubicBezTo>
                    <a:lnTo>
                      <a:pt x="1271" y="7029"/>
                    </a:lnTo>
                    <a:cubicBezTo>
                      <a:pt x="7630" y="2578"/>
                      <a:pt x="16533" y="34"/>
                      <a:pt x="25435" y="34"/>
                    </a:cubicBezTo>
                    <a:cubicBezTo>
                      <a:pt x="43240" y="-602"/>
                      <a:pt x="52778" y="7665"/>
                      <a:pt x="52778" y="24198"/>
                    </a:cubicBezTo>
                    <a:close/>
                    <a:moveTo>
                      <a:pt x="38789" y="40095"/>
                    </a:moveTo>
                    <a:lnTo>
                      <a:pt x="38789" y="33100"/>
                    </a:lnTo>
                    <a:lnTo>
                      <a:pt x="24799" y="33100"/>
                    </a:lnTo>
                    <a:cubicBezTo>
                      <a:pt x="15897" y="33100"/>
                      <a:pt x="13353" y="36280"/>
                      <a:pt x="13353" y="40731"/>
                    </a:cubicBezTo>
                    <a:cubicBezTo>
                      <a:pt x="13353" y="45818"/>
                      <a:pt x="17169" y="48997"/>
                      <a:pt x="24163" y="48997"/>
                    </a:cubicBezTo>
                    <a:cubicBezTo>
                      <a:pt x="31158" y="48997"/>
                      <a:pt x="36881" y="45818"/>
                      <a:pt x="38789" y="40095"/>
                    </a:cubicBezTo>
                    <a:close/>
                  </a:path>
                </a:pathLst>
              </a:custGeom>
              <a:grpFill/>
              <a:ln w="635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F74F5EB-05F3-7E1E-7C18-F6ADEFAB51FB}"/>
                  </a:ext>
                </a:extLst>
              </p:cNvPr>
              <p:cNvSpPr/>
              <p:nvPr/>
            </p:nvSpPr>
            <p:spPr>
              <a:xfrm>
                <a:off x="9140402" y="6470098"/>
                <a:ext cx="41968" cy="71854"/>
              </a:xfrm>
              <a:custGeom>
                <a:avLst/>
                <a:gdLst>
                  <a:gd name="connsiteX0" fmla="*/ 41968 w 41968"/>
                  <a:gd name="connsiteY0" fmla="*/ 68039 h 71854"/>
                  <a:gd name="connsiteX1" fmla="*/ 29250 w 41968"/>
                  <a:gd name="connsiteY1" fmla="*/ 71855 h 71854"/>
                  <a:gd name="connsiteX2" fmla="*/ 9538 w 41968"/>
                  <a:gd name="connsiteY2" fmla="*/ 52142 h 71854"/>
                  <a:gd name="connsiteX3" fmla="*/ 9538 w 41968"/>
                  <a:gd name="connsiteY3" fmla="*/ 24163 h 71854"/>
                  <a:gd name="connsiteX4" fmla="*/ 0 w 41968"/>
                  <a:gd name="connsiteY4" fmla="*/ 24163 h 71854"/>
                  <a:gd name="connsiteX5" fmla="*/ 0 w 41968"/>
                  <a:gd name="connsiteY5" fmla="*/ 13353 h 71854"/>
                  <a:gd name="connsiteX6" fmla="*/ 9538 w 41968"/>
                  <a:gd name="connsiteY6" fmla="*/ 13353 h 71854"/>
                  <a:gd name="connsiteX7" fmla="*/ 9538 w 41968"/>
                  <a:gd name="connsiteY7" fmla="*/ 0 h 71854"/>
                  <a:gd name="connsiteX8" fmla="*/ 22892 w 41968"/>
                  <a:gd name="connsiteY8" fmla="*/ 0 h 71854"/>
                  <a:gd name="connsiteX9" fmla="*/ 22892 w 41968"/>
                  <a:gd name="connsiteY9" fmla="*/ 13353 h 71854"/>
                  <a:gd name="connsiteX10" fmla="*/ 38153 w 41968"/>
                  <a:gd name="connsiteY10" fmla="*/ 13353 h 71854"/>
                  <a:gd name="connsiteX11" fmla="*/ 38153 w 41968"/>
                  <a:gd name="connsiteY11" fmla="*/ 24163 h 71854"/>
                  <a:gd name="connsiteX12" fmla="*/ 22892 w 41968"/>
                  <a:gd name="connsiteY12" fmla="*/ 24163 h 71854"/>
                  <a:gd name="connsiteX13" fmla="*/ 22892 w 41968"/>
                  <a:gd name="connsiteY13" fmla="*/ 51506 h 71854"/>
                  <a:gd name="connsiteX14" fmla="*/ 31158 w 41968"/>
                  <a:gd name="connsiteY14" fmla="*/ 60409 h 71854"/>
                  <a:gd name="connsiteX15" fmla="*/ 38789 w 41968"/>
                  <a:gd name="connsiteY15" fmla="*/ 57865 h 71854"/>
                  <a:gd name="connsiteX16" fmla="*/ 41968 w 41968"/>
                  <a:gd name="connsiteY16" fmla="*/ 68039 h 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68" h="71854">
                    <a:moveTo>
                      <a:pt x="41968" y="68039"/>
                    </a:moveTo>
                    <a:cubicBezTo>
                      <a:pt x="38789" y="70583"/>
                      <a:pt x="33702" y="71855"/>
                      <a:pt x="29250" y="71855"/>
                    </a:cubicBezTo>
                    <a:cubicBezTo>
                      <a:pt x="16533" y="71855"/>
                      <a:pt x="9538" y="64860"/>
                      <a:pt x="9538" y="52142"/>
                    </a:cubicBezTo>
                    <a:lnTo>
                      <a:pt x="9538" y="24163"/>
                    </a:lnTo>
                    <a:lnTo>
                      <a:pt x="0" y="24163"/>
                    </a:lnTo>
                    <a:lnTo>
                      <a:pt x="0" y="13353"/>
                    </a:lnTo>
                    <a:lnTo>
                      <a:pt x="9538" y="13353"/>
                    </a:lnTo>
                    <a:lnTo>
                      <a:pt x="9538" y="0"/>
                    </a:lnTo>
                    <a:lnTo>
                      <a:pt x="22892" y="0"/>
                    </a:lnTo>
                    <a:lnTo>
                      <a:pt x="22892" y="13353"/>
                    </a:lnTo>
                    <a:lnTo>
                      <a:pt x="38153" y="13353"/>
                    </a:lnTo>
                    <a:lnTo>
                      <a:pt x="38153" y="24163"/>
                    </a:lnTo>
                    <a:lnTo>
                      <a:pt x="22892" y="24163"/>
                    </a:lnTo>
                    <a:lnTo>
                      <a:pt x="22892" y="51506"/>
                    </a:lnTo>
                    <a:cubicBezTo>
                      <a:pt x="22892" y="57229"/>
                      <a:pt x="25435" y="60409"/>
                      <a:pt x="31158" y="60409"/>
                    </a:cubicBezTo>
                    <a:cubicBezTo>
                      <a:pt x="33702" y="60409"/>
                      <a:pt x="36881" y="59773"/>
                      <a:pt x="38789" y="57865"/>
                    </a:cubicBezTo>
                    <a:lnTo>
                      <a:pt x="41968" y="68039"/>
                    </a:lnTo>
                    <a:close/>
                  </a:path>
                </a:pathLst>
              </a:custGeom>
              <a:grpFill/>
              <a:ln w="635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467E59-EDAE-468E-FA52-65D41152DBE9}"/>
                  </a:ext>
                </a:extLst>
              </p:cNvPr>
              <p:cNvSpPr/>
              <p:nvPr/>
            </p:nvSpPr>
            <p:spPr>
              <a:xfrm>
                <a:off x="9224975" y="6465647"/>
                <a:ext cx="74397" cy="75033"/>
              </a:xfrm>
              <a:custGeom>
                <a:avLst/>
                <a:gdLst>
                  <a:gd name="connsiteX0" fmla="*/ 0 w 74397"/>
                  <a:gd name="connsiteY0" fmla="*/ 0 h 75033"/>
                  <a:gd name="connsiteX1" fmla="*/ 33066 w 74397"/>
                  <a:gd name="connsiteY1" fmla="*/ 0 h 75033"/>
                  <a:gd name="connsiteX2" fmla="*/ 74398 w 74397"/>
                  <a:gd name="connsiteY2" fmla="*/ 37517 h 75033"/>
                  <a:gd name="connsiteX3" fmla="*/ 33066 w 74397"/>
                  <a:gd name="connsiteY3" fmla="*/ 75034 h 75033"/>
                  <a:gd name="connsiteX4" fmla="*/ 0 w 74397"/>
                  <a:gd name="connsiteY4" fmla="*/ 75034 h 75033"/>
                  <a:gd name="connsiteX5" fmla="*/ 0 w 74397"/>
                  <a:gd name="connsiteY5" fmla="*/ 0 h 75033"/>
                  <a:gd name="connsiteX6" fmla="*/ 32430 w 74397"/>
                  <a:gd name="connsiteY6" fmla="*/ 63589 h 75033"/>
                  <a:gd name="connsiteX7" fmla="*/ 60409 w 74397"/>
                  <a:gd name="connsiteY7" fmla="*/ 37517 h 75033"/>
                  <a:gd name="connsiteX8" fmla="*/ 32430 w 74397"/>
                  <a:gd name="connsiteY8" fmla="*/ 11446 h 75033"/>
                  <a:gd name="connsiteX9" fmla="*/ 13989 w 74397"/>
                  <a:gd name="connsiteY9" fmla="*/ 11446 h 75033"/>
                  <a:gd name="connsiteX10" fmla="*/ 13989 w 74397"/>
                  <a:gd name="connsiteY10" fmla="*/ 63589 h 75033"/>
                  <a:gd name="connsiteX11" fmla="*/ 32430 w 74397"/>
                  <a:gd name="connsiteY11" fmla="*/ 63589 h 7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97" h="75033">
                    <a:moveTo>
                      <a:pt x="0" y="0"/>
                    </a:moveTo>
                    <a:lnTo>
                      <a:pt x="33066" y="0"/>
                    </a:lnTo>
                    <a:cubicBezTo>
                      <a:pt x="57865" y="0"/>
                      <a:pt x="74398" y="15261"/>
                      <a:pt x="74398" y="37517"/>
                    </a:cubicBezTo>
                    <a:cubicBezTo>
                      <a:pt x="74398" y="60409"/>
                      <a:pt x="57865" y="75034"/>
                      <a:pt x="33066" y="75034"/>
                    </a:cubicBezTo>
                    <a:lnTo>
                      <a:pt x="0" y="75034"/>
                    </a:lnTo>
                    <a:lnTo>
                      <a:pt x="0" y="0"/>
                    </a:lnTo>
                    <a:close/>
                    <a:moveTo>
                      <a:pt x="32430" y="63589"/>
                    </a:moveTo>
                    <a:cubicBezTo>
                      <a:pt x="49598" y="63589"/>
                      <a:pt x="60409" y="53414"/>
                      <a:pt x="60409" y="37517"/>
                    </a:cubicBezTo>
                    <a:cubicBezTo>
                      <a:pt x="60409" y="21620"/>
                      <a:pt x="49598" y="11446"/>
                      <a:pt x="32430" y="11446"/>
                    </a:cubicBezTo>
                    <a:lnTo>
                      <a:pt x="13989" y="11446"/>
                    </a:lnTo>
                    <a:lnTo>
                      <a:pt x="13989" y="63589"/>
                    </a:lnTo>
                    <a:lnTo>
                      <a:pt x="32430" y="63589"/>
                    </a:lnTo>
                    <a:close/>
                  </a:path>
                </a:pathLst>
              </a:custGeom>
              <a:grpFill/>
              <a:ln w="635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50309C-AE1B-04A3-DFEA-1B35FC2E1DCC}"/>
                  </a:ext>
                </a:extLst>
              </p:cNvPr>
              <p:cNvSpPr/>
              <p:nvPr/>
            </p:nvSpPr>
            <p:spPr>
              <a:xfrm>
                <a:off x="9313363" y="6482816"/>
                <a:ext cx="33065" cy="57865"/>
              </a:xfrm>
              <a:custGeom>
                <a:avLst/>
                <a:gdLst>
                  <a:gd name="connsiteX0" fmla="*/ 33066 w 33065"/>
                  <a:gd name="connsiteY0" fmla="*/ 0 h 57865"/>
                  <a:gd name="connsiteX1" fmla="*/ 33066 w 33065"/>
                  <a:gd name="connsiteY1" fmla="*/ 12718 h 57865"/>
                  <a:gd name="connsiteX2" fmla="*/ 29886 w 33065"/>
                  <a:gd name="connsiteY2" fmla="*/ 12082 h 57865"/>
                  <a:gd name="connsiteX3" fmla="*/ 13353 w 33065"/>
                  <a:gd name="connsiteY3" fmla="*/ 29886 h 57865"/>
                  <a:gd name="connsiteX4" fmla="*/ 13353 w 33065"/>
                  <a:gd name="connsiteY4" fmla="*/ 57865 h 57865"/>
                  <a:gd name="connsiteX5" fmla="*/ 0 w 33065"/>
                  <a:gd name="connsiteY5" fmla="*/ 57865 h 57865"/>
                  <a:gd name="connsiteX6" fmla="*/ 0 w 33065"/>
                  <a:gd name="connsiteY6" fmla="*/ 0 h 57865"/>
                  <a:gd name="connsiteX7" fmla="*/ 12718 w 33065"/>
                  <a:gd name="connsiteY7" fmla="*/ 0 h 57865"/>
                  <a:gd name="connsiteX8" fmla="*/ 12718 w 33065"/>
                  <a:gd name="connsiteY8" fmla="*/ 8266 h 57865"/>
                  <a:gd name="connsiteX9" fmla="*/ 33066 w 33065"/>
                  <a:gd name="connsiteY9"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5" h="57865">
                    <a:moveTo>
                      <a:pt x="33066" y="0"/>
                    </a:moveTo>
                    <a:lnTo>
                      <a:pt x="33066" y="12718"/>
                    </a:lnTo>
                    <a:cubicBezTo>
                      <a:pt x="31794" y="12718"/>
                      <a:pt x="31158" y="12082"/>
                      <a:pt x="29886" y="12082"/>
                    </a:cubicBezTo>
                    <a:cubicBezTo>
                      <a:pt x="19712" y="12082"/>
                      <a:pt x="13353" y="18441"/>
                      <a:pt x="13353" y="29886"/>
                    </a:cubicBezTo>
                    <a:lnTo>
                      <a:pt x="13353" y="57865"/>
                    </a:lnTo>
                    <a:lnTo>
                      <a:pt x="0" y="57865"/>
                    </a:lnTo>
                    <a:lnTo>
                      <a:pt x="0" y="0"/>
                    </a:lnTo>
                    <a:lnTo>
                      <a:pt x="12718" y="0"/>
                    </a:lnTo>
                    <a:lnTo>
                      <a:pt x="12718" y="8266"/>
                    </a:lnTo>
                    <a:cubicBezTo>
                      <a:pt x="16533" y="3179"/>
                      <a:pt x="23527" y="0"/>
                      <a:pt x="33066" y="0"/>
                    </a:cubicBezTo>
                    <a:close/>
                  </a:path>
                </a:pathLst>
              </a:custGeom>
              <a:grpFill/>
              <a:ln w="635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58081C0-5FED-5849-5E92-B2CC06771EAE}"/>
                  </a:ext>
                </a:extLst>
              </p:cNvPr>
              <p:cNvSpPr/>
              <p:nvPr/>
            </p:nvSpPr>
            <p:spPr>
              <a:xfrm>
                <a:off x="9355966" y="6458016"/>
                <a:ext cx="17805" cy="83300"/>
              </a:xfrm>
              <a:custGeom>
                <a:avLst/>
                <a:gdLst>
                  <a:gd name="connsiteX0" fmla="*/ 0 w 17805"/>
                  <a:gd name="connsiteY0" fmla="*/ 8267 h 83300"/>
                  <a:gd name="connsiteX1" fmla="*/ 8903 w 17805"/>
                  <a:gd name="connsiteY1" fmla="*/ 0 h 83300"/>
                  <a:gd name="connsiteX2" fmla="*/ 17805 w 17805"/>
                  <a:gd name="connsiteY2" fmla="*/ 7631 h 83300"/>
                  <a:gd name="connsiteX3" fmla="*/ 8903 w 17805"/>
                  <a:gd name="connsiteY3" fmla="*/ 15897 h 83300"/>
                  <a:gd name="connsiteX4" fmla="*/ 0 w 17805"/>
                  <a:gd name="connsiteY4" fmla="*/ 8267 h 83300"/>
                  <a:gd name="connsiteX5" fmla="*/ 1908 w 17805"/>
                  <a:gd name="connsiteY5" fmla="*/ 25435 h 83300"/>
                  <a:gd name="connsiteX6" fmla="*/ 15261 w 17805"/>
                  <a:gd name="connsiteY6" fmla="*/ 25435 h 83300"/>
                  <a:gd name="connsiteX7" fmla="*/ 15261 w 17805"/>
                  <a:gd name="connsiteY7" fmla="*/ 83300 h 83300"/>
                  <a:gd name="connsiteX8" fmla="*/ 1908 w 17805"/>
                  <a:gd name="connsiteY8" fmla="*/ 83300 h 83300"/>
                  <a:gd name="connsiteX9" fmla="*/ 1908 w 17805"/>
                  <a:gd name="connsiteY9" fmla="*/ 25435 h 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05" h="83300">
                    <a:moveTo>
                      <a:pt x="0" y="8267"/>
                    </a:moveTo>
                    <a:cubicBezTo>
                      <a:pt x="0" y="3816"/>
                      <a:pt x="3815" y="0"/>
                      <a:pt x="8903" y="0"/>
                    </a:cubicBezTo>
                    <a:cubicBezTo>
                      <a:pt x="13989" y="0"/>
                      <a:pt x="17805" y="3179"/>
                      <a:pt x="17805" y="7631"/>
                    </a:cubicBezTo>
                    <a:cubicBezTo>
                      <a:pt x="17805" y="12082"/>
                      <a:pt x="13989" y="15897"/>
                      <a:pt x="8903" y="15897"/>
                    </a:cubicBezTo>
                    <a:cubicBezTo>
                      <a:pt x="3815" y="15897"/>
                      <a:pt x="0" y="12718"/>
                      <a:pt x="0" y="8267"/>
                    </a:cubicBezTo>
                    <a:close/>
                    <a:moveTo>
                      <a:pt x="1908" y="25435"/>
                    </a:moveTo>
                    <a:lnTo>
                      <a:pt x="15261" y="25435"/>
                    </a:lnTo>
                    <a:lnTo>
                      <a:pt x="15261" y="83300"/>
                    </a:lnTo>
                    <a:lnTo>
                      <a:pt x="1908" y="83300"/>
                    </a:lnTo>
                    <a:lnTo>
                      <a:pt x="1908" y="25435"/>
                    </a:lnTo>
                    <a:close/>
                  </a:path>
                </a:pathLst>
              </a:custGeom>
              <a:grpFill/>
              <a:ln w="635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F1D94D0-30B6-DA36-EB39-5D62C5D58E30}"/>
                  </a:ext>
                </a:extLst>
              </p:cNvPr>
              <p:cNvSpPr/>
              <p:nvPr/>
            </p:nvSpPr>
            <p:spPr>
              <a:xfrm>
                <a:off x="9379494" y="6483452"/>
                <a:ext cx="63588" cy="57865"/>
              </a:xfrm>
              <a:custGeom>
                <a:avLst/>
                <a:gdLst>
                  <a:gd name="connsiteX0" fmla="*/ 63588 w 63588"/>
                  <a:gd name="connsiteY0" fmla="*/ 0 h 57865"/>
                  <a:gd name="connsiteX1" fmla="*/ 38789 w 63588"/>
                  <a:gd name="connsiteY1" fmla="*/ 57865 h 57865"/>
                  <a:gd name="connsiteX2" fmla="*/ 24800 w 63588"/>
                  <a:gd name="connsiteY2" fmla="*/ 57865 h 57865"/>
                  <a:gd name="connsiteX3" fmla="*/ 0 w 63588"/>
                  <a:gd name="connsiteY3" fmla="*/ 0 h 57865"/>
                  <a:gd name="connsiteX4" fmla="*/ 13990 w 63588"/>
                  <a:gd name="connsiteY4" fmla="*/ 0 h 57865"/>
                  <a:gd name="connsiteX5" fmla="*/ 31794 w 63588"/>
                  <a:gd name="connsiteY5" fmla="*/ 42605 h 57865"/>
                  <a:gd name="connsiteX6" fmla="*/ 50235 w 63588"/>
                  <a:gd name="connsiteY6" fmla="*/ 0 h 57865"/>
                  <a:gd name="connsiteX7" fmla="*/ 63588 w 63588"/>
                  <a:gd name="connsiteY7"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8" h="57865">
                    <a:moveTo>
                      <a:pt x="63588" y="0"/>
                    </a:moveTo>
                    <a:lnTo>
                      <a:pt x="38789" y="57865"/>
                    </a:lnTo>
                    <a:lnTo>
                      <a:pt x="24800" y="57865"/>
                    </a:lnTo>
                    <a:lnTo>
                      <a:pt x="0" y="0"/>
                    </a:lnTo>
                    <a:lnTo>
                      <a:pt x="13990" y="0"/>
                    </a:lnTo>
                    <a:lnTo>
                      <a:pt x="31794" y="42605"/>
                    </a:lnTo>
                    <a:lnTo>
                      <a:pt x="50235" y="0"/>
                    </a:lnTo>
                    <a:lnTo>
                      <a:pt x="63588" y="0"/>
                    </a:lnTo>
                    <a:close/>
                  </a:path>
                </a:pathLst>
              </a:custGeom>
              <a:grpFill/>
              <a:ln w="635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ECEC9F2-572B-C044-42E3-CC5393E8EC86}"/>
                  </a:ext>
                </a:extLst>
              </p:cNvPr>
              <p:cNvSpPr/>
              <p:nvPr/>
            </p:nvSpPr>
            <p:spPr>
              <a:xfrm>
                <a:off x="9444990" y="6483452"/>
                <a:ext cx="59137" cy="59137"/>
              </a:xfrm>
              <a:custGeom>
                <a:avLst/>
                <a:gdLst>
                  <a:gd name="connsiteX0" fmla="*/ 59137 w 59137"/>
                  <a:gd name="connsiteY0" fmla="*/ 33702 h 59137"/>
                  <a:gd name="connsiteX1" fmla="*/ 13989 w 59137"/>
                  <a:gd name="connsiteY1" fmla="*/ 33702 h 59137"/>
                  <a:gd name="connsiteX2" fmla="*/ 32430 w 59137"/>
                  <a:gd name="connsiteY2" fmla="*/ 47691 h 59137"/>
                  <a:gd name="connsiteX3" fmla="*/ 48327 w 59137"/>
                  <a:gd name="connsiteY3" fmla="*/ 41332 h 59137"/>
                  <a:gd name="connsiteX4" fmla="*/ 55321 w 59137"/>
                  <a:gd name="connsiteY4" fmla="*/ 49599 h 59137"/>
                  <a:gd name="connsiteX5" fmla="*/ 31794 w 59137"/>
                  <a:gd name="connsiteY5" fmla="*/ 59137 h 59137"/>
                  <a:gd name="connsiteX6" fmla="*/ 0 w 59137"/>
                  <a:gd name="connsiteY6" fmla="*/ 29250 h 59137"/>
                  <a:gd name="connsiteX7" fmla="*/ 29886 w 59137"/>
                  <a:gd name="connsiteY7" fmla="*/ 0 h 59137"/>
                  <a:gd name="connsiteX8" fmla="*/ 59137 w 59137"/>
                  <a:gd name="connsiteY8" fmla="*/ 29887 h 59137"/>
                  <a:gd name="connsiteX9" fmla="*/ 59137 w 59137"/>
                  <a:gd name="connsiteY9" fmla="*/ 33702 h 59137"/>
                  <a:gd name="connsiteX10" fmla="*/ 13353 w 59137"/>
                  <a:gd name="connsiteY10" fmla="*/ 24164 h 59137"/>
                  <a:gd name="connsiteX11" fmla="*/ 46420 w 59137"/>
                  <a:gd name="connsiteY11" fmla="*/ 24164 h 59137"/>
                  <a:gd name="connsiteX12" fmla="*/ 29886 w 59137"/>
                  <a:gd name="connsiteY12" fmla="*/ 10174 h 59137"/>
                  <a:gd name="connsiteX13" fmla="*/ 13353 w 59137"/>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37" h="59137">
                    <a:moveTo>
                      <a:pt x="59137" y="33702"/>
                    </a:moveTo>
                    <a:lnTo>
                      <a:pt x="13989" y="33702"/>
                    </a:lnTo>
                    <a:cubicBezTo>
                      <a:pt x="15897" y="41968"/>
                      <a:pt x="22892" y="47691"/>
                      <a:pt x="32430" y="47691"/>
                    </a:cubicBezTo>
                    <a:cubicBezTo>
                      <a:pt x="38789" y="47691"/>
                      <a:pt x="43876" y="45784"/>
                      <a:pt x="48327" y="41332"/>
                    </a:cubicBezTo>
                    <a:lnTo>
                      <a:pt x="55321" y="49599"/>
                    </a:lnTo>
                    <a:cubicBezTo>
                      <a:pt x="50235" y="55958"/>
                      <a:pt x="41968" y="59137"/>
                      <a:pt x="31794" y="59137"/>
                    </a:cubicBezTo>
                    <a:cubicBezTo>
                      <a:pt x="12718" y="59137"/>
                      <a:pt x="0" y="46420"/>
                      <a:pt x="0" y="29250"/>
                    </a:cubicBezTo>
                    <a:cubicBezTo>
                      <a:pt x="0" y="12082"/>
                      <a:pt x="12718" y="0"/>
                      <a:pt x="29886" y="0"/>
                    </a:cubicBezTo>
                    <a:cubicBezTo>
                      <a:pt x="47055" y="0"/>
                      <a:pt x="59137" y="12082"/>
                      <a:pt x="59137" y="29887"/>
                    </a:cubicBezTo>
                    <a:cubicBezTo>
                      <a:pt x="59137" y="30523"/>
                      <a:pt x="59137" y="32430"/>
                      <a:pt x="59137" y="33702"/>
                    </a:cubicBezTo>
                    <a:close/>
                    <a:moveTo>
                      <a:pt x="13353" y="24164"/>
                    </a:moveTo>
                    <a:lnTo>
                      <a:pt x="46420" y="24164"/>
                    </a:lnTo>
                    <a:cubicBezTo>
                      <a:pt x="45147" y="15897"/>
                      <a:pt x="38789" y="10174"/>
                      <a:pt x="29886" y="10174"/>
                    </a:cubicBezTo>
                    <a:cubicBezTo>
                      <a:pt x="20984" y="10174"/>
                      <a:pt x="14626" y="15897"/>
                      <a:pt x="13353" y="24164"/>
                    </a:cubicBezTo>
                    <a:close/>
                  </a:path>
                </a:pathLst>
              </a:custGeom>
              <a:grpFill/>
              <a:ln w="635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60B94A4-C150-A77F-6850-6FC7EA793EE8}"/>
                  </a:ext>
                </a:extLst>
              </p:cNvPr>
              <p:cNvSpPr/>
              <p:nvPr/>
            </p:nvSpPr>
            <p:spPr>
              <a:xfrm>
                <a:off x="9510486" y="6483452"/>
                <a:ext cx="50870" cy="59137"/>
              </a:xfrm>
              <a:custGeom>
                <a:avLst/>
                <a:gdLst>
                  <a:gd name="connsiteX0" fmla="*/ 0 w 50870"/>
                  <a:gd name="connsiteY0" fmla="*/ 52143 h 59137"/>
                  <a:gd name="connsiteX1" fmla="*/ 5087 w 50870"/>
                  <a:gd name="connsiteY1" fmla="*/ 41968 h 59137"/>
                  <a:gd name="connsiteX2" fmla="*/ 25435 w 50870"/>
                  <a:gd name="connsiteY2" fmla="*/ 47691 h 59137"/>
                  <a:gd name="connsiteX3" fmla="*/ 37516 w 50870"/>
                  <a:gd name="connsiteY3" fmla="*/ 41332 h 59137"/>
                  <a:gd name="connsiteX4" fmla="*/ 1907 w 50870"/>
                  <a:gd name="connsiteY4" fmla="*/ 17805 h 59137"/>
                  <a:gd name="connsiteX5" fmla="*/ 27342 w 50870"/>
                  <a:gd name="connsiteY5" fmla="*/ 0 h 59137"/>
                  <a:gd name="connsiteX6" fmla="*/ 48963 w 50870"/>
                  <a:gd name="connsiteY6" fmla="*/ 5087 h 59137"/>
                  <a:gd name="connsiteX7" fmla="*/ 43875 w 50870"/>
                  <a:gd name="connsiteY7" fmla="*/ 15261 h 59137"/>
                  <a:gd name="connsiteX8" fmla="*/ 27342 w 50870"/>
                  <a:gd name="connsiteY8" fmla="*/ 10810 h 59137"/>
                  <a:gd name="connsiteX9" fmla="*/ 15261 w 50870"/>
                  <a:gd name="connsiteY9" fmla="*/ 17169 h 59137"/>
                  <a:gd name="connsiteX10" fmla="*/ 50871 w 50870"/>
                  <a:gd name="connsiteY10" fmla="*/ 41332 h 59137"/>
                  <a:gd name="connsiteX11" fmla="*/ 24799 w 50870"/>
                  <a:gd name="connsiteY11" fmla="*/ 59137 h 59137"/>
                  <a:gd name="connsiteX12" fmla="*/ 0 w 50870"/>
                  <a:gd name="connsiteY12" fmla="*/ 52143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70" h="59137">
                    <a:moveTo>
                      <a:pt x="0" y="52143"/>
                    </a:moveTo>
                    <a:lnTo>
                      <a:pt x="5087" y="41968"/>
                    </a:lnTo>
                    <a:cubicBezTo>
                      <a:pt x="10174" y="45147"/>
                      <a:pt x="17804" y="47691"/>
                      <a:pt x="25435" y="47691"/>
                    </a:cubicBezTo>
                    <a:cubicBezTo>
                      <a:pt x="33701" y="47691"/>
                      <a:pt x="37516" y="45147"/>
                      <a:pt x="37516" y="41332"/>
                    </a:cubicBezTo>
                    <a:cubicBezTo>
                      <a:pt x="37516" y="30523"/>
                      <a:pt x="1907" y="40697"/>
                      <a:pt x="1907" y="17805"/>
                    </a:cubicBezTo>
                    <a:cubicBezTo>
                      <a:pt x="1907" y="6995"/>
                      <a:pt x="11445" y="0"/>
                      <a:pt x="27342" y="0"/>
                    </a:cubicBezTo>
                    <a:cubicBezTo>
                      <a:pt x="34974" y="0"/>
                      <a:pt x="43875" y="1908"/>
                      <a:pt x="48963" y="5087"/>
                    </a:cubicBezTo>
                    <a:lnTo>
                      <a:pt x="43875" y="15261"/>
                    </a:lnTo>
                    <a:cubicBezTo>
                      <a:pt x="38153" y="12082"/>
                      <a:pt x="33066" y="10810"/>
                      <a:pt x="27342" y="10810"/>
                    </a:cubicBezTo>
                    <a:cubicBezTo>
                      <a:pt x="19076" y="10810"/>
                      <a:pt x="15261" y="13354"/>
                      <a:pt x="15261" y="17169"/>
                    </a:cubicBezTo>
                    <a:cubicBezTo>
                      <a:pt x="15261" y="28615"/>
                      <a:pt x="50871" y="18441"/>
                      <a:pt x="50871" y="41332"/>
                    </a:cubicBezTo>
                    <a:cubicBezTo>
                      <a:pt x="50871" y="52143"/>
                      <a:pt x="40696" y="59137"/>
                      <a:pt x="24799" y="59137"/>
                    </a:cubicBezTo>
                    <a:cubicBezTo>
                      <a:pt x="14625" y="58502"/>
                      <a:pt x="5087" y="55958"/>
                      <a:pt x="0" y="52143"/>
                    </a:cubicBezTo>
                    <a:close/>
                  </a:path>
                </a:pathLst>
              </a:custGeom>
              <a:grpFill/>
              <a:ln w="635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A1FBC61-CA3A-603A-E47D-F0BB4869E472}"/>
                  </a:ext>
                </a:extLst>
              </p:cNvPr>
              <p:cNvSpPr/>
              <p:nvPr/>
            </p:nvSpPr>
            <p:spPr>
              <a:xfrm>
                <a:off x="9603960" y="6465647"/>
                <a:ext cx="67403" cy="75669"/>
              </a:xfrm>
              <a:custGeom>
                <a:avLst/>
                <a:gdLst>
                  <a:gd name="connsiteX0" fmla="*/ 67403 w 67403"/>
                  <a:gd name="connsiteY0" fmla="*/ 0 h 75669"/>
                  <a:gd name="connsiteX1" fmla="*/ 67403 w 67403"/>
                  <a:gd name="connsiteY1" fmla="*/ 75670 h 75669"/>
                  <a:gd name="connsiteX2" fmla="*/ 53414 w 67403"/>
                  <a:gd name="connsiteY2" fmla="*/ 75670 h 75669"/>
                  <a:gd name="connsiteX3" fmla="*/ 53414 w 67403"/>
                  <a:gd name="connsiteY3" fmla="*/ 43240 h 75669"/>
                  <a:gd name="connsiteX4" fmla="*/ 13989 w 67403"/>
                  <a:gd name="connsiteY4" fmla="*/ 43240 h 75669"/>
                  <a:gd name="connsiteX5" fmla="*/ 13989 w 67403"/>
                  <a:gd name="connsiteY5" fmla="*/ 75670 h 75669"/>
                  <a:gd name="connsiteX6" fmla="*/ 0 w 67403"/>
                  <a:gd name="connsiteY6" fmla="*/ 75670 h 75669"/>
                  <a:gd name="connsiteX7" fmla="*/ 0 w 67403"/>
                  <a:gd name="connsiteY7" fmla="*/ 0 h 75669"/>
                  <a:gd name="connsiteX8" fmla="*/ 13989 w 67403"/>
                  <a:gd name="connsiteY8" fmla="*/ 0 h 75669"/>
                  <a:gd name="connsiteX9" fmla="*/ 13989 w 67403"/>
                  <a:gd name="connsiteY9" fmla="*/ 31158 h 75669"/>
                  <a:gd name="connsiteX10" fmla="*/ 53414 w 67403"/>
                  <a:gd name="connsiteY10" fmla="*/ 31158 h 75669"/>
                  <a:gd name="connsiteX11" fmla="*/ 53414 w 67403"/>
                  <a:gd name="connsiteY11" fmla="*/ 0 h 75669"/>
                  <a:gd name="connsiteX12" fmla="*/ 67403 w 67403"/>
                  <a:gd name="connsiteY12" fmla="*/ 0 h 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03" h="75669">
                    <a:moveTo>
                      <a:pt x="67403" y="0"/>
                    </a:moveTo>
                    <a:lnTo>
                      <a:pt x="67403" y="75670"/>
                    </a:lnTo>
                    <a:lnTo>
                      <a:pt x="53414" y="75670"/>
                    </a:lnTo>
                    <a:lnTo>
                      <a:pt x="53414" y="43240"/>
                    </a:lnTo>
                    <a:lnTo>
                      <a:pt x="13989" y="43240"/>
                    </a:lnTo>
                    <a:lnTo>
                      <a:pt x="13989" y="75670"/>
                    </a:lnTo>
                    <a:lnTo>
                      <a:pt x="0" y="75670"/>
                    </a:lnTo>
                    <a:lnTo>
                      <a:pt x="0" y="0"/>
                    </a:lnTo>
                    <a:lnTo>
                      <a:pt x="13989" y="0"/>
                    </a:lnTo>
                    <a:lnTo>
                      <a:pt x="13989" y="31158"/>
                    </a:lnTo>
                    <a:lnTo>
                      <a:pt x="53414" y="31158"/>
                    </a:lnTo>
                    <a:lnTo>
                      <a:pt x="53414" y="0"/>
                    </a:lnTo>
                    <a:lnTo>
                      <a:pt x="67403" y="0"/>
                    </a:lnTo>
                    <a:close/>
                  </a:path>
                </a:pathLst>
              </a:custGeom>
              <a:grpFill/>
              <a:ln w="635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612E46B-348D-4FFA-2D26-29ED325060C7}"/>
                  </a:ext>
                </a:extLst>
              </p:cNvPr>
              <p:cNvSpPr/>
              <p:nvPr/>
            </p:nvSpPr>
            <p:spPr>
              <a:xfrm>
                <a:off x="9689804" y="6483452"/>
                <a:ext cx="55957" cy="58501"/>
              </a:xfrm>
              <a:custGeom>
                <a:avLst/>
                <a:gdLst>
                  <a:gd name="connsiteX0" fmla="*/ 55958 w 55957"/>
                  <a:gd name="connsiteY0" fmla="*/ 0 h 58501"/>
                  <a:gd name="connsiteX1" fmla="*/ 55958 w 55957"/>
                  <a:gd name="connsiteY1" fmla="*/ 57865 h 58501"/>
                  <a:gd name="connsiteX2" fmla="*/ 43240 w 55957"/>
                  <a:gd name="connsiteY2" fmla="*/ 57865 h 58501"/>
                  <a:gd name="connsiteX3" fmla="*/ 43240 w 55957"/>
                  <a:gd name="connsiteY3" fmla="*/ 50235 h 58501"/>
                  <a:gd name="connsiteX4" fmla="*/ 24800 w 55957"/>
                  <a:gd name="connsiteY4" fmla="*/ 58502 h 58501"/>
                  <a:gd name="connsiteX5" fmla="*/ 0 w 55957"/>
                  <a:gd name="connsiteY5" fmla="*/ 33066 h 58501"/>
                  <a:gd name="connsiteX6" fmla="*/ 0 w 55957"/>
                  <a:gd name="connsiteY6" fmla="*/ 0 h 58501"/>
                  <a:gd name="connsiteX7" fmla="*/ 13353 w 55957"/>
                  <a:gd name="connsiteY7" fmla="*/ 0 h 58501"/>
                  <a:gd name="connsiteX8" fmla="*/ 13353 w 55957"/>
                  <a:gd name="connsiteY8" fmla="*/ 31158 h 58501"/>
                  <a:gd name="connsiteX9" fmla="*/ 26707 w 55957"/>
                  <a:gd name="connsiteY9" fmla="*/ 46420 h 58501"/>
                  <a:gd name="connsiteX10" fmla="*/ 42604 w 55957"/>
                  <a:gd name="connsiteY10" fmla="*/ 29250 h 58501"/>
                  <a:gd name="connsiteX11" fmla="*/ 42604 w 55957"/>
                  <a:gd name="connsiteY11" fmla="*/ 0 h 58501"/>
                  <a:gd name="connsiteX12" fmla="*/ 55958 w 55957"/>
                  <a:gd name="connsiteY12" fmla="*/ 0 h 5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57" h="58501">
                    <a:moveTo>
                      <a:pt x="55958" y="0"/>
                    </a:moveTo>
                    <a:lnTo>
                      <a:pt x="55958" y="57865"/>
                    </a:lnTo>
                    <a:lnTo>
                      <a:pt x="43240" y="57865"/>
                    </a:lnTo>
                    <a:lnTo>
                      <a:pt x="43240" y="50235"/>
                    </a:lnTo>
                    <a:cubicBezTo>
                      <a:pt x="38789" y="55322"/>
                      <a:pt x="31794" y="58502"/>
                      <a:pt x="24800" y="58502"/>
                    </a:cubicBezTo>
                    <a:cubicBezTo>
                      <a:pt x="10174" y="58502"/>
                      <a:pt x="0" y="50235"/>
                      <a:pt x="0" y="33066"/>
                    </a:cubicBezTo>
                    <a:lnTo>
                      <a:pt x="0" y="0"/>
                    </a:lnTo>
                    <a:lnTo>
                      <a:pt x="13353" y="0"/>
                    </a:lnTo>
                    <a:lnTo>
                      <a:pt x="13353" y="31158"/>
                    </a:lnTo>
                    <a:cubicBezTo>
                      <a:pt x="13353" y="41332"/>
                      <a:pt x="18441" y="46420"/>
                      <a:pt x="26707" y="46420"/>
                    </a:cubicBezTo>
                    <a:cubicBezTo>
                      <a:pt x="36245" y="46420"/>
                      <a:pt x="42604" y="40697"/>
                      <a:pt x="42604" y="29250"/>
                    </a:cubicBezTo>
                    <a:lnTo>
                      <a:pt x="42604" y="0"/>
                    </a:lnTo>
                    <a:lnTo>
                      <a:pt x="55958" y="0"/>
                    </a:lnTo>
                    <a:close/>
                  </a:path>
                </a:pathLst>
              </a:custGeom>
              <a:grpFill/>
              <a:ln w="635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8C85484-31CB-7930-3877-CC96A4E87113}"/>
                  </a:ext>
                </a:extLst>
              </p:cNvPr>
              <p:cNvSpPr/>
              <p:nvPr/>
            </p:nvSpPr>
            <p:spPr>
              <a:xfrm>
                <a:off x="9764202" y="6482816"/>
                <a:ext cx="96018" cy="58500"/>
              </a:xfrm>
              <a:custGeom>
                <a:avLst/>
                <a:gdLst>
                  <a:gd name="connsiteX0" fmla="*/ 96019 w 96018"/>
                  <a:gd name="connsiteY0" fmla="*/ 25435 h 58500"/>
                  <a:gd name="connsiteX1" fmla="*/ 96019 w 96018"/>
                  <a:gd name="connsiteY1" fmla="*/ 58501 h 58500"/>
                  <a:gd name="connsiteX2" fmla="*/ 82665 w 96018"/>
                  <a:gd name="connsiteY2" fmla="*/ 58501 h 58500"/>
                  <a:gd name="connsiteX3" fmla="*/ 82665 w 96018"/>
                  <a:gd name="connsiteY3" fmla="*/ 27343 h 58500"/>
                  <a:gd name="connsiteX4" fmla="*/ 69947 w 96018"/>
                  <a:gd name="connsiteY4" fmla="*/ 12082 h 58500"/>
                  <a:gd name="connsiteX5" fmla="*/ 54686 w 96018"/>
                  <a:gd name="connsiteY5" fmla="*/ 29250 h 58500"/>
                  <a:gd name="connsiteX6" fmla="*/ 54686 w 96018"/>
                  <a:gd name="connsiteY6" fmla="*/ 58501 h 58500"/>
                  <a:gd name="connsiteX7" fmla="*/ 41332 w 96018"/>
                  <a:gd name="connsiteY7" fmla="*/ 58501 h 58500"/>
                  <a:gd name="connsiteX8" fmla="*/ 41332 w 96018"/>
                  <a:gd name="connsiteY8" fmla="*/ 27343 h 58500"/>
                  <a:gd name="connsiteX9" fmla="*/ 28615 w 96018"/>
                  <a:gd name="connsiteY9" fmla="*/ 12082 h 58500"/>
                  <a:gd name="connsiteX10" fmla="*/ 13354 w 96018"/>
                  <a:gd name="connsiteY10" fmla="*/ 29250 h 58500"/>
                  <a:gd name="connsiteX11" fmla="*/ 13354 w 96018"/>
                  <a:gd name="connsiteY11" fmla="*/ 58501 h 58500"/>
                  <a:gd name="connsiteX12" fmla="*/ 0 w 96018"/>
                  <a:gd name="connsiteY12" fmla="*/ 58501 h 58500"/>
                  <a:gd name="connsiteX13" fmla="*/ 0 w 96018"/>
                  <a:gd name="connsiteY13" fmla="*/ 636 h 58500"/>
                  <a:gd name="connsiteX14" fmla="*/ 12718 w 96018"/>
                  <a:gd name="connsiteY14" fmla="*/ 636 h 58500"/>
                  <a:gd name="connsiteX15" fmla="*/ 12718 w 96018"/>
                  <a:gd name="connsiteY15" fmla="*/ 8266 h 58500"/>
                  <a:gd name="connsiteX16" fmla="*/ 31794 w 96018"/>
                  <a:gd name="connsiteY16" fmla="*/ 0 h 58500"/>
                  <a:gd name="connsiteX17" fmla="*/ 51507 w 96018"/>
                  <a:gd name="connsiteY17" fmla="*/ 9538 h 58500"/>
                  <a:gd name="connsiteX18" fmla="*/ 73126 w 96018"/>
                  <a:gd name="connsiteY18" fmla="*/ 0 h 58500"/>
                  <a:gd name="connsiteX19" fmla="*/ 96019 w 96018"/>
                  <a:gd name="connsiteY19"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018" h="58500">
                    <a:moveTo>
                      <a:pt x="96019" y="25435"/>
                    </a:moveTo>
                    <a:lnTo>
                      <a:pt x="96019" y="58501"/>
                    </a:lnTo>
                    <a:lnTo>
                      <a:pt x="82665" y="58501"/>
                    </a:lnTo>
                    <a:lnTo>
                      <a:pt x="82665" y="27343"/>
                    </a:lnTo>
                    <a:cubicBezTo>
                      <a:pt x="82665" y="17169"/>
                      <a:pt x="78214" y="12082"/>
                      <a:pt x="69947" y="12082"/>
                    </a:cubicBezTo>
                    <a:cubicBezTo>
                      <a:pt x="61045" y="12082"/>
                      <a:pt x="54686" y="17805"/>
                      <a:pt x="54686" y="29250"/>
                    </a:cubicBezTo>
                    <a:lnTo>
                      <a:pt x="54686" y="58501"/>
                    </a:lnTo>
                    <a:lnTo>
                      <a:pt x="41332" y="58501"/>
                    </a:lnTo>
                    <a:lnTo>
                      <a:pt x="41332" y="27343"/>
                    </a:lnTo>
                    <a:cubicBezTo>
                      <a:pt x="41332" y="17169"/>
                      <a:pt x="36881" y="12082"/>
                      <a:pt x="28615" y="12082"/>
                    </a:cubicBezTo>
                    <a:cubicBezTo>
                      <a:pt x="19713" y="12082"/>
                      <a:pt x="13354" y="17805"/>
                      <a:pt x="13354" y="29250"/>
                    </a:cubicBezTo>
                    <a:lnTo>
                      <a:pt x="13354" y="58501"/>
                    </a:lnTo>
                    <a:lnTo>
                      <a:pt x="0" y="58501"/>
                    </a:lnTo>
                    <a:lnTo>
                      <a:pt x="0" y="636"/>
                    </a:lnTo>
                    <a:lnTo>
                      <a:pt x="12718" y="636"/>
                    </a:lnTo>
                    <a:lnTo>
                      <a:pt x="12718" y="8266"/>
                    </a:lnTo>
                    <a:cubicBezTo>
                      <a:pt x="17169" y="3179"/>
                      <a:pt x="23528" y="0"/>
                      <a:pt x="31794" y="0"/>
                    </a:cubicBezTo>
                    <a:cubicBezTo>
                      <a:pt x="40061" y="0"/>
                      <a:pt x="47055" y="3179"/>
                      <a:pt x="51507" y="9538"/>
                    </a:cubicBezTo>
                    <a:cubicBezTo>
                      <a:pt x="55958" y="3815"/>
                      <a:pt x="64225" y="0"/>
                      <a:pt x="73126" y="0"/>
                    </a:cubicBezTo>
                    <a:cubicBezTo>
                      <a:pt x="86481" y="0"/>
                      <a:pt x="96019" y="8266"/>
                      <a:pt x="96019" y="25435"/>
                    </a:cubicBezTo>
                    <a:close/>
                  </a:path>
                </a:pathLst>
              </a:custGeom>
              <a:grpFill/>
              <a:ln w="635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2A8E084-EBAD-B9D4-EC05-5181E26C0B39}"/>
                  </a:ext>
                </a:extLst>
              </p:cNvPr>
              <p:cNvSpPr/>
              <p:nvPr/>
            </p:nvSpPr>
            <p:spPr>
              <a:xfrm>
                <a:off x="9872939" y="6483418"/>
                <a:ext cx="52777" cy="58535"/>
              </a:xfrm>
              <a:custGeom>
                <a:avLst/>
                <a:gdLst>
                  <a:gd name="connsiteX0" fmla="*/ 52778 w 52777"/>
                  <a:gd name="connsiteY0" fmla="*/ 24198 h 58535"/>
                  <a:gd name="connsiteX1" fmla="*/ 52778 w 52777"/>
                  <a:gd name="connsiteY1" fmla="*/ 57899 h 58535"/>
                  <a:gd name="connsiteX2" fmla="*/ 40060 w 52777"/>
                  <a:gd name="connsiteY2" fmla="*/ 57899 h 58535"/>
                  <a:gd name="connsiteX3" fmla="*/ 40060 w 52777"/>
                  <a:gd name="connsiteY3" fmla="*/ 50905 h 58535"/>
                  <a:gd name="connsiteX4" fmla="*/ 21619 w 52777"/>
                  <a:gd name="connsiteY4" fmla="*/ 58536 h 58535"/>
                  <a:gd name="connsiteX5" fmla="*/ 0 w 52777"/>
                  <a:gd name="connsiteY5" fmla="*/ 41366 h 58535"/>
                  <a:gd name="connsiteX6" fmla="*/ 24163 w 52777"/>
                  <a:gd name="connsiteY6" fmla="*/ 24198 h 58535"/>
                  <a:gd name="connsiteX7" fmla="*/ 38789 w 52777"/>
                  <a:gd name="connsiteY7" fmla="*/ 24198 h 58535"/>
                  <a:gd name="connsiteX8" fmla="*/ 38789 w 52777"/>
                  <a:gd name="connsiteY8" fmla="*/ 23562 h 58535"/>
                  <a:gd name="connsiteX9" fmla="*/ 24163 w 52777"/>
                  <a:gd name="connsiteY9" fmla="*/ 10844 h 58535"/>
                  <a:gd name="connsiteX10" fmla="*/ 6359 w 52777"/>
                  <a:gd name="connsiteY10" fmla="*/ 16567 h 58535"/>
                  <a:gd name="connsiteX11" fmla="*/ 1271 w 52777"/>
                  <a:gd name="connsiteY11" fmla="*/ 7029 h 58535"/>
                  <a:gd name="connsiteX12" fmla="*/ 25435 w 52777"/>
                  <a:gd name="connsiteY12" fmla="*/ 34 h 58535"/>
                  <a:gd name="connsiteX13" fmla="*/ 52778 w 52777"/>
                  <a:gd name="connsiteY13" fmla="*/ 24198 h 58535"/>
                  <a:gd name="connsiteX14" fmla="*/ 39424 w 52777"/>
                  <a:gd name="connsiteY14" fmla="*/ 40095 h 58535"/>
                  <a:gd name="connsiteX15" fmla="*/ 39424 w 52777"/>
                  <a:gd name="connsiteY15" fmla="*/ 33100 h 58535"/>
                  <a:gd name="connsiteX16" fmla="*/ 25435 w 52777"/>
                  <a:gd name="connsiteY16" fmla="*/ 33100 h 58535"/>
                  <a:gd name="connsiteX17" fmla="*/ 13989 w 52777"/>
                  <a:gd name="connsiteY17" fmla="*/ 40731 h 58535"/>
                  <a:gd name="connsiteX18" fmla="*/ 24799 w 52777"/>
                  <a:gd name="connsiteY18" fmla="*/ 48997 h 58535"/>
                  <a:gd name="connsiteX19" fmla="*/ 39424 w 52777"/>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7" h="58535">
                    <a:moveTo>
                      <a:pt x="52778" y="24198"/>
                    </a:moveTo>
                    <a:lnTo>
                      <a:pt x="52778" y="57899"/>
                    </a:lnTo>
                    <a:lnTo>
                      <a:pt x="40060" y="57899"/>
                    </a:lnTo>
                    <a:lnTo>
                      <a:pt x="40060" y="50905"/>
                    </a:lnTo>
                    <a:cubicBezTo>
                      <a:pt x="36881" y="55992"/>
                      <a:pt x="30522" y="58536"/>
                      <a:pt x="21619" y="58536"/>
                    </a:cubicBezTo>
                    <a:cubicBezTo>
                      <a:pt x="8266" y="58536"/>
                      <a:pt x="0" y="51540"/>
                      <a:pt x="0" y="41366"/>
                    </a:cubicBezTo>
                    <a:cubicBezTo>
                      <a:pt x="0" y="31828"/>
                      <a:pt x="6359" y="24198"/>
                      <a:pt x="24163" y="24198"/>
                    </a:cubicBezTo>
                    <a:lnTo>
                      <a:pt x="38789" y="24198"/>
                    </a:lnTo>
                    <a:lnTo>
                      <a:pt x="38789" y="23562"/>
                    </a:lnTo>
                    <a:cubicBezTo>
                      <a:pt x="38789" y="15931"/>
                      <a:pt x="34337" y="10844"/>
                      <a:pt x="24163" y="10844"/>
                    </a:cubicBezTo>
                    <a:cubicBezTo>
                      <a:pt x="17804" y="10844"/>
                      <a:pt x="10810" y="12752"/>
                      <a:pt x="6359" y="16567"/>
                    </a:cubicBezTo>
                    <a:lnTo>
                      <a:pt x="1271" y="7029"/>
                    </a:lnTo>
                    <a:cubicBezTo>
                      <a:pt x="7630" y="2578"/>
                      <a:pt x="16533" y="34"/>
                      <a:pt x="25435" y="34"/>
                    </a:cubicBezTo>
                    <a:cubicBezTo>
                      <a:pt x="43240" y="-602"/>
                      <a:pt x="52778" y="7665"/>
                      <a:pt x="52778" y="24198"/>
                    </a:cubicBezTo>
                    <a:close/>
                    <a:moveTo>
                      <a:pt x="39424" y="40095"/>
                    </a:moveTo>
                    <a:lnTo>
                      <a:pt x="39424" y="33100"/>
                    </a:lnTo>
                    <a:lnTo>
                      <a:pt x="25435" y="33100"/>
                    </a:lnTo>
                    <a:cubicBezTo>
                      <a:pt x="16533" y="33100"/>
                      <a:pt x="13989" y="36280"/>
                      <a:pt x="13989" y="40731"/>
                    </a:cubicBezTo>
                    <a:cubicBezTo>
                      <a:pt x="13989" y="45818"/>
                      <a:pt x="17804" y="48997"/>
                      <a:pt x="24799" y="48997"/>
                    </a:cubicBezTo>
                    <a:cubicBezTo>
                      <a:pt x="31158" y="48997"/>
                      <a:pt x="37516" y="45818"/>
                      <a:pt x="39424" y="40095"/>
                    </a:cubicBezTo>
                    <a:close/>
                  </a:path>
                </a:pathLst>
              </a:custGeom>
              <a:grpFill/>
              <a:ln w="635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76619E2-DC4B-CF75-5119-9189DE8B030D}"/>
                  </a:ext>
                </a:extLst>
              </p:cNvPr>
              <p:cNvSpPr/>
              <p:nvPr/>
            </p:nvSpPr>
            <p:spPr>
              <a:xfrm>
                <a:off x="9943521"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4" y="8266"/>
                      <a:pt x="56594" y="25435"/>
                    </a:cubicBezTo>
                    <a:close/>
                  </a:path>
                </a:pathLst>
              </a:custGeom>
              <a:grpFill/>
              <a:ln w="635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EA9B0DC-61DB-C717-1896-F2E0E8686B4C}"/>
                  </a:ext>
                </a:extLst>
              </p:cNvPr>
              <p:cNvSpPr/>
              <p:nvPr/>
            </p:nvSpPr>
            <p:spPr>
              <a:xfrm>
                <a:off x="10036996" y="6466283"/>
                <a:ext cx="82664" cy="75670"/>
              </a:xfrm>
              <a:custGeom>
                <a:avLst/>
                <a:gdLst>
                  <a:gd name="connsiteX0" fmla="*/ 60409 w 82664"/>
                  <a:gd name="connsiteY0" fmla="*/ 57865 h 75670"/>
                  <a:gd name="connsiteX1" fmla="*/ 22256 w 82664"/>
                  <a:gd name="connsiteY1" fmla="*/ 57865 h 75670"/>
                  <a:gd name="connsiteX2" fmla="*/ 14626 w 82664"/>
                  <a:gd name="connsiteY2" fmla="*/ 75670 h 75670"/>
                  <a:gd name="connsiteX3" fmla="*/ 0 w 82664"/>
                  <a:gd name="connsiteY3" fmla="*/ 75670 h 75670"/>
                  <a:gd name="connsiteX4" fmla="*/ 34338 w 82664"/>
                  <a:gd name="connsiteY4" fmla="*/ 0 h 75670"/>
                  <a:gd name="connsiteX5" fmla="*/ 48327 w 82664"/>
                  <a:gd name="connsiteY5" fmla="*/ 0 h 75670"/>
                  <a:gd name="connsiteX6" fmla="*/ 82665 w 82664"/>
                  <a:gd name="connsiteY6" fmla="*/ 75670 h 75670"/>
                  <a:gd name="connsiteX7" fmla="*/ 68040 w 82664"/>
                  <a:gd name="connsiteY7" fmla="*/ 75670 h 75670"/>
                  <a:gd name="connsiteX8" fmla="*/ 60409 w 82664"/>
                  <a:gd name="connsiteY8" fmla="*/ 57865 h 75670"/>
                  <a:gd name="connsiteX9" fmla="*/ 55958 w 82664"/>
                  <a:gd name="connsiteY9" fmla="*/ 46419 h 75670"/>
                  <a:gd name="connsiteX10" fmla="*/ 41968 w 82664"/>
                  <a:gd name="connsiteY10" fmla="*/ 13353 h 75670"/>
                  <a:gd name="connsiteX11" fmla="*/ 27979 w 82664"/>
                  <a:gd name="connsiteY11" fmla="*/ 46419 h 75670"/>
                  <a:gd name="connsiteX12" fmla="*/ 55958 w 82664"/>
                  <a:gd name="connsiteY12" fmla="*/ 46419 h 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664" h="75670">
                    <a:moveTo>
                      <a:pt x="60409" y="57865"/>
                    </a:moveTo>
                    <a:lnTo>
                      <a:pt x="22256" y="57865"/>
                    </a:lnTo>
                    <a:lnTo>
                      <a:pt x="14626" y="75670"/>
                    </a:lnTo>
                    <a:lnTo>
                      <a:pt x="0" y="75670"/>
                    </a:lnTo>
                    <a:lnTo>
                      <a:pt x="34338" y="0"/>
                    </a:lnTo>
                    <a:lnTo>
                      <a:pt x="48327" y="0"/>
                    </a:lnTo>
                    <a:lnTo>
                      <a:pt x="82665" y="75670"/>
                    </a:lnTo>
                    <a:lnTo>
                      <a:pt x="68040" y="75670"/>
                    </a:lnTo>
                    <a:lnTo>
                      <a:pt x="60409" y="57865"/>
                    </a:lnTo>
                    <a:close/>
                    <a:moveTo>
                      <a:pt x="55958" y="46419"/>
                    </a:moveTo>
                    <a:lnTo>
                      <a:pt x="41968" y="13353"/>
                    </a:lnTo>
                    <a:lnTo>
                      <a:pt x="27979" y="46419"/>
                    </a:lnTo>
                    <a:lnTo>
                      <a:pt x="55958" y="46419"/>
                    </a:lnTo>
                    <a:close/>
                  </a:path>
                </a:pathLst>
              </a:custGeom>
              <a:grpFill/>
              <a:ln w="635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43217F4-C5B4-8A28-6684-3F98405C282E}"/>
                  </a:ext>
                </a:extLst>
              </p:cNvPr>
              <p:cNvSpPr/>
              <p:nvPr/>
            </p:nvSpPr>
            <p:spPr>
              <a:xfrm>
                <a:off x="10122840" y="6460560"/>
                <a:ext cx="61044" cy="81393"/>
              </a:xfrm>
              <a:custGeom>
                <a:avLst/>
                <a:gdLst>
                  <a:gd name="connsiteX0" fmla="*/ 61045 w 61044"/>
                  <a:gd name="connsiteY0" fmla="*/ 636 h 81393"/>
                  <a:gd name="connsiteX1" fmla="*/ 61045 w 61044"/>
                  <a:gd name="connsiteY1" fmla="*/ 80757 h 81393"/>
                  <a:gd name="connsiteX2" fmla="*/ 48327 w 61044"/>
                  <a:gd name="connsiteY2" fmla="*/ 80757 h 81393"/>
                  <a:gd name="connsiteX3" fmla="*/ 48327 w 61044"/>
                  <a:gd name="connsiteY3" fmla="*/ 73126 h 81393"/>
                  <a:gd name="connsiteX4" fmla="*/ 29250 w 61044"/>
                  <a:gd name="connsiteY4" fmla="*/ 81393 h 81393"/>
                  <a:gd name="connsiteX5" fmla="*/ 0 w 61044"/>
                  <a:gd name="connsiteY5" fmla="*/ 51506 h 81393"/>
                  <a:gd name="connsiteX6" fmla="*/ 29250 w 61044"/>
                  <a:gd name="connsiteY6" fmla="*/ 22256 h 81393"/>
                  <a:gd name="connsiteX7" fmla="*/ 47691 w 61044"/>
                  <a:gd name="connsiteY7" fmla="*/ 29887 h 81393"/>
                  <a:gd name="connsiteX8" fmla="*/ 47691 w 61044"/>
                  <a:gd name="connsiteY8" fmla="*/ 0 h 81393"/>
                  <a:gd name="connsiteX9" fmla="*/ 61045 w 61044"/>
                  <a:gd name="connsiteY9" fmla="*/ 0 h 81393"/>
                  <a:gd name="connsiteX10" fmla="*/ 47691 w 61044"/>
                  <a:gd name="connsiteY10" fmla="*/ 52142 h 81393"/>
                  <a:gd name="connsiteX11" fmla="*/ 30523 w 61044"/>
                  <a:gd name="connsiteY11" fmla="*/ 34338 h 81393"/>
                  <a:gd name="connsiteX12" fmla="*/ 13353 w 61044"/>
                  <a:gd name="connsiteY12" fmla="*/ 52142 h 81393"/>
                  <a:gd name="connsiteX13" fmla="*/ 30523 w 61044"/>
                  <a:gd name="connsiteY13" fmla="*/ 69947 h 81393"/>
                  <a:gd name="connsiteX14" fmla="*/ 47691 w 61044"/>
                  <a:gd name="connsiteY14" fmla="*/ 52142 h 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44" h="81393">
                    <a:moveTo>
                      <a:pt x="61045" y="636"/>
                    </a:moveTo>
                    <a:lnTo>
                      <a:pt x="61045" y="80757"/>
                    </a:lnTo>
                    <a:lnTo>
                      <a:pt x="48327" y="80757"/>
                    </a:lnTo>
                    <a:lnTo>
                      <a:pt x="48327" y="73126"/>
                    </a:lnTo>
                    <a:cubicBezTo>
                      <a:pt x="43876" y="78850"/>
                      <a:pt x="36881" y="81393"/>
                      <a:pt x="29250" y="81393"/>
                    </a:cubicBezTo>
                    <a:cubicBezTo>
                      <a:pt x="12718" y="81393"/>
                      <a:pt x="0" y="69947"/>
                      <a:pt x="0" y="51506"/>
                    </a:cubicBezTo>
                    <a:cubicBezTo>
                      <a:pt x="0" y="33066"/>
                      <a:pt x="12718" y="22256"/>
                      <a:pt x="29250" y="22256"/>
                    </a:cubicBezTo>
                    <a:cubicBezTo>
                      <a:pt x="36881" y="22256"/>
                      <a:pt x="43240" y="24800"/>
                      <a:pt x="47691" y="29887"/>
                    </a:cubicBezTo>
                    <a:lnTo>
                      <a:pt x="47691" y="0"/>
                    </a:lnTo>
                    <a:lnTo>
                      <a:pt x="61045" y="0"/>
                    </a:lnTo>
                    <a:close/>
                    <a:moveTo>
                      <a:pt x="47691" y="52142"/>
                    </a:moveTo>
                    <a:cubicBezTo>
                      <a:pt x="47691" y="41332"/>
                      <a:pt x="40061" y="34338"/>
                      <a:pt x="30523" y="34338"/>
                    </a:cubicBezTo>
                    <a:cubicBezTo>
                      <a:pt x="20984" y="34338"/>
                      <a:pt x="13353" y="41332"/>
                      <a:pt x="13353" y="52142"/>
                    </a:cubicBezTo>
                    <a:cubicBezTo>
                      <a:pt x="13353" y="62952"/>
                      <a:pt x="20984" y="69947"/>
                      <a:pt x="30523" y="69947"/>
                    </a:cubicBezTo>
                    <a:cubicBezTo>
                      <a:pt x="40697" y="69947"/>
                      <a:pt x="47691" y="62952"/>
                      <a:pt x="47691" y="52142"/>
                    </a:cubicBezTo>
                    <a:close/>
                  </a:path>
                </a:pathLst>
              </a:custGeom>
              <a:grpFill/>
              <a:ln w="635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DECBEA7-614A-ADF5-B5C9-8D81909FAB41}"/>
                  </a:ext>
                </a:extLst>
              </p:cNvPr>
              <p:cNvSpPr/>
              <p:nvPr/>
            </p:nvSpPr>
            <p:spPr>
              <a:xfrm>
                <a:off x="10192151" y="6483452"/>
                <a:ext cx="63588" cy="57865"/>
              </a:xfrm>
              <a:custGeom>
                <a:avLst/>
                <a:gdLst>
                  <a:gd name="connsiteX0" fmla="*/ 63588 w 63588"/>
                  <a:gd name="connsiteY0" fmla="*/ 0 h 57865"/>
                  <a:gd name="connsiteX1" fmla="*/ 38789 w 63588"/>
                  <a:gd name="connsiteY1" fmla="*/ 57865 h 57865"/>
                  <a:gd name="connsiteX2" fmla="*/ 24800 w 63588"/>
                  <a:gd name="connsiteY2" fmla="*/ 57865 h 57865"/>
                  <a:gd name="connsiteX3" fmla="*/ 0 w 63588"/>
                  <a:gd name="connsiteY3" fmla="*/ 0 h 57865"/>
                  <a:gd name="connsiteX4" fmla="*/ 13989 w 63588"/>
                  <a:gd name="connsiteY4" fmla="*/ 0 h 57865"/>
                  <a:gd name="connsiteX5" fmla="*/ 31794 w 63588"/>
                  <a:gd name="connsiteY5" fmla="*/ 42605 h 57865"/>
                  <a:gd name="connsiteX6" fmla="*/ 50235 w 63588"/>
                  <a:gd name="connsiteY6" fmla="*/ 0 h 57865"/>
                  <a:gd name="connsiteX7" fmla="*/ 63588 w 63588"/>
                  <a:gd name="connsiteY7"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8" h="57865">
                    <a:moveTo>
                      <a:pt x="63588" y="0"/>
                    </a:moveTo>
                    <a:lnTo>
                      <a:pt x="38789" y="57865"/>
                    </a:lnTo>
                    <a:lnTo>
                      <a:pt x="24800" y="57865"/>
                    </a:lnTo>
                    <a:lnTo>
                      <a:pt x="0" y="0"/>
                    </a:lnTo>
                    <a:lnTo>
                      <a:pt x="13989" y="0"/>
                    </a:lnTo>
                    <a:lnTo>
                      <a:pt x="31794" y="42605"/>
                    </a:lnTo>
                    <a:lnTo>
                      <a:pt x="50235" y="0"/>
                    </a:lnTo>
                    <a:lnTo>
                      <a:pt x="63588" y="0"/>
                    </a:lnTo>
                    <a:close/>
                  </a:path>
                </a:pathLst>
              </a:custGeom>
              <a:grpFill/>
              <a:ln w="635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3EE11C2-ACFA-5578-436E-73F5B395D625}"/>
                  </a:ext>
                </a:extLst>
              </p:cNvPr>
              <p:cNvSpPr/>
              <p:nvPr/>
            </p:nvSpPr>
            <p:spPr>
              <a:xfrm>
                <a:off x="10258283" y="6483418"/>
                <a:ext cx="52777" cy="58535"/>
              </a:xfrm>
              <a:custGeom>
                <a:avLst/>
                <a:gdLst>
                  <a:gd name="connsiteX0" fmla="*/ 52778 w 52777"/>
                  <a:gd name="connsiteY0" fmla="*/ 24198 h 58535"/>
                  <a:gd name="connsiteX1" fmla="*/ 52778 w 52777"/>
                  <a:gd name="connsiteY1" fmla="*/ 57899 h 58535"/>
                  <a:gd name="connsiteX2" fmla="*/ 40060 w 52777"/>
                  <a:gd name="connsiteY2" fmla="*/ 57899 h 58535"/>
                  <a:gd name="connsiteX3" fmla="*/ 40060 w 52777"/>
                  <a:gd name="connsiteY3" fmla="*/ 50905 h 58535"/>
                  <a:gd name="connsiteX4" fmla="*/ 21620 w 52777"/>
                  <a:gd name="connsiteY4" fmla="*/ 58536 h 58535"/>
                  <a:gd name="connsiteX5" fmla="*/ 0 w 52777"/>
                  <a:gd name="connsiteY5" fmla="*/ 41366 h 58535"/>
                  <a:gd name="connsiteX6" fmla="*/ 24163 w 52777"/>
                  <a:gd name="connsiteY6" fmla="*/ 24198 h 58535"/>
                  <a:gd name="connsiteX7" fmla="*/ 38789 w 52777"/>
                  <a:gd name="connsiteY7" fmla="*/ 24198 h 58535"/>
                  <a:gd name="connsiteX8" fmla="*/ 38789 w 52777"/>
                  <a:gd name="connsiteY8" fmla="*/ 23562 h 58535"/>
                  <a:gd name="connsiteX9" fmla="*/ 24163 w 52777"/>
                  <a:gd name="connsiteY9" fmla="*/ 10844 h 58535"/>
                  <a:gd name="connsiteX10" fmla="*/ 6359 w 52777"/>
                  <a:gd name="connsiteY10" fmla="*/ 16567 h 58535"/>
                  <a:gd name="connsiteX11" fmla="*/ 1271 w 52777"/>
                  <a:gd name="connsiteY11" fmla="*/ 7029 h 58535"/>
                  <a:gd name="connsiteX12" fmla="*/ 25435 w 52777"/>
                  <a:gd name="connsiteY12" fmla="*/ 34 h 58535"/>
                  <a:gd name="connsiteX13" fmla="*/ 52778 w 52777"/>
                  <a:gd name="connsiteY13" fmla="*/ 24198 h 58535"/>
                  <a:gd name="connsiteX14" fmla="*/ 38789 w 52777"/>
                  <a:gd name="connsiteY14" fmla="*/ 40095 h 58535"/>
                  <a:gd name="connsiteX15" fmla="*/ 38789 w 52777"/>
                  <a:gd name="connsiteY15" fmla="*/ 33100 h 58535"/>
                  <a:gd name="connsiteX16" fmla="*/ 24800 w 52777"/>
                  <a:gd name="connsiteY16" fmla="*/ 33100 h 58535"/>
                  <a:gd name="connsiteX17" fmla="*/ 13353 w 52777"/>
                  <a:gd name="connsiteY17" fmla="*/ 40731 h 58535"/>
                  <a:gd name="connsiteX18" fmla="*/ 24163 w 52777"/>
                  <a:gd name="connsiteY18" fmla="*/ 48997 h 58535"/>
                  <a:gd name="connsiteX19" fmla="*/ 38789 w 52777"/>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7" h="58535">
                    <a:moveTo>
                      <a:pt x="52778" y="24198"/>
                    </a:moveTo>
                    <a:lnTo>
                      <a:pt x="52778" y="57899"/>
                    </a:lnTo>
                    <a:lnTo>
                      <a:pt x="40060" y="57899"/>
                    </a:lnTo>
                    <a:lnTo>
                      <a:pt x="40060" y="50905"/>
                    </a:lnTo>
                    <a:cubicBezTo>
                      <a:pt x="36881" y="55992"/>
                      <a:pt x="30522" y="58536"/>
                      <a:pt x="21620" y="58536"/>
                    </a:cubicBezTo>
                    <a:cubicBezTo>
                      <a:pt x="8266" y="58536"/>
                      <a:pt x="0" y="51540"/>
                      <a:pt x="0" y="41366"/>
                    </a:cubicBezTo>
                    <a:cubicBezTo>
                      <a:pt x="0" y="31828"/>
                      <a:pt x="6359" y="24198"/>
                      <a:pt x="24163" y="24198"/>
                    </a:cubicBezTo>
                    <a:lnTo>
                      <a:pt x="38789" y="24198"/>
                    </a:lnTo>
                    <a:lnTo>
                      <a:pt x="38789" y="23562"/>
                    </a:lnTo>
                    <a:cubicBezTo>
                      <a:pt x="38789" y="15931"/>
                      <a:pt x="34338" y="10844"/>
                      <a:pt x="24163" y="10844"/>
                    </a:cubicBezTo>
                    <a:cubicBezTo>
                      <a:pt x="17804" y="10844"/>
                      <a:pt x="10810" y="12752"/>
                      <a:pt x="6359" y="16567"/>
                    </a:cubicBezTo>
                    <a:lnTo>
                      <a:pt x="1271" y="7029"/>
                    </a:lnTo>
                    <a:cubicBezTo>
                      <a:pt x="7630" y="2578"/>
                      <a:pt x="16533" y="34"/>
                      <a:pt x="25435" y="34"/>
                    </a:cubicBezTo>
                    <a:cubicBezTo>
                      <a:pt x="42604" y="-602"/>
                      <a:pt x="52778" y="7665"/>
                      <a:pt x="52778" y="24198"/>
                    </a:cubicBezTo>
                    <a:close/>
                    <a:moveTo>
                      <a:pt x="38789" y="40095"/>
                    </a:moveTo>
                    <a:lnTo>
                      <a:pt x="38789" y="33100"/>
                    </a:lnTo>
                    <a:lnTo>
                      <a:pt x="24800" y="33100"/>
                    </a:lnTo>
                    <a:cubicBezTo>
                      <a:pt x="15897" y="33100"/>
                      <a:pt x="13353" y="36280"/>
                      <a:pt x="13353" y="40731"/>
                    </a:cubicBezTo>
                    <a:cubicBezTo>
                      <a:pt x="13353" y="45818"/>
                      <a:pt x="17169" y="48997"/>
                      <a:pt x="24163" y="48997"/>
                    </a:cubicBezTo>
                    <a:cubicBezTo>
                      <a:pt x="31158" y="48997"/>
                      <a:pt x="36881" y="45818"/>
                      <a:pt x="38789" y="40095"/>
                    </a:cubicBezTo>
                    <a:close/>
                  </a:path>
                </a:pathLst>
              </a:custGeom>
              <a:grpFill/>
              <a:ln w="635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2F03A0E-6D81-14C7-BEE6-8BE6DC4E86E0}"/>
                  </a:ext>
                </a:extLst>
              </p:cNvPr>
              <p:cNvSpPr/>
              <p:nvPr/>
            </p:nvSpPr>
            <p:spPr>
              <a:xfrm>
                <a:off x="10328230"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4" y="8266"/>
                      <a:pt x="56594" y="25435"/>
                    </a:cubicBezTo>
                    <a:close/>
                  </a:path>
                </a:pathLst>
              </a:custGeom>
              <a:grpFill/>
              <a:ln w="635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F2C6D5-7FDC-8266-8801-6410EADE9E1F}"/>
                  </a:ext>
                </a:extLst>
              </p:cNvPr>
              <p:cNvSpPr/>
              <p:nvPr/>
            </p:nvSpPr>
            <p:spPr>
              <a:xfrm>
                <a:off x="10398177" y="6483452"/>
                <a:ext cx="55957" cy="58501"/>
              </a:xfrm>
              <a:custGeom>
                <a:avLst/>
                <a:gdLst>
                  <a:gd name="connsiteX0" fmla="*/ 0 w 55957"/>
                  <a:gd name="connsiteY0" fmla="*/ 29250 h 58501"/>
                  <a:gd name="connsiteX1" fmla="*/ 31158 w 55957"/>
                  <a:gd name="connsiteY1" fmla="*/ 0 h 58501"/>
                  <a:gd name="connsiteX2" fmla="*/ 55957 w 55957"/>
                  <a:gd name="connsiteY2" fmla="*/ 13354 h 58501"/>
                  <a:gd name="connsiteX3" fmla="*/ 45783 w 55957"/>
                  <a:gd name="connsiteY3" fmla="*/ 19713 h 58501"/>
                  <a:gd name="connsiteX4" fmla="*/ 31158 w 55957"/>
                  <a:gd name="connsiteY4" fmla="*/ 11446 h 58501"/>
                  <a:gd name="connsiteX5" fmla="*/ 13353 w 55957"/>
                  <a:gd name="connsiteY5" fmla="*/ 29250 h 58501"/>
                  <a:gd name="connsiteX6" fmla="*/ 31158 w 55957"/>
                  <a:gd name="connsiteY6" fmla="*/ 47055 h 58501"/>
                  <a:gd name="connsiteX7" fmla="*/ 45783 w 55957"/>
                  <a:gd name="connsiteY7" fmla="*/ 38789 h 58501"/>
                  <a:gd name="connsiteX8" fmla="*/ 55957 w 55957"/>
                  <a:gd name="connsiteY8" fmla="*/ 45147 h 58501"/>
                  <a:gd name="connsiteX9" fmla="*/ 31158 w 55957"/>
                  <a:gd name="connsiteY9" fmla="*/ 58502 h 58501"/>
                  <a:gd name="connsiteX10" fmla="*/ 0 w 55957"/>
                  <a:gd name="connsiteY10" fmla="*/ 29250 h 5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957" h="58501">
                    <a:moveTo>
                      <a:pt x="0" y="29250"/>
                    </a:moveTo>
                    <a:cubicBezTo>
                      <a:pt x="0" y="12082"/>
                      <a:pt x="12718" y="0"/>
                      <a:pt x="31158" y="0"/>
                    </a:cubicBezTo>
                    <a:cubicBezTo>
                      <a:pt x="42604" y="0"/>
                      <a:pt x="51506" y="4451"/>
                      <a:pt x="55957" y="13354"/>
                    </a:cubicBezTo>
                    <a:lnTo>
                      <a:pt x="45783" y="19713"/>
                    </a:lnTo>
                    <a:cubicBezTo>
                      <a:pt x="42604" y="13989"/>
                      <a:pt x="36881" y="11446"/>
                      <a:pt x="31158" y="11446"/>
                    </a:cubicBezTo>
                    <a:cubicBezTo>
                      <a:pt x="20984" y="11446"/>
                      <a:pt x="13353" y="18441"/>
                      <a:pt x="13353" y="29250"/>
                    </a:cubicBezTo>
                    <a:cubicBezTo>
                      <a:pt x="13353" y="40697"/>
                      <a:pt x="20984" y="47055"/>
                      <a:pt x="31158" y="47055"/>
                    </a:cubicBezTo>
                    <a:cubicBezTo>
                      <a:pt x="36881" y="47055"/>
                      <a:pt x="41968" y="44512"/>
                      <a:pt x="45783" y="38789"/>
                    </a:cubicBezTo>
                    <a:lnTo>
                      <a:pt x="55957" y="45147"/>
                    </a:lnTo>
                    <a:cubicBezTo>
                      <a:pt x="51506" y="54050"/>
                      <a:pt x="42604" y="58502"/>
                      <a:pt x="31158" y="58502"/>
                    </a:cubicBezTo>
                    <a:cubicBezTo>
                      <a:pt x="12718" y="58502"/>
                      <a:pt x="0" y="46420"/>
                      <a:pt x="0" y="29250"/>
                    </a:cubicBezTo>
                    <a:close/>
                  </a:path>
                </a:pathLst>
              </a:custGeom>
              <a:grpFill/>
              <a:ln w="635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80215A3-0A50-9E6B-38C2-48CD40C5A02C}"/>
                  </a:ext>
                </a:extLst>
              </p:cNvPr>
              <p:cNvSpPr/>
              <p:nvPr/>
            </p:nvSpPr>
            <p:spPr>
              <a:xfrm>
                <a:off x="10459221" y="6483452"/>
                <a:ext cx="59614" cy="59137"/>
              </a:xfrm>
              <a:custGeom>
                <a:avLst/>
                <a:gdLst>
                  <a:gd name="connsiteX0" fmla="*/ 59137 w 59614"/>
                  <a:gd name="connsiteY0" fmla="*/ 33702 h 59137"/>
                  <a:gd name="connsiteX1" fmla="*/ 13989 w 59614"/>
                  <a:gd name="connsiteY1" fmla="*/ 33702 h 59137"/>
                  <a:gd name="connsiteX2" fmla="*/ 32430 w 59614"/>
                  <a:gd name="connsiteY2" fmla="*/ 47691 h 59137"/>
                  <a:gd name="connsiteX3" fmla="*/ 48327 w 59614"/>
                  <a:gd name="connsiteY3" fmla="*/ 41332 h 59137"/>
                  <a:gd name="connsiteX4" fmla="*/ 55321 w 59614"/>
                  <a:gd name="connsiteY4" fmla="*/ 49599 h 59137"/>
                  <a:gd name="connsiteX5" fmla="*/ 31794 w 59614"/>
                  <a:gd name="connsiteY5" fmla="*/ 59137 h 59137"/>
                  <a:gd name="connsiteX6" fmla="*/ 0 w 59614"/>
                  <a:gd name="connsiteY6" fmla="*/ 29250 h 59137"/>
                  <a:gd name="connsiteX7" fmla="*/ 29886 w 59614"/>
                  <a:gd name="connsiteY7" fmla="*/ 0 h 59137"/>
                  <a:gd name="connsiteX8" fmla="*/ 59137 w 59614"/>
                  <a:gd name="connsiteY8" fmla="*/ 29887 h 59137"/>
                  <a:gd name="connsiteX9" fmla="*/ 59137 w 59614"/>
                  <a:gd name="connsiteY9" fmla="*/ 33702 h 59137"/>
                  <a:gd name="connsiteX10" fmla="*/ 13989 w 59614"/>
                  <a:gd name="connsiteY10" fmla="*/ 24164 h 59137"/>
                  <a:gd name="connsiteX11" fmla="*/ 47055 w 59614"/>
                  <a:gd name="connsiteY11" fmla="*/ 24164 h 59137"/>
                  <a:gd name="connsiteX12" fmla="*/ 30523 w 59614"/>
                  <a:gd name="connsiteY12" fmla="*/ 10174 h 59137"/>
                  <a:gd name="connsiteX13" fmla="*/ 13989 w 59614"/>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14" h="59137">
                    <a:moveTo>
                      <a:pt x="59137" y="33702"/>
                    </a:moveTo>
                    <a:lnTo>
                      <a:pt x="13989" y="33702"/>
                    </a:lnTo>
                    <a:cubicBezTo>
                      <a:pt x="15897" y="41968"/>
                      <a:pt x="22892" y="47691"/>
                      <a:pt x="32430" y="47691"/>
                    </a:cubicBezTo>
                    <a:cubicBezTo>
                      <a:pt x="38789" y="47691"/>
                      <a:pt x="43876" y="45784"/>
                      <a:pt x="48327" y="41332"/>
                    </a:cubicBezTo>
                    <a:lnTo>
                      <a:pt x="55321" y="49599"/>
                    </a:lnTo>
                    <a:cubicBezTo>
                      <a:pt x="50235" y="55958"/>
                      <a:pt x="41968" y="59137"/>
                      <a:pt x="31794" y="59137"/>
                    </a:cubicBezTo>
                    <a:cubicBezTo>
                      <a:pt x="12718" y="59137"/>
                      <a:pt x="0" y="46420"/>
                      <a:pt x="0" y="29250"/>
                    </a:cubicBezTo>
                    <a:cubicBezTo>
                      <a:pt x="0" y="12082"/>
                      <a:pt x="12718" y="0"/>
                      <a:pt x="29886" y="0"/>
                    </a:cubicBezTo>
                    <a:cubicBezTo>
                      <a:pt x="47055" y="0"/>
                      <a:pt x="59137" y="12082"/>
                      <a:pt x="59137" y="29887"/>
                    </a:cubicBezTo>
                    <a:cubicBezTo>
                      <a:pt x="59773" y="30523"/>
                      <a:pt x="59773" y="32430"/>
                      <a:pt x="59137" y="33702"/>
                    </a:cubicBezTo>
                    <a:close/>
                    <a:moveTo>
                      <a:pt x="13989" y="24164"/>
                    </a:moveTo>
                    <a:lnTo>
                      <a:pt x="47055" y="24164"/>
                    </a:lnTo>
                    <a:cubicBezTo>
                      <a:pt x="45783" y="15897"/>
                      <a:pt x="39424" y="10174"/>
                      <a:pt x="30523" y="10174"/>
                    </a:cubicBezTo>
                    <a:cubicBezTo>
                      <a:pt x="21620" y="10174"/>
                      <a:pt x="15261" y="15897"/>
                      <a:pt x="13989" y="24164"/>
                    </a:cubicBezTo>
                    <a:close/>
                  </a:path>
                </a:pathLst>
              </a:custGeom>
              <a:grpFill/>
              <a:ln w="635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62802C-2741-6B8C-B054-27B2A744DFBD}"/>
                  </a:ext>
                </a:extLst>
              </p:cNvPr>
              <p:cNvSpPr/>
              <p:nvPr/>
            </p:nvSpPr>
            <p:spPr>
              <a:xfrm>
                <a:off x="10532348" y="6482816"/>
                <a:ext cx="96018" cy="58500"/>
              </a:xfrm>
              <a:custGeom>
                <a:avLst/>
                <a:gdLst>
                  <a:gd name="connsiteX0" fmla="*/ 96018 w 96018"/>
                  <a:gd name="connsiteY0" fmla="*/ 25435 h 58500"/>
                  <a:gd name="connsiteX1" fmla="*/ 96018 w 96018"/>
                  <a:gd name="connsiteY1" fmla="*/ 58501 h 58500"/>
                  <a:gd name="connsiteX2" fmla="*/ 82665 w 96018"/>
                  <a:gd name="connsiteY2" fmla="*/ 58501 h 58500"/>
                  <a:gd name="connsiteX3" fmla="*/ 82665 w 96018"/>
                  <a:gd name="connsiteY3" fmla="*/ 27343 h 58500"/>
                  <a:gd name="connsiteX4" fmla="*/ 69947 w 96018"/>
                  <a:gd name="connsiteY4" fmla="*/ 12082 h 58500"/>
                  <a:gd name="connsiteX5" fmla="*/ 54686 w 96018"/>
                  <a:gd name="connsiteY5" fmla="*/ 29250 h 58500"/>
                  <a:gd name="connsiteX6" fmla="*/ 54686 w 96018"/>
                  <a:gd name="connsiteY6" fmla="*/ 58501 h 58500"/>
                  <a:gd name="connsiteX7" fmla="*/ 41332 w 96018"/>
                  <a:gd name="connsiteY7" fmla="*/ 58501 h 58500"/>
                  <a:gd name="connsiteX8" fmla="*/ 41332 w 96018"/>
                  <a:gd name="connsiteY8" fmla="*/ 27343 h 58500"/>
                  <a:gd name="connsiteX9" fmla="*/ 28615 w 96018"/>
                  <a:gd name="connsiteY9" fmla="*/ 12082 h 58500"/>
                  <a:gd name="connsiteX10" fmla="*/ 13353 w 96018"/>
                  <a:gd name="connsiteY10" fmla="*/ 29250 h 58500"/>
                  <a:gd name="connsiteX11" fmla="*/ 13353 w 96018"/>
                  <a:gd name="connsiteY11" fmla="*/ 58501 h 58500"/>
                  <a:gd name="connsiteX12" fmla="*/ 0 w 96018"/>
                  <a:gd name="connsiteY12" fmla="*/ 58501 h 58500"/>
                  <a:gd name="connsiteX13" fmla="*/ 0 w 96018"/>
                  <a:gd name="connsiteY13" fmla="*/ 636 h 58500"/>
                  <a:gd name="connsiteX14" fmla="*/ 12718 w 96018"/>
                  <a:gd name="connsiteY14" fmla="*/ 636 h 58500"/>
                  <a:gd name="connsiteX15" fmla="*/ 12718 w 96018"/>
                  <a:gd name="connsiteY15" fmla="*/ 8266 h 58500"/>
                  <a:gd name="connsiteX16" fmla="*/ 31794 w 96018"/>
                  <a:gd name="connsiteY16" fmla="*/ 0 h 58500"/>
                  <a:gd name="connsiteX17" fmla="*/ 51506 w 96018"/>
                  <a:gd name="connsiteY17" fmla="*/ 9538 h 58500"/>
                  <a:gd name="connsiteX18" fmla="*/ 73126 w 96018"/>
                  <a:gd name="connsiteY18" fmla="*/ 0 h 58500"/>
                  <a:gd name="connsiteX19" fmla="*/ 96018 w 96018"/>
                  <a:gd name="connsiteY19"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018" h="58500">
                    <a:moveTo>
                      <a:pt x="96018" y="25435"/>
                    </a:moveTo>
                    <a:lnTo>
                      <a:pt x="96018" y="58501"/>
                    </a:lnTo>
                    <a:lnTo>
                      <a:pt x="82665" y="58501"/>
                    </a:lnTo>
                    <a:lnTo>
                      <a:pt x="82665" y="27343"/>
                    </a:lnTo>
                    <a:cubicBezTo>
                      <a:pt x="82665" y="17169"/>
                      <a:pt x="78214" y="12082"/>
                      <a:pt x="69947" y="12082"/>
                    </a:cubicBezTo>
                    <a:cubicBezTo>
                      <a:pt x="61045" y="12082"/>
                      <a:pt x="54686" y="17805"/>
                      <a:pt x="54686" y="29250"/>
                    </a:cubicBezTo>
                    <a:lnTo>
                      <a:pt x="54686" y="58501"/>
                    </a:lnTo>
                    <a:lnTo>
                      <a:pt x="41332" y="58501"/>
                    </a:lnTo>
                    <a:lnTo>
                      <a:pt x="41332" y="27343"/>
                    </a:lnTo>
                    <a:cubicBezTo>
                      <a:pt x="41332" y="17169"/>
                      <a:pt x="36881" y="12082"/>
                      <a:pt x="28615" y="12082"/>
                    </a:cubicBezTo>
                    <a:cubicBezTo>
                      <a:pt x="19712" y="12082"/>
                      <a:pt x="13353" y="17805"/>
                      <a:pt x="13353" y="29250"/>
                    </a:cubicBezTo>
                    <a:lnTo>
                      <a:pt x="13353" y="58501"/>
                    </a:lnTo>
                    <a:lnTo>
                      <a:pt x="0" y="58501"/>
                    </a:lnTo>
                    <a:lnTo>
                      <a:pt x="0" y="636"/>
                    </a:lnTo>
                    <a:lnTo>
                      <a:pt x="12718" y="636"/>
                    </a:lnTo>
                    <a:lnTo>
                      <a:pt x="12718" y="8266"/>
                    </a:lnTo>
                    <a:cubicBezTo>
                      <a:pt x="17169" y="3179"/>
                      <a:pt x="23527" y="0"/>
                      <a:pt x="31794" y="0"/>
                    </a:cubicBezTo>
                    <a:cubicBezTo>
                      <a:pt x="40061" y="0"/>
                      <a:pt x="47055" y="3179"/>
                      <a:pt x="51506" y="9538"/>
                    </a:cubicBezTo>
                    <a:cubicBezTo>
                      <a:pt x="55958" y="3815"/>
                      <a:pt x="64224" y="0"/>
                      <a:pt x="73126" y="0"/>
                    </a:cubicBezTo>
                    <a:cubicBezTo>
                      <a:pt x="86480" y="0"/>
                      <a:pt x="96018" y="8266"/>
                      <a:pt x="96018" y="25435"/>
                    </a:cubicBezTo>
                    <a:close/>
                  </a:path>
                </a:pathLst>
              </a:custGeom>
              <a:grpFill/>
              <a:ln w="635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C8F75BD-C6BC-EAD7-1036-3592A2CD37D7}"/>
                  </a:ext>
                </a:extLst>
              </p:cNvPr>
              <p:cNvSpPr/>
              <p:nvPr/>
            </p:nvSpPr>
            <p:spPr>
              <a:xfrm>
                <a:off x="10641083" y="6483452"/>
                <a:ext cx="59137" cy="59137"/>
              </a:xfrm>
              <a:custGeom>
                <a:avLst/>
                <a:gdLst>
                  <a:gd name="connsiteX0" fmla="*/ 59137 w 59137"/>
                  <a:gd name="connsiteY0" fmla="*/ 33702 h 59137"/>
                  <a:gd name="connsiteX1" fmla="*/ 13990 w 59137"/>
                  <a:gd name="connsiteY1" fmla="*/ 33702 h 59137"/>
                  <a:gd name="connsiteX2" fmla="*/ 32430 w 59137"/>
                  <a:gd name="connsiteY2" fmla="*/ 47691 h 59137"/>
                  <a:gd name="connsiteX3" fmla="*/ 48327 w 59137"/>
                  <a:gd name="connsiteY3" fmla="*/ 41332 h 59137"/>
                  <a:gd name="connsiteX4" fmla="*/ 55322 w 59137"/>
                  <a:gd name="connsiteY4" fmla="*/ 49599 h 59137"/>
                  <a:gd name="connsiteX5" fmla="*/ 31794 w 59137"/>
                  <a:gd name="connsiteY5" fmla="*/ 59137 h 59137"/>
                  <a:gd name="connsiteX6" fmla="*/ 0 w 59137"/>
                  <a:gd name="connsiteY6" fmla="*/ 29250 h 59137"/>
                  <a:gd name="connsiteX7" fmla="*/ 29887 w 59137"/>
                  <a:gd name="connsiteY7" fmla="*/ 0 h 59137"/>
                  <a:gd name="connsiteX8" fmla="*/ 59137 w 59137"/>
                  <a:gd name="connsiteY8" fmla="*/ 29887 h 59137"/>
                  <a:gd name="connsiteX9" fmla="*/ 59137 w 59137"/>
                  <a:gd name="connsiteY9" fmla="*/ 33702 h 59137"/>
                  <a:gd name="connsiteX10" fmla="*/ 13990 w 59137"/>
                  <a:gd name="connsiteY10" fmla="*/ 24164 h 59137"/>
                  <a:gd name="connsiteX11" fmla="*/ 47055 w 59137"/>
                  <a:gd name="connsiteY11" fmla="*/ 24164 h 59137"/>
                  <a:gd name="connsiteX12" fmla="*/ 30523 w 59137"/>
                  <a:gd name="connsiteY12" fmla="*/ 10174 h 59137"/>
                  <a:gd name="connsiteX13" fmla="*/ 13990 w 59137"/>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37" h="59137">
                    <a:moveTo>
                      <a:pt x="59137" y="33702"/>
                    </a:moveTo>
                    <a:lnTo>
                      <a:pt x="13990" y="33702"/>
                    </a:lnTo>
                    <a:cubicBezTo>
                      <a:pt x="15897" y="41968"/>
                      <a:pt x="22892" y="47691"/>
                      <a:pt x="32430" y="47691"/>
                    </a:cubicBezTo>
                    <a:cubicBezTo>
                      <a:pt x="38789" y="47691"/>
                      <a:pt x="43876" y="45784"/>
                      <a:pt x="48327" y="41332"/>
                    </a:cubicBezTo>
                    <a:lnTo>
                      <a:pt x="55322" y="49599"/>
                    </a:lnTo>
                    <a:cubicBezTo>
                      <a:pt x="50235" y="55958"/>
                      <a:pt x="41968" y="59137"/>
                      <a:pt x="31794" y="59137"/>
                    </a:cubicBezTo>
                    <a:cubicBezTo>
                      <a:pt x="12718" y="59137"/>
                      <a:pt x="0" y="46420"/>
                      <a:pt x="0" y="29250"/>
                    </a:cubicBezTo>
                    <a:cubicBezTo>
                      <a:pt x="0" y="12082"/>
                      <a:pt x="12718" y="0"/>
                      <a:pt x="29887" y="0"/>
                    </a:cubicBezTo>
                    <a:cubicBezTo>
                      <a:pt x="47055" y="0"/>
                      <a:pt x="59137" y="12082"/>
                      <a:pt x="59137" y="29887"/>
                    </a:cubicBezTo>
                    <a:cubicBezTo>
                      <a:pt x="59137" y="30523"/>
                      <a:pt x="59137" y="32430"/>
                      <a:pt x="59137" y="33702"/>
                    </a:cubicBezTo>
                    <a:close/>
                    <a:moveTo>
                      <a:pt x="13990" y="24164"/>
                    </a:moveTo>
                    <a:lnTo>
                      <a:pt x="47055" y="24164"/>
                    </a:lnTo>
                    <a:cubicBezTo>
                      <a:pt x="45784" y="15897"/>
                      <a:pt x="39425" y="10174"/>
                      <a:pt x="30523" y="10174"/>
                    </a:cubicBezTo>
                    <a:cubicBezTo>
                      <a:pt x="21620" y="10174"/>
                      <a:pt x="15261" y="15897"/>
                      <a:pt x="13990" y="24164"/>
                    </a:cubicBezTo>
                    <a:close/>
                  </a:path>
                </a:pathLst>
              </a:custGeom>
              <a:grpFill/>
              <a:ln w="635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595E5A2-4EF7-3742-87C4-C5BE84D7AD88}"/>
                  </a:ext>
                </a:extLst>
              </p:cNvPr>
              <p:cNvSpPr/>
              <p:nvPr/>
            </p:nvSpPr>
            <p:spPr>
              <a:xfrm>
                <a:off x="10713574"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4" y="0"/>
                      <a:pt x="32430" y="0"/>
                    </a:cubicBezTo>
                    <a:cubicBezTo>
                      <a:pt x="46420" y="0"/>
                      <a:pt x="56594" y="8266"/>
                      <a:pt x="56594" y="25435"/>
                    </a:cubicBezTo>
                    <a:close/>
                  </a:path>
                </a:pathLst>
              </a:custGeom>
              <a:grpFill/>
              <a:ln w="635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ACD2DB6-62FC-FDA8-3193-A10EF7C6604B}"/>
                  </a:ext>
                </a:extLst>
              </p:cNvPr>
              <p:cNvSpPr/>
              <p:nvPr/>
            </p:nvSpPr>
            <p:spPr>
              <a:xfrm>
                <a:off x="10780342" y="6470098"/>
                <a:ext cx="41968" cy="71854"/>
              </a:xfrm>
              <a:custGeom>
                <a:avLst/>
                <a:gdLst>
                  <a:gd name="connsiteX0" fmla="*/ 41968 w 41968"/>
                  <a:gd name="connsiteY0" fmla="*/ 68039 h 71854"/>
                  <a:gd name="connsiteX1" fmla="*/ 29250 w 41968"/>
                  <a:gd name="connsiteY1" fmla="*/ 71855 h 71854"/>
                  <a:gd name="connsiteX2" fmla="*/ 9538 w 41968"/>
                  <a:gd name="connsiteY2" fmla="*/ 52142 h 71854"/>
                  <a:gd name="connsiteX3" fmla="*/ 9538 w 41968"/>
                  <a:gd name="connsiteY3" fmla="*/ 24163 h 71854"/>
                  <a:gd name="connsiteX4" fmla="*/ 0 w 41968"/>
                  <a:gd name="connsiteY4" fmla="*/ 24163 h 71854"/>
                  <a:gd name="connsiteX5" fmla="*/ 0 w 41968"/>
                  <a:gd name="connsiteY5" fmla="*/ 13353 h 71854"/>
                  <a:gd name="connsiteX6" fmla="*/ 9538 w 41968"/>
                  <a:gd name="connsiteY6" fmla="*/ 13353 h 71854"/>
                  <a:gd name="connsiteX7" fmla="*/ 9538 w 41968"/>
                  <a:gd name="connsiteY7" fmla="*/ 0 h 71854"/>
                  <a:gd name="connsiteX8" fmla="*/ 22892 w 41968"/>
                  <a:gd name="connsiteY8" fmla="*/ 0 h 71854"/>
                  <a:gd name="connsiteX9" fmla="*/ 22892 w 41968"/>
                  <a:gd name="connsiteY9" fmla="*/ 13353 h 71854"/>
                  <a:gd name="connsiteX10" fmla="*/ 38153 w 41968"/>
                  <a:gd name="connsiteY10" fmla="*/ 13353 h 71854"/>
                  <a:gd name="connsiteX11" fmla="*/ 38153 w 41968"/>
                  <a:gd name="connsiteY11" fmla="*/ 24163 h 71854"/>
                  <a:gd name="connsiteX12" fmla="*/ 22892 w 41968"/>
                  <a:gd name="connsiteY12" fmla="*/ 24163 h 71854"/>
                  <a:gd name="connsiteX13" fmla="*/ 22892 w 41968"/>
                  <a:gd name="connsiteY13" fmla="*/ 51506 h 71854"/>
                  <a:gd name="connsiteX14" fmla="*/ 31158 w 41968"/>
                  <a:gd name="connsiteY14" fmla="*/ 60409 h 71854"/>
                  <a:gd name="connsiteX15" fmla="*/ 38789 w 41968"/>
                  <a:gd name="connsiteY15" fmla="*/ 57865 h 71854"/>
                  <a:gd name="connsiteX16" fmla="*/ 41968 w 41968"/>
                  <a:gd name="connsiteY16" fmla="*/ 68039 h 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68" h="71854">
                    <a:moveTo>
                      <a:pt x="41968" y="68039"/>
                    </a:moveTo>
                    <a:cubicBezTo>
                      <a:pt x="38789" y="70583"/>
                      <a:pt x="33702" y="71855"/>
                      <a:pt x="29250" y="71855"/>
                    </a:cubicBezTo>
                    <a:cubicBezTo>
                      <a:pt x="16533" y="71855"/>
                      <a:pt x="9538" y="64860"/>
                      <a:pt x="9538" y="52142"/>
                    </a:cubicBezTo>
                    <a:lnTo>
                      <a:pt x="9538" y="24163"/>
                    </a:lnTo>
                    <a:lnTo>
                      <a:pt x="0" y="24163"/>
                    </a:lnTo>
                    <a:lnTo>
                      <a:pt x="0" y="13353"/>
                    </a:lnTo>
                    <a:lnTo>
                      <a:pt x="9538" y="13353"/>
                    </a:lnTo>
                    <a:lnTo>
                      <a:pt x="9538" y="0"/>
                    </a:lnTo>
                    <a:lnTo>
                      <a:pt x="22892" y="0"/>
                    </a:lnTo>
                    <a:lnTo>
                      <a:pt x="22892" y="13353"/>
                    </a:lnTo>
                    <a:lnTo>
                      <a:pt x="38153" y="13353"/>
                    </a:lnTo>
                    <a:lnTo>
                      <a:pt x="38153" y="24163"/>
                    </a:lnTo>
                    <a:lnTo>
                      <a:pt x="22892" y="24163"/>
                    </a:lnTo>
                    <a:lnTo>
                      <a:pt x="22892" y="51506"/>
                    </a:lnTo>
                    <a:cubicBezTo>
                      <a:pt x="22892" y="57229"/>
                      <a:pt x="25435" y="60409"/>
                      <a:pt x="31158" y="60409"/>
                    </a:cubicBezTo>
                    <a:cubicBezTo>
                      <a:pt x="33702" y="60409"/>
                      <a:pt x="36881" y="59773"/>
                      <a:pt x="38789" y="57865"/>
                    </a:cubicBezTo>
                    <a:lnTo>
                      <a:pt x="41968" y="68039"/>
                    </a:lnTo>
                    <a:close/>
                  </a:path>
                </a:pathLst>
              </a:custGeom>
              <a:grpFill/>
              <a:ln w="635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1652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4" r:id="rId4"/>
    <p:sldLayoutId id="2147483665" r:id="rId5"/>
    <p:sldLayoutId id="2147483654" r:id="rId6"/>
    <p:sldLayoutId id="2147483655" r:id="rId7"/>
    <p:sldLayoutId id="2147483651" r:id="rId8"/>
    <p:sldLayoutId id="2147483662" r:id="rId9"/>
    <p:sldLayoutId id="2147483722" r:id="rId10"/>
    <p:sldLayoutId id="2147483723" r:id="rId11"/>
    <p:sldLayoutId id="2147483653" r:id="rId12"/>
    <p:sldLayoutId id="2147483658" r:id="rId13"/>
    <p:sldLayoutId id="2147483659" r:id="rId14"/>
    <p:sldLayoutId id="2147483691" r:id="rId15"/>
    <p:sldLayoutId id="2147483719" r:id="rId16"/>
    <p:sldLayoutId id="2147483713" r:id="rId17"/>
    <p:sldLayoutId id="2147483720" r:id="rId18"/>
    <p:sldLayoutId id="2147483714" r:id="rId19"/>
    <p:sldLayoutId id="2147483715" r:id="rId20"/>
    <p:sldLayoutId id="2147483716" r:id="rId21"/>
    <p:sldLayoutId id="2147483778" r:id="rId22"/>
    <p:sldLayoutId id="2147483779" r:id="rId23"/>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171450" indent="-171450" algn="l" defTabSz="914400" rtl="0" eaLnBrk="1" latinLnBrk="0" hangingPunct="1">
        <a:lnSpc>
          <a:spcPct val="100000"/>
        </a:lnSpc>
        <a:spcBef>
          <a:spcPts val="1200"/>
        </a:spcBef>
        <a:buClr>
          <a:schemeClr val="tx2"/>
        </a:buClr>
        <a:buFont typeface="Arial" panose="020B0604020202020204" pitchFamily="34" charset="0"/>
        <a:buChar char="•"/>
        <a:defRPr sz="2400" kern="1200">
          <a:solidFill>
            <a:schemeClr val="tx1"/>
          </a:solidFill>
          <a:latin typeface="+mn-lt"/>
          <a:ea typeface="+mn-ea"/>
          <a:cs typeface="+mn-cs"/>
        </a:defRPr>
      </a:lvl1pPr>
      <a:lvl2pPr marL="400050" indent="-171450" algn="l" defTabSz="914400" rtl="0" eaLnBrk="1" latinLnBrk="0" hangingPunct="1">
        <a:lnSpc>
          <a:spcPct val="100000"/>
        </a:lnSpc>
        <a:spcBef>
          <a:spcPts val="900"/>
        </a:spcBef>
        <a:buClr>
          <a:schemeClr val="tx2"/>
        </a:buClr>
        <a:buFont typeface="System Font Regular"/>
        <a:buChar char="-"/>
        <a:defRPr sz="2400" kern="1200">
          <a:solidFill>
            <a:srgbClr val="333333"/>
          </a:solidFill>
          <a:latin typeface="+mn-lt"/>
          <a:ea typeface="+mn-ea"/>
          <a:cs typeface="+mn-cs"/>
        </a:defRPr>
      </a:lvl2pPr>
      <a:lvl3pPr marL="628650" indent="-17145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rgbClr val="4F4F4F"/>
          </a:solidFill>
          <a:latin typeface="+mn-lt"/>
          <a:ea typeface="+mn-ea"/>
          <a:cs typeface="+mn-cs"/>
        </a:defRPr>
      </a:lvl3pPr>
      <a:lvl4pPr marL="8572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4pPr>
      <a:lvl5pPr marL="10858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04799" y="304799"/>
            <a:ext cx="11581505" cy="533393"/>
          </a:xfrm>
          <a:prstGeom prst="rect">
            <a:avLst/>
          </a:prstGeom>
        </p:spPr>
        <p:txBody>
          <a:bodyPr vert="horz" lIns="45720" tIns="45720" rIns="0" bIns="0" rtlCol="0" anchor="t">
            <a:noAutofit/>
          </a:bodyPr>
          <a:lstStyle/>
          <a:p>
            <a:r>
              <a:rPr lang="en-US"/>
              <a:t>Click to edit Master title style</a:t>
            </a:r>
          </a:p>
        </p:txBody>
      </p:sp>
      <p:sp>
        <p:nvSpPr>
          <p:cNvPr id="7" name="Freeform 6">
            <a:extLst>
              <a:ext uri="{FF2B5EF4-FFF2-40B4-BE49-F238E27FC236}">
                <a16:creationId xmlns:a16="http://schemas.microsoft.com/office/drawing/2014/main" id="{69524B1B-9DF7-E040-A125-88FD2F9C46F4}"/>
              </a:ext>
            </a:extLst>
          </p:cNvPr>
          <p:cNvSpPr/>
          <p:nvPr userDrawn="1"/>
        </p:nvSpPr>
        <p:spPr>
          <a:xfrm>
            <a:off x="685800" y="6417885"/>
            <a:ext cx="94298" cy="138031"/>
          </a:xfrm>
          <a:custGeom>
            <a:avLst/>
            <a:gdLst>
              <a:gd name="connsiteX0" fmla="*/ 350520 w 350520"/>
              <a:gd name="connsiteY0" fmla="*/ 0 h 513080"/>
              <a:gd name="connsiteX1" fmla="*/ 209550 w 350520"/>
              <a:gd name="connsiteY1" fmla="*/ 0 h 513080"/>
              <a:gd name="connsiteX2" fmla="*/ 0 w 350520"/>
              <a:gd name="connsiteY2" fmla="*/ 513080 h 513080"/>
              <a:gd name="connsiteX3" fmla="*/ 140970 w 350520"/>
              <a:gd name="connsiteY3" fmla="*/ 513080 h 513080"/>
            </a:gdLst>
            <a:ahLst/>
            <a:cxnLst>
              <a:cxn ang="0">
                <a:pos x="connsiteX0" y="connsiteY0"/>
              </a:cxn>
              <a:cxn ang="0">
                <a:pos x="connsiteX1" y="connsiteY1"/>
              </a:cxn>
              <a:cxn ang="0">
                <a:pos x="connsiteX2" y="connsiteY2"/>
              </a:cxn>
              <a:cxn ang="0">
                <a:pos x="connsiteX3" y="connsiteY3"/>
              </a:cxn>
            </a:cxnLst>
            <a:rect l="l" t="t" r="r" b="b"/>
            <a:pathLst>
              <a:path w="350520" h="513080">
                <a:moveTo>
                  <a:pt x="350520" y="0"/>
                </a:moveTo>
                <a:lnTo>
                  <a:pt x="209550" y="0"/>
                </a:lnTo>
                <a:lnTo>
                  <a:pt x="0" y="513080"/>
                </a:lnTo>
                <a:lnTo>
                  <a:pt x="140970" y="513080"/>
                </a:lnTo>
                <a:close/>
              </a:path>
            </a:pathLst>
          </a:custGeom>
          <a:solidFill>
            <a:srgbClr val="FFB71B"/>
          </a:solidFill>
          <a:ln w="12700" cap="flat">
            <a:noFill/>
            <a:prstDash val="solid"/>
            <a:miter/>
          </a:ln>
        </p:spPr>
        <p:txBody>
          <a:bodyPr rtlCol="0" anchor="ctr"/>
          <a:lstStyle/>
          <a:p>
            <a:endParaRPr lang="en-US"/>
          </a:p>
        </p:txBody>
      </p:sp>
      <p:sp>
        <p:nvSpPr>
          <p:cNvPr id="3" name="Text Placeholder 2"/>
          <p:cNvSpPr>
            <a:spLocks noGrp="1"/>
          </p:cNvSpPr>
          <p:nvPr userDrawn="1">
            <p:ph type="body" idx="1"/>
          </p:nvPr>
        </p:nvSpPr>
        <p:spPr>
          <a:xfrm>
            <a:off x="617729" y="1295393"/>
            <a:ext cx="10964671" cy="4419607"/>
          </a:xfrm>
          <a:prstGeom prst="rect">
            <a:avLst/>
          </a:prstGeom>
        </p:spPr>
        <p:txBody>
          <a:bodyPr vert="horz" lIns="4572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ooter Placeholder 4">
            <a:extLst>
              <a:ext uri="{FF2B5EF4-FFF2-40B4-BE49-F238E27FC236}">
                <a16:creationId xmlns:a16="http://schemas.microsoft.com/office/drawing/2014/main" id="{AD30DB00-C3BD-9649-997F-AE91A1EB865F}"/>
              </a:ext>
            </a:extLst>
          </p:cNvPr>
          <p:cNvSpPr txBox="1">
            <a:spLocks/>
          </p:cNvSpPr>
          <p:nvPr userDrawn="1"/>
        </p:nvSpPr>
        <p:spPr>
          <a:xfrm>
            <a:off x="990600" y="6391375"/>
            <a:ext cx="2422817" cy="161825"/>
          </a:xfrm>
          <a:prstGeom prst="rect">
            <a:avLst/>
          </a:prstGeom>
        </p:spPr>
        <p:txBody>
          <a:bodyPr vert="horz" lIns="0" tIns="0" rIns="0" bIns="0" rtlCol="0" anchor="b"/>
          <a:lstStyle>
            <a:defPPr>
              <a:defRPr lang="en-US"/>
            </a:defPPr>
            <a:lvl1pPr marL="0" algn="ctr" defTabSz="914400" rtl="0" eaLnBrk="1" latinLnBrk="0" hangingPunct="1">
              <a:defRPr sz="10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a:solidFill>
                  <a:srgbClr val="999999"/>
                </a:solidFill>
              </a:rPr>
              <a:t>©</a:t>
            </a:r>
            <a:fld id="{B7C5EA68-1143-0543-ACF8-A4C4C8F078C1}" type="datetimeyyyy">
              <a:rPr lang="en-US" sz="900" smtClean="0">
                <a:solidFill>
                  <a:srgbClr val="999999"/>
                </a:solidFill>
              </a:rPr>
              <a:t>2025</a:t>
            </a:fld>
            <a:r>
              <a:rPr lang="en-US" sz="900">
                <a:solidFill>
                  <a:srgbClr val="999999"/>
                </a:solidFill>
              </a:rPr>
              <a:t> ANSYS, Inc. </a:t>
            </a:r>
          </a:p>
        </p:txBody>
      </p:sp>
      <p:grpSp>
        <p:nvGrpSpPr>
          <p:cNvPr id="69" name="Group 68">
            <a:extLst>
              <a:ext uri="{FF2B5EF4-FFF2-40B4-BE49-F238E27FC236}">
                <a16:creationId xmlns:a16="http://schemas.microsoft.com/office/drawing/2014/main" id="{DA5F084D-7BA3-6F95-7CF4-EA13A0CE042E}"/>
              </a:ext>
            </a:extLst>
          </p:cNvPr>
          <p:cNvGrpSpPr/>
          <p:nvPr userDrawn="1"/>
        </p:nvGrpSpPr>
        <p:grpSpPr>
          <a:xfrm>
            <a:off x="7743297" y="6351961"/>
            <a:ext cx="4143013" cy="260711"/>
            <a:chOff x="7750365" y="6379167"/>
            <a:chExt cx="4143013" cy="260711"/>
          </a:xfrm>
        </p:grpSpPr>
        <p:grpSp>
          <p:nvGrpSpPr>
            <p:cNvPr id="12" name="Graphic 8">
              <a:extLst>
                <a:ext uri="{FF2B5EF4-FFF2-40B4-BE49-F238E27FC236}">
                  <a16:creationId xmlns:a16="http://schemas.microsoft.com/office/drawing/2014/main" id="{51D56DD3-8233-036B-E10E-3F207C3BDE23}"/>
                </a:ext>
              </a:extLst>
            </p:cNvPr>
            <p:cNvGrpSpPr/>
            <p:nvPr/>
          </p:nvGrpSpPr>
          <p:grpSpPr>
            <a:xfrm>
              <a:off x="11053771" y="6379167"/>
              <a:ext cx="839607" cy="260711"/>
              <a:chOff x="11053771" y="6379167"/>
              <a:chExt cx="839607" cy="260711"/>
            </a:xfrm>
          </p:grpSpPr>
          <p:sp>
            <p:nvSpPr>
              <p:cNvPr id="13" name="Freeform 12">
                <a:extLst>
                  <a:ext uri="{FF2B5EF4-FFF2-40B4-BE49-F238E27FC236}">
                    <a16:creationId xmlns:a16="http://schemas.microsoft.com/office/drawing/2014/main" id="{23AA9DDF-5308-109C-2005-2743EA2BDB5C}"/>
                  </a:ext>
                </a:extLst>
              </p:cNvPr>
              <p:cNvSpPr/>
              <p:nvPr/>
            </p:nvSpPr>
            <p:spPr>
              <a:xfrm>
                <a:off x="11053771" y="6379167"/>
                <a:ext cx="142437" cy="207933"/>
              </a:xfrm>
              <a:custGeom>
                <a:avLst/>
                <a:gdLst>
                  <a:gd name="connsiteX0" fmla="*/ 142438 w 142437"/>
                  <a:gd name="connsiteY0" fmla="*/ 0 h 207933"/>
                  <a:gd name="connsiteX1" fmla="*/ 85208 w 142437"/>
                  <a:gd name="connsiteY1" fmla="*/ 0 h 207933"/>
                  <a:gd name="connsiteX2" fmla="*/ 0 w 142437"/>
                  <a:gd name="connsiteY2" fmla="*/ 207933 h 207933"/>
                  <a:gd name="connsiteX3" fmla="*/ 57229 w 142437"/>
                  <a:gd name="connsiteY3" fmla="*/ 207933 h 207933"/>
                </a:gdLst>
                <a:ahLst/>
                <a:cxnLst>
                  <a:cxn ang="0">
                    <a:pos x="connsiteX0" y="connsiteY0"/>
                  </a:cxn>
                  <a:cxn ang="0">
                    <a:pos x="connsiteX1" y="connsiteY1"/>
                  </a:cxn>
                  <a:cxn ang="0">
                    <a:pos x="connsiteX2" y="connsiteY2"/>
                  </a:cxn>
                  <a:cxn ang="0">
                    <a:pos x="connsiteX3" y="connsiteY3"/>
                  </a:cxn>
                </a:cxnLst>
                <a:rect l="l" t="t" r="r" b="b"/>
                <a:pathLst>
                  <a:path w="142437" h="207933">
                    <a:moveTo>
                      <a:pt x="142438" y="0"/>
                    </a:moveTo>
                    <a:lnTo>
                      <a:pt x="85208" y="0"/>
                    </a:lnTo>
                    <a:lnTo>
                      <a:pt x="0" y="207933"/>
                    </a:lnTo>
                    <a:lnTo>
                      <a:pt x="57229" y="207933"/>
                    </a:lnTo>
                    <a:close/>
                  </a:path>
                </a:pathLst>
              </a:custGeom>
              <a:solidFill>
                <a:srgbClr val="FFB71B"/>
              </a:solidFill>
              <a:ln w="635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892F08C-C803-22B0-F4EC-53A79F810720}"/>
                  </a:ext>
                </a:extLst>
              </p:cNvPr>
              <p:cNvSpPr/>
              <p:nvPr/>
            </p:nvSpPr>
            <p:spPr>
              <a:xfrm>
                <a:off x="11180312" y="6385526"/>
                <a:ext cx="114458" cy="201574"/>
              </a:xfrm>
              <a:custGeom>
                <a:avLst/>
                <a:gdLst>
                  <a:gd name="connsiteX0" fmla="*/ 28615 w 114458"/>
                  <a:gd name="connsiteY0" fmla="*/ 0 h 201574"/>
                  <a:gd name="connsiteX1" fmla="*/ 0 w 114458"/>
                  <a:gd name="connsiteY1" fmla="*/ 69947 h 201574"/>
                  <a:gd name="connsiteX2" fmla="*/ 54050 w 114458"/>
                  <a:gd name="connsiteY2" fmla="*/ 201575 h 201574"/>
                  <a:gd name="connsiteX3" fmla="*/ 114459 w 114458"/>
                  <a:gd name="connsiteY3" fmla="*/ 201575 h 201574"/>
                </a:gdLst>
                <a:ahLst/>
                <a:cxnLst>
                  <a:cxn ang="0">
                    <a:pos x="connsiteX0" y="connsiteY0"/>
                  </a:cxn>
                  <a:cxn ang="0">
                    <a:pos x="connsiteX1" y="connsiteY1"/>
                  </a:cxn>
                  <a:cxn ang="0">
                    <a:pos x="connsiteX2" y="connsiteY2"/>
                  </a:cxn>
                  <a:cxn ang="0">
                    <a:pos x="connsiteX3" y="connsiteY3"/>
                  </a:cxn>
                </a:cxnLst>
                <a:rect l="l" t="t" r="r" b="b"/>
                <a:pathLst>
                  <a:path w="114458" h="201574">
                    <a:moveTo>
                      <a:pt x="28615" y="0"/>
                    </a:moveTo>
                    <a:lnTo>
                      <a:pt x="0" y="69947"/>
                    </a:lnTo>
                    <a:lnTo>
                      <a:pt x="54050" y="201575"/>
                    </a:lnTo>
                    <a:lnTo>
                      <a:pt x="114459" y="201575"/>
                    </a:lnTo>
                    <a:close/>
                  </a:path>
                </a:pathLst>
              </a:custGeom>
              <a:solidFill>
                <a:schemeClr val="tx1"/>
              </a:solidFill>
              <a:ln w="635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D667AD2-A808-EA79-97AB-DD6637F4F996}"/>
                  </a:ext>
                </a:extLst>
              </p:cNvPr>
              <p:cNvSpPr/>
              <p:nvPr/>
            </p:nvSpPr>
            <p:spPr>
              <a:xfrm>
                <a:off x="11307488" y="6438940"/>
                <a:ext cx="142437" cy="148796"/>
              </a:xfrm>
              <a:custGeom>
                <a:avLst/>
                <a:gdLst>
                  <a:gd name="connsiteX0" fmla="*/ 90295 w 142437"/>
                  <a:gd name="connsiteY0" fmla="*/ 0 h 148796"/>
                  <a:gd name="connsiteX1" fmla="*/ 62952 w 142437"/>
                  <a:gd name="connsiteY1" fmla="*/ 6359 h 148796"/>
                  <a:gd name="connsiteX2" fmla="*/ 43240 w 142437"/>
                  <a:gd name="connsiteY2" fmla="*/ 24164 h 148796"/>
                  <a:gd name="connsiteX3" fmla="*/ 43240 w 142437"/>
                  <a:gd name="connsiteY3" fmla="*/ 3816 h 148796"/>
                  <a:gd name="connsiteX4" fmla="*/ 0 w 142437"/>
                  <a:gd name="connsiteY4" fmla="*/ 3816 h 148796"/>
                  <a:gd name="connsiteX5" fmla="*/ 0 w 142437"/>
                  <a:gd name="connsiteY5" fmla="*/ 148161 h 148796"/>
                  <a:gd name="connsiteX6" fmla="*/ 44512 w 142437"/>
                  <a:gd name="connsiteY6" fmla="*/ 148161 h 148796"/>
                  <a:gd name="connsiteX7" fmla="*/ 44512 w 142437"/>
                  <a:gd name="connsiteY7" fmla="*/ 67404 h 148796"/>
                  <a:gd name="connsiteX8" fmla="*/ 52778 w 142437"/>
                  <a:gd name="connsiteY8" fmla="*/ 43876 h 148796"/>
                  <a:gd name="connsiteX9" fmla="*/ 75034 w 142437"/>
                  <a:gd name="connsiteY9" fmla="*/ 34974 h 148796"/>
                  <a:gd name="connsiteX10" fmla="*/ 92203 w 142437"/>
                  <a:gd name="connsiteY10" fmla="*/ 41968 h 148796"/>
                  <a:gd name="connsiteX11" fmla="*/ 97926 w 142437"/>
                  <a:gd name="connsiteY11" fmla="*/ 63588 h 148796"/>
                  <a:gd name="connsiteX12" fmla="*/ 97926 w 142437"/>
                  <a:gd name="connsiteY12" fmla="*/ 148797 h 148796"/>
                  <a:gd name="connsiteX13" fmla="*/ 142438 w 142437"/>
                  <a:gd name="connsiteY13" fmla="*/ 148797 h 148796"/>
                  <a:gd name="connsiteX14" fmla="*/ 142438 w 142437"/>
                  <a:gd name="connsiteY14" fmla="*/ 61681 h 148796"/>
                  <a:gd name="connsiteX15" fmla="*/ 129720 w 142437"/>
                  <a:gd name="connsiteY15" fmla="*/ 15897 h 148796"/>
                  <a:gd name="connsiteX16" fmla="*/ 90295 w 142437"/>
                  <a:gd name="connsiteY16" fmla="*/ 0 h 14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437" h="148796">
                    <a:moveTo>
                      <a:pt x="90295" y="0"/>
                    </a:moveTo>
                    <a:cubicBezTo>
                      <a:pt x="80121" y="0"/>
                      <a:pt x="71218" y="1908"/>
                      <a:pt x="62952" y="6359"/>
                    </a:cubicBezTo>
                    <a:cubicBezTo>
                      <a:pt x="54686" y="10174"/>
                      <a:pt x="48327" y="16533"/>
                      <a:pt x="43240" y="24164"/>
                    </a:cubicBezTo>
                    <a:lnTo>
                      <a:pt x="43240" y="3816"/>
                    </a:lnTo>
                    <a:lnTo>
                      <a:pt x="0" y="3816"/>
                    </a:lnTo>
                    <a:lnTo>
                      <a:pt x="0" y="148161"/>
                    </a:lnTo>
                    <a:lnTo>
                      <a:pt x="44512" y="148161"/>
                    </a:lnTo>
                    <a:lnTo>
                      <a:pt x="44512" y="67404"/>
                    </a:lnTo>
                    <a:cubicBezTo>
                      <a:pt x="44512" y="57865"/>
                      <a:pt x="47055" y="49599"/>
                      <a:pt x="52778" y="43876"/>
                    </a:cubicBezTo>
                    <a:cubicBezTo>
                      <a:pt x="58501" y="38153"/>
                      <a:pt x="65495" y="34974"/>
                      <a:pt x="75034" y="34974"/>
                    </a:cubicBezTo>
                    <a:cubicBezTo>
                      <a:pt x="82665" y="34974"/>
                      <a:pt x="88388" y="37517"/>
                      <a:pt x="92203" y="41968"/>
                    </a:cubicBezTo>
                    <a:cubicBezTo>
                      <a:pt x="96018" y="46420"/>
                      <a:pt x="97926" y="53414"/>
                      <a:pt x="97926" y="63588"/>
                    </a:cubicBezTo>
                    <a:lnTo>
                      <a:pt x="97926" y="148797"/>
                    </a:lnTo>
                    <a:lnTo>
                      <a:pt x="142438" y="148797"/>
                    </a:lnTo>
                    <a:lnTo>
                      <a:pt x="142438" y="61681"/>
                    </a:lnTo>
                    <a:cubicBezTo>
                      <a:pt x="142438" y="41332"/>
                      <a:pt x="137986" y="26071"/>
                      <a:pt x="129720" y="15897"/>
                    </a:cubicBezTo>
                    <a:cubicBezTo>
                      <a:pt x="120182" y="5087"/>
                      <a:pt x="107464" y="0"/>
                      <a:pt x="90295" y="0"/>
                    </a:cubicBezTo>
                    <a:close/>
                  </a:path>
                </a:pathLst>
              </a:custGeom>
              <a:solidFill>
                <a:schemeClr val="tx1"/>
              </a:solidFill>
              <a:ln w="635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77B0BBF-ECE6-EF76-7FAF-D7F35BAC6715}"/>
                  </a:ext>
                </a:extLst>
              </p:cNvPr>
              <p:cNvSpPr/>
              <p:nvPr/>
            </p:nvSpPr>
            <p:spPr>
              <a:xfrm>
                <a:off x="11469002" y="6438304"/>
                <a:ext cx="127812" cy="150067"/>
              </a:xfrm>
              <a:custGeom>
                <a:avLst/>
                <a:gdLst>
                  <a:gd name="connsiteX0" fmla="*/ 86480 w 127812"/>
                  <a:gd name="connsiteY0" fmla="*/ 63588 h 150067"/>
                  <a:gd name="connsiteX1" fmla="*/ 62316 w 127812"/>
                  <a:gd name="connsiteY1" fmla="*/ 57865 h 150067"/>
                  <a:gd name="connsiteX2" fmla="*/ 50234 w 127812"/>
                  <a:gd name="connsiteY2" fmla="*/ 52778 h 150067"/>
                  <a:gd name="connsiteX3" fmla="*/ 46419 w 127812"/>
                  <a:gd name="connsiteY3" fmla="*/ 45147 h 150067"/>
                  <a:gd name="connsiteX4" fmla="*/ 52142 w 127812"/>
                  <a:gd name="connsiteY4" fmla="*/ 34974 h 150067"/>
                  <a:gd name="connsiteX5" fmla="*/ 68039 w 127812"/>
                  <a:gd name="connsiteY5" fmla="*/ 31158 h 150067"/>
                  <a:gd name="connsiteX6" fmla="*/ 113187 w 127812"/>
                  <a:gd name="connsiteY6" fmla="*/ 47055 h 150067"/>
                  <a:gd name="connsiteX7" fmla="*/ 125268 w 127812"/>
                  <a:gd name="connsiteY7" fmla="*/ 17805 h 150067"/>
                  <a:gd name="connsiteX8" fmla="*/ 98562 w 127812"/>
                  <a:gd name="connsiteY8" fmla="*/ 4451 h 150067"/>
                  <a:gd name="connsiteX9" fmla="*/ 68039 w 127812"/>
                  <a:gd name="connsiteY9" fmla="*/ 0 h 150067"/>
                  <a:gd name="connsiteX10" fmla="*/ 35609 w 127812"/>
                  <a:gd name="connsiteY10" fmla="*/ 5723 h 150067"/>
                  <a:gd name="connsiteX11" fmla="*/ 13353 w 127812"/>
                  <a:gd name="connsiteY11" fmla="*/ 21620 h 150067"/>
                  <a:gd name="connsiteX12" fmla="*/ 5722 w 127812"/>
                  <a:gd name="connsiteY12" fmla="*/ 45784 h 150067"/>
                  <a:gd name="connsiteX13" fmla="*/ 15897 w 127812"/>
                  <a:gd name="connsiteY13" fmla="*/ 72491 h 150067"/>
                  <a:gd name="connsiteX14" fmla="*/ 46419 w 127812"/>
                  <a:gd name="connsiteY14" fmla="*/ 87116 h 150067"/>
                  <a:gd name="connsiteX15" fmla="*/ 69947 w 127812"/>
                  <a:gd name="connsiteY15" fmla="*/ 92203 h 150067"/>
                  <a:gd name="connsiteX16" fmla="*/ 84572 w 127812"/>
                  <a:gd name="connsiteY16" fmla="*/ 97290 h 150067"/>
                  <a:gd name="connsiteX17" fmla="*/ 88387 w 127812"/>
                  <a:gd name="connsiteY17" fmla="*/ 105556 h 150067"/>
                  <a:gd name="connsiteX18" fmla="*/ 82665 w 127812"/>
                  <a:gd name="connsiteY18" fmla="*/ 115094 h 150067"/>
                  <a:gd name="connsiteX19" fmla="*/ 66768 w 127812"/>
                  <a:gd name="connsiteY19" fmla="*/ 118274 h 150067"/>
                  <a:gd name="connsiteX20" fmla="*/ 38153 w 127812"/>
                  <a:gd name="connsiteY20" fmla="*/ 113823 h 150067"/>
                  <a:gd name="connsiteX21" fmla="*/ 12081 w 127812"/>
                  <a:gd name="connsiteY21" fmla="*/ 101741 h 150067"/>
                  <a:gd name="connsiteX22" fmla="*/ 0 w 127812"/>
                  <a:gd name="connsiteY22" fmla="*/ 132264 h 150067"/>
                  <a:gd name="connsiteX23" fmla="*/ 28615 w 127812"/>
                  <a:gd name="connsiteY23" fmla="*/ 145617 h 150067"/>
                  <a:gd name="connsiteX24" fmla="*/ 65495 w 127812"/>
                  <a:gd name="connsiteY24" fmla="*/ 150068 h 150067"/>
                  <a:gd name="connsiteX25" fmla="*/ 111279 w 127812"/>
                  <a:gd name="connsiteY25" fmla="*/ 137986 h 150067"/>
                  <a:gd name="connsiteX26" fmla="*/ 127812 w 127812"/>
                  <a:gd name="connsiteY26" fmla="*/ 104921 h 150067"/>
                  <a:gd name="connsiteX27" fmla="*/ 117638 w 127812"/>
                  <a:gd name="connsiteY27" fmla="*/ 77577 h 150067"/>
                  <a:gd name="connsiteX28" fmla="*/ 86480 w 127812"/>
                  <a:gd name="connsiteY28" fmla="*/ 63588 h 1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812" h="150067">
                    <a:moveTo>
                      <a:pt x="86480" y="63588"/>
                    </a:moveTo>
                    <a:lnTo>
                      <a:pt x="62316" y="57865"/>
                    </a:lnTo>
                    <a:cubicBezTo>
                      <a:pt x="56593" y="56594"/>
                      <a:pt x="52142" y="54686"/>
                      <a:pt x="50234" y="52778"/>
                    </a:cubicBezTo>
                    <a:cubicBezTo>
                      <a:pt x="47691" y="50871"/>
                      <a:pt x="46419" y="48327"/>
                      <a:pt x="46419" y="45147"/>
                    </a:cubicBezTo>
                    <a:cubicBezTo>
                      <a:pt x="46419" y="40697"/>
                      <a:pt x="48327" y="37517"/>
                      <a:pt x="52142" y="34974"/>
                    </a:cubicBezTo>
                    <a:cubicBezTo>
                      <a:pt x="55957" y="32430"/>
                      <a:pt x="61680" y="31158"/>
                      <a:pt x="68039" y="31158"/>
                    </a:cubicBezTo>
                    <a:cubicBezTo>
                      <a:pt x="82665" y="31158"/>
                      <a:pt x="97925" y="36245"/>
                      <a:pt x="113187" y="47055"/>
                    </a:cubicBezTo>
                    <a:lnTo>
                      <a:pt x="125268" y="17805"/>
                    </a:lnTo>
                    <a:cubicBezTo>
                      <a:pt x="117638" y="12082"/>
                      <a:pt x="108736" y="7631"/>
                      <a:pt x="98562" y="4451"/>
                    </a:cubicBezTo>
                    <a:cubicBezTo>
                      <a:pt x="89023" y="1272"/>
                      <a:pt x="78849" y="0"/>
                      <a:pt x="68039" y="0"/>
                    </a:cubicBezTo>
                    <a:cubicBezTo>
                      <a:pt x="55957" y="0"/>
                      <a:pt x="45147" y="1908"/>
                      <a:pt x="35609" y="5723"/>
                    </a:cubicBezTo>
                    <a:cubicBezTo>
                      <a:pt x="26071" y="9538"/>
                      <a:pt x="18440" y="15261"/>
                      <a:pt x="13353" y="21620"/>
                    </a:cubicBezTo>
                    <a:cubicBezTo>
                      <a:pt x="8266" y="28615"/>
                      <a:pt x="5722" y="36245"/>
                      <a:pt x="5722" y="45784"/>
                    </a:cubicBezTo>
                    <a:cubicBezTo>
                      <a:pt x="5722" y="57229"/>
                      <a:pt x="8902" y="66132"/>
                      <a:pt x="15897" y="72491"/>
                    </a:cubicBezTo>
                    <a:cubicBezTo>
                      <a:pt x="22256" y="78850"/>
                      <a:pt x="32430" y="83936"/>
                      <a:pt x="46419" y="87116"/>
                    </a:cubicBezTo>
                    <a:lnTo>
                      <a:pt x="69947" y="92203"/>
                    </a:lnTo>
                    <a:cubicBezTo>
                      <a:pt x="76942" y="93474"/>
                      <a:pt x="82028" y="95382"/>
                      <a:pt x="84572" y="97290"/>
                    </a:cubicBezTo>
                    <a:cubicBezTo>
                      <a:pt x="87116" y="99197"/>
                      <a:pt x="88387" y="101741"/>
                      <a:pt x="88387" y="105556"/>
                    </a:cubicBezTo>
                    <a:cubicBezTo>
                      <a:pt x="88387" y="109371"/>
                      <a:pt x="86480" y="112551"/>
                      <a:pt x="82665" y="115094"/>
                    </a:cubicBezTo>
                    <a:cubicBezTo>
                      <a:pt x="78849" y="117638"/>
                      <a:pt x="73762" y="118274"/>
                      <a:pt x="66768" y="118274"/>
                    </a:cubicBezTo>
                    <a:cubicBezTo>
                      <a:pt x="57229" y="118274"/>
                      <a:pt x="47691" y="117002"/>
                      <a:pt x="38153" y="113823"/>
                    </a:cubicBezTo>
                    <a:cubicBezTo>
                      <a:pt x="28615" y="110644"/>
                      <a:pt x="20348" y="106828"/>
                      <a:pt x="12081" y="101741"/>
                    </a:cubicBezTo>
                    <a:lnTo>
                      <a:pt x="0" y="132264"/>
                    </a:lnTo>
                    <a:cubicBezTo>
                      <a:pt x="8266" y="137986"/>
                      <a:pt x="17804" y="142438"/>
                      <a:pt x="28615" y="145617"/>
                    </a:cubicBezTo>
                    <a:cubicBezTo>
                      <a:pt x="39424" y="148797"/>
                      <a:pt x="52142" y="150068"/>
                      <a:pt x="65495" y="150068"/>
                    </a:cubicBezTo>
                    <a:cubicBezTo>
                      <a:pt x="85208" y="150068"/>
                      <a:pt x="100469" y="146253"/>
                      <a:pt x="111279" y="137986"/>
                    </a:cubicBezTo>
                    <a:cubicBezTo>
                      <a:pt x="122089" y="129720"/>
                      <a:pt x="127812" y="118910"/>
                      <a:pt x="127812" y="104921"/>
                    </a:cubicBezTo>
                    <a:cubicBezTo>
                      <a:pt x="127812" y="93474"/>
                      <a:pt x="124633" y="83936"/>
                      <a:pt x="117638" y="77577"/>
                    </a:cubicBezTo>
                    <a:cubicBezTo>
                      <a:pt x="111915" y="71855"/>
                      <a:pt x="101105" y="66768"/>
                      <a:pt x="86480" y="63588"/>
                    </a:cubicBezTo>
                    <a:close/>
                  </a:path>
                </a:pathLst>
              </a:custGeom>
              <a:solidFill>
                <a:schemeClr val="tx1"/>
              </a:solidFill>
              <a:ln w="635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B7D9900-D0DD-C7A9-AFCA-85486E83CAC5}"/>
                  </a:ext>
                </a:extLst>
              </p:cNvPr>
              <p:cNvSpPr/>
              <p:nvPr/>
            </p:nvSpPr>
            <p:spPr>
              <a:xfrm>
                <a:off x="11765323" y="6438304"/>
                <a:ext cx="128055" cy="150067"/>
              </a:xfrm>
              <a:custGeom>
                <a:avLst/>
                <a:gdLst>
                  <a:gd name="connsiteX0" fmla="*/ 118910 w 128055"/>
                  <a:gd name="connsiteY0" fmla="*/ 78850 h 150067"/>
                  <a:gd name="connsiteX1" fmla="*/ 86480 w 128055"/>
                  <a:gd name="connsiteY1" fmla="*/ 63588 h 150067"/>
                  <a:gd name="connsiteX2" fmla="*/ 62316 w 128055"/>
                  <a:gd name="connsiteY2" fmla="*/ 57865 h 150067"/>
                  <a:gd name="connsiteX3" fmla="*/ 50235 w 128055"/>
                  <a:gd name="connsiteY3" fmla="*/ 52778 h 150067"/>
                  <a:gd name="connsiteX4" fmla="*/ 46419 w 128055"/>
                  <a:gd name="connsiteY4" fmla="*/ 45147 h 150067"/>
                  <a:gd name="connsiteX5" fmla="*/ 52142 w 128055"/>
                  <a:gd name="connsiteY5" fmla="*/ 34974 h 150067"/>
                  <a:gd name="connsiteX6" fmla="*/ 68039 w 128055"/>
                  <a:gd name="connsiteY6" fmla="*/ 31158 h 150067"/>
                  <a:gd name="connsiteX7" fmla="*/ 113187 w 128055"/>
                  <a:gd name="connsiteY7" fmla="*/ 47055 h 150067"/>
                  <a:gd name="connsiteX8" fmla="*/ 125268 w 128055"/>
                  <a:gd name="connsiteY8" fmla="*/ 17805 h 150067"/>
                  <a:gd name="connsiteX9" fmla="*/ 98562 w 128055"/>
                  <a:gd name="connsiteY9" fmla="*/ 4451 h 150067"/>
                  <a:gd name="connsiteX10" fmla="*/ 68039 w 128055"/>
                  <a:gd name="connsiteY10" fmla="*/ 0 h 150067"/>
                  <a:gd name="connsiteX11" fmla="*/ 35609 w 128055"/>
                  <a:gd name="connsiteY11" fmla="*/ 5723 h 150067"/>
                  <a:gd name="connsiteX12" fmla="*/ 13353 w 128055"/>
                  <a:gd name="connsiteY12" fmla="*/ 21620 h 150067"/>
                  <a:gd name="connsiteX13" fmla="*/ 5723 w 128055"/>
                  <a:gd name="connsiteY13" fmla="*/ 45784 h 150067"/>
                  <a:gd name="connsiteX14" fmla="*/ 15897 w 128055"/>
                  <a:gd name="connsiteY14" fmla="*/ 72491 h 150067"/>
                  <a:gd name="connsiteX15" fmla="*/ 46419 w 128055"/>
                  <a:gd name="connsiteY15" fmla="*/ 87116 h 150067"/>
                  <a:gd name="connsiteX16" fmla="*/ 69947 w 128055"/>
                  <a:gd name="connsiteY16" fmla="*/ 92203 h 150067"/>
                  <a:gd name="connsiteX17" fmla="*/ 84572 w 128055"/>
                  <a:gd name="connsiteY17" fmla="*/ 97290 h 150067"/>
                  <a:gd name="connsiteX18" fmla="*/ 88388 w 128055"/>
                  <a:gd name="connsiteY18" fmla="*/ 105556 h 150067"/>
                  <a:gd name="connsiteX19" fmla="*/ 82665 w 128055"/>
                  <a:gd name="connsiteY19" fmla="*/ 115094 h 150067"/>
                  <a:gd name="connsiteX20" fmla="*/ 66768 w 128055"/>
                  <a:gd name="connsiteY20" fmla="*/ 118274 h 150067"/>
                  <a:gd name="connsiteX21" fmla="*/ 38153 w 128055"/>
                  <a:gd name="connsiteY21" fmla="*/ 113823 h 150067"/>
                  <a:gd name="connsiteX22" fmla="*/ 12082 w 128055"/>
                  <a:gd name="connsiteY22" fmla="*/ 101741 h 150067"/>
                  <a:gd name="connsiteX23" fmla="*/ 0 w 128055"/>
                  <a:gd name="connsiteY23" fmla="*/ 132264 h 150067"/>
                  <a:gd name="connsiteX24" fmla="*/ 28615 w 128055"/>
                  <a:gd name="connsiteY24" fmla="*/ 145617 h 150067"/>
                  <a:gd name="connsiteX25" fmla="*/ 65495 w 128055"/>
                  <a:gd name="connsiteY25" fmla="*/ 150068 h 150067"/>
                  <a:gd name="connsiteX26" fmla="*/ 111279 w 128055"/>
                  <a:gd name="connsiteY26" fmla="*/ 137986 h 150067"/>
                  <a:gd name="connsiteX27" fmla="*/ 127812 w 128055"/>
                  <a:gd name="connsiteY27" fmla="*/ 104921 h 150067"/>
                  <a:gd name="connsiteX28" fmla="*/ 118910 w 128055"/>
                  <a:gd name="connsiteY28" fmla="*/ 78850 h 1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8055" h="150067">
                    <a:moveTo>
                      <a:pt x="118910" y="78850"/>
                    </a:moveTo>
                    <a:cubicBezTo>
                      <a:pt x="111915" y="71855"/>
                      <a:pt x="101105" y="66768"/>
                      <a:pt x="86480" y="63588"/>
                    </a:cubicBezTo>
                    <a:lnTo>
                      <a:pt x="62316" y="57865"/>
                    </a:lnTo>
                    <a:cubicBezTo>
                      <a:pt x="56594" y="56594"/>
                      <a:pt x="52142" y="54686"/>
                      <a:pt x="50235" y="52778"/>
                    </a:cubicBezTo>
                    <a:cubicBezTo>
                      <a:pt x="47691" y="50871"/>
                      <a:pt x="46419" y="48327"/>
                      <a:pt x="46419" y="45147"/>
                    </a:cubicBezTo>
                    <a:cubicBezTo>
                      <a:pt x="46419" y="40697"/>
                      <a:pt x="48327" y="37517"/>
                      <a:pt x="52142" y="34974"/>
                    </a:cubicBezTo>
                    <a:cubicBezTo>
                      <a:pt x="55957" y="32430"/>
                      <a:pt x="61680" y="31158"/>
                      <a:pt x="68039" y="31158"/>
                    </a:cubicBezTo>
                    <a:cubicBezTo>
                      <a:pt x="82665" y="31158"/>
                      <a:pt x="97926" y="36245"/>
                      <a:pt x="113187" y="47055"/>
                    </a:cubicBezTo>
                    <a:lnTo>
                      <a:pt x="125268" y="17805"/>
                    </a:lnTo>
                    <a:cubicBezTo>
                      <a:pt x="117638" y="12082"/>
                      <a:pt x="108736" y="7631"/>
                      <a:pt x="98562" y="4451"/>
                    </a:cubicBezTo>
                    <a:cubicBezTo>
                      <a:pt x="89023" y="1272"/>
                      <a:pt x="78850" y="0"/>
                      <a:pt x="68039" y="0"/>
                    </a:cubicBezTo>
                    <a:cubicBezTo>
                      <a:pt x="55957" y="0"/>
                      <a:pt x="45147" y="1908"/>
                      <a:pt x="35609" y="5723"/>
                    </a:cubicBezTo>
                    <a:cubicBezTo>
                      <a:pt x="26071" y="9538"/>
                      <a:pt x="18441" y="15261"/>
                      <a:pt x="13353" y="21620"/>
                    </a:cubicBezTo>
                    <a:cubicBezTo>
                      <a:pt x="8266" y="28615"/>
                      <a:pt x="5723" y="36245"/>
                      <a:pt x="5723" y="45784"/>
                    </a:cubicBezTo>
                    <a:cubicBezTo>
                      <a:pt x="5723" y="57229"/>
                      <a:pt x="8903" y="66132"/>
                      <a:pt x="15897" y="72491"/>
                    </a:cubicBezTo>
                    <a:cubicBezTo>
                      <a:pt x="22256" y="78850"/>
                      <a:pt x="32430" y="83936"/>
                      <a:pt x="46419" y="87116"/>
                    </a:cubicBezTo>
                    <a:lnTo>
                      <a:pt x="69947" y="92203"/>
                    </a:lnTo>
                    <a:cubicBezTo>
                      <a:pt x="76942" y="93474"/>
                      <a:pt x="82029" y="95382"/>
                      <a:pt x="84572" y="97290"/>
                    </a:cubicBezTo>
                    <a:cubicBezTo>
                      <a:pt x="87116" y="99197"/>
                      <a:pt x="88388" y="101741"/>
                      <a:pt x="88388" y="105556"/>
                    </a:cubicBezTo>
                    <a:cubicBezTo>
                      <a:pt x="88388" y="109371"/>
                      <a:pt x="86480" y="112551"/>
                      <a:pt x="82665" y="115094"/>
                    </a:cubicBezTo>
                    <a:cubicBezTo>
                      <a:pt x="78850" y="117638"/>
                      <a:pt x="73762" y="118274"/>
                      <a:pt x="66768" y="118274"/>
                    </a:cubicBezTo>
                    <a:cubicBezTo>
                      <a:pt x="57229" y="118274"/>
                      <a:pt x="47691" y="117002"/>
                      <a:pt x="38153" y="113823"/>
                    </a:cubicBezTo>
                    <a:cubicBezTo>
                      <a:pt x="28615" y="110644"/>
                      <a:pt x="20348" y="106828"/>
                      <a:pt x="12082" y="101741"/>
                    </a:cubicBezTo>
                    <a:lnTo>
                      <a:pt x="0" y="132264"/>
                    </a:lnTo>
                    <a:cubicBezTo>
                      <a:pt x="8266" y="137986"/>
                      <a:pt x="17804" y="142438"/>
                      <a:pt x="28615" y="145617"/>
                    </a:cubicBezTo>
                    <a:cubicBezTo>
                      <a:pt x="39424" y="148797"/>
                      <a:pt x="52142" y="150068"/>
                      <a:pt x="65495" y="150068"/>
                    </a:cubicBezTo>
                    <a:cubicBezTo>
                      <a:pt x="85208" y="150068"/>
                      <a:pt x="100469" y="146253"/>
                      <a:pt x="111279" y="137986"/>
                    </a:cubicBezTo>
                    <a:cubicBezTo>
                      <a:pt x="122089" y="129720"/>
                      <a:pt x="127812" y="118910"/>
                      <a:pt x="127812" y="104921"/>
                    </a:cubicBezTo>
                    <a:cubicBezTo>
                      <a:pt x="129084" y="94747"/>
                      <a:pt x="125268" y="85844"/>
                      <a:pt x="118910" y="78850"/>
                    </a:cubicBezTo>
                    <a:close/>
                  </a:path>
                </a:pathLst>
              </a:custGeom>
              <a:solidFill>
                <a:schemeClr val="tx1"/>
              </a:solidFill>
              <a:ln w="635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20EE0C1-EFC6-0174-EA68-85E36F7AD6E2}"/>
                  </a:ext>
                </a:extLst>
              </p:cNvPr>
              <p:cNvSpPr/>
              <p:nvPr/>
            </p:nvSpPr>
            <p:spPr>
              <a:xfrm>
                <a:off x="11608260" y="6442756"/>
                <a:ext cx="155155" cy="197122"/>
              </a:xfrm>
              <a:custGeom>
                <a:avLst/>
                <a:gdLst>
                  <a:gd name="connsiteX0" fmla="*/ 112552 w 155155"/>
                  <a:gd name="connsiteY0" fmla="*/ 0 h 197122"/>
                  <a:gd name="connsiteX1" fmla="*/ 77578 w 155155"/>
                  <a:gd name="connsiteY1" fmla="*/ 84572 h 197122"/>
                  <a:gd name="connsiteX2" fmla="*/ 42605 w 155155"/>
                  <a:gd name="connsiteY2" fmla="*/ 0 h 197122"/>
                  <a:gd name="connsiteX3" fmla="*/ 0 w 155155"/>
                  <a:gd name="connsiteY3" fmla="*/ 0 h 197122"/>
                  <a:gd name="connsiteX4" fmla="*/ 55958 w 155155"/>
                  <a:gd name="connsiteY4" fmla="*/ 137351 h 197122"/>
                  <a:gd name="connsiteX5" fmla="*/ 31158 w 155155"/>
                  <a:gd name="connsiteY5" fmla="*/ 197123 h 197122"/>
                  <a:gd name="connsiteX6" fmla="*/ 74399 w 155155"/>
                  <a:gd name="connsiteY6" fmla="*/ 197123 h 197122"/>
                  <a:gd name="connsiteX7" fmla="*/ 155155 w 155155"/>
                  <a:gd name="connsiteY7" fmla="*/ 0 h 19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155" h="197122">
                    <a:moveTo>
                      <a:pt x="112552" y="0"/>
                    </a:moveTo>
                    <a:lnTo>
                      <a:pt x="77578" y="84572"/>
                    </a:lnTo>
                    <a:lnTo>
                      <a:pt x="42605" y="0"/>
                    </a:lnTo>
                    <a:lnTo>
                      <a:pt x="0" y="0"/>
                    </a:lnTo>
                    <a:lnTo>
                      <a:pt x="55958" y="137351"/>
                    </a:lnTo>
                    <a:lnTo>
                      <a:pt x="31158" y="197123"/>
                    </a:lnTo>
                    <a:lnTo>
                      <a:pt x="74399" y="197123"/>
                    </a:lnTo>
                    <a:lnTo>
                      <a:pt x="155155" y="0"/>
                    </a:lnTo>
                    <a:close/>
                  </a:path>
                </a:pathLst>
              </a:custGeom>
              <a:solidFill>
                <a:schemeClr val="tx1"/>
              </a:solidFill>
              <a:ln w="6355" cap="flat">
                <a:noFill/>
                <a:prstDash val="solid"/>
                <a:miter/>
              </a:ln>
            </p:spPr>
            <p:txBody>
              <a:bodyPr rtlCol="0" anchor="ctr"/>
              <a:lstStyle/>
              <a:p>
                <a:endParaRPr lang="en-US"/>
              </a:p>
            </p:txBody>
          </p:sp>
        </p:grpSp>
        <p:grpSp>
          <p:nvGrpSpPr>
            <p:cNvPr id="20" name="Graphic 8">
              <a:extLst>
                <a:ext uri="{FF2B5EF4-FFF2-40B4-BE49-F238E27FC236}">
                  <a16:creationId xmlns:a16="http://schemas.microsoft.com/office/drawing/2014/main" id="{EB366E21-C964-9305-EC6C-4D5EE3D02432}"/>
                </a:ext>
              </a:extLst>
            </p:cNvPr>
            <p:cNvGrpSpPr/>
            <p:nvPr/>
          </p:nvGrpSpPr>
          <p:grpSpPr>
            <a:xfrm>
              <a:off x="7750365" y="6458016"/>
              <a:ext cx="3071945" cy="104920"/>
              <a:chOff x="7750365" y="6458016"/>
              <a:chExt cx="3071945" cy="104920"/>
            </a:xfrm>
            <a:solidFill>
              <a:srgbClr val="999999"/>
            </a:solidFill>
          </p:grpSpPr>
          <p:sp>
            <p:nvSpPr>
              <p:cNvPr id="21" name="Freeform 20">
                <a:extLst>
                  <a:ext uri="{FF2B5EF4-FFF2-40B4-BE49-F238E27FC236}">
                    <a16:creationId xmlns:a16="http://schemas.microsoft.com/office/drawing/2014/main" id="{BD38ED35-FA5A-BFB5-199E-8803DA493E5E}"/>
                  </a:ext>
                </a:extLst>
              </p:cNvPr>
              <p:cNvSpPr/>
              <p:nvPr/>
            </p:nvSpPr>
            <p:spPr>
              <a:xfrm>
                <a:off x="7750365" y="6465647"/>
                <a:ext cx="63588" cy="75669"/>
              </a:xfrm>
              <a:custGeom>
                <a:avLst/>
                <a:gdLst>
                  <a:gd name="connsiteX0" fmla="*/ 63588 w 63588"/>
                  <a:gd name="connsiteY0" fmla="*/ 27343 h 75669"/>
                  <a:gd name="connsiteX1" fmla="*/ 31158 w 63588"/>
                  <a:gd name="connsiteY1" fmla="*/ 54050 h 75669"/>
                  <a:gd name="connsiteX2" fmla="*/ 13989 w 63588"/>
                  <a:gd name="connsiteY2" fmla="*/ 54050 h 75669"/>
                  <a:gd name="connsiteX3" fmla="*/ 13989 w 63588"/>
                  <a:gd name="connsiteY3" fmla="*/ 75670 h 75669"/>
                  <a:gd name="connsiteX4" fmla="*/ 0 w 63588"/>
                  <a:gd name="connsiteY4" fmla="*/ 75670 h 75669"/>
                  <a:gd name="connsiteX5" fmla="*/ 0 w 63588"/>
                  <a:gd name="connsiteY5" fmla="*/ 0 h 75669"/>
                  <a:gd name="connsiteX6" fmla="*/ 31158 w 63588"/>
                  <a:gd name="connsiteY6" fmla="*/ 0 h 75669"/>
                  <a:gd name="connsiteX7" fmla="*/ 63588 w 63588"/>
                  <a:gd name="connsiteY7" fmla="*/ 27343 h 75669"/>
                  <a:gd name="connsiteX8" fmla="*/ 49599 w 63588"/>
                  <a:gd name="connsiteY8" fmla="*/ 27343 h 75669"/>
                  <a:gd name="connsiteX9" fmla="*/ 31158 w 63588"/>
                  <a:gd name="connsiteY9" fmla="*/ 12082 h 75669"/>
                  <a:gd name="connsiteX10" fmla="*/ 14626 w 63588"/>
                  <a:gd name="connsiteY10" fmla="*/ 12082 h 75669"/>
                  <a:gd name="connsiteX11" fmla="*/ 14626 w 63588"/>
                  <a:gd name="connsiteY11" fmla="*/ 41968 h 75669"/>
                  <a:gd name="connsiteX12" fmla="*/ 31158 w 63588"/>
                  <a:gd name="connsiteY12" fmla="*/ 41968 h 75669"/>
                  <a:gd name="connsiteX13" fmla="*/ 49599 w 63588"/>
                  <a:gd name="connsiteY13" fmla="*/ 27343 h 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88" h="75669">
                    <a:moveTo>
                      <a:pt x="63588" y="27343"/>
                    </a:moveTo>
                    <a:cubicBezTo>
                      <a:pt x="63588" y="43876"/>
                      <a:pt x="51506" y="54050"/>
                      <a:pt x="31158" y="54050"/>
                    </a:cubicBezTo>
                    <a:lnTo>
                      <a:pt x="13989" y="54050"/>
                    </a:lnTo>
                    <a:lnTo>
                      <a:pt x="13989" y="75670"/>
                    </a:lnTo>
                    <a:lnTo>
                      <a:pt x="0" y="75670"/>
                    </a:lnTo>
                    <a:lnTo>
                      <a:pt x="0" y="0"/>
                    </a:lnTo>
                    <a:lnTo>
                      <a:pt x="31158" y="0"/>
                    </a:lnTo>
                    <a:cubicBezTo>
                      <a:pt x="51506" y="0"/>
                      <a:pt x="63588" y="10174"/>
                      <a:pt x="63588" y="27343"/>
                    </a:cubicBezTo>
                    <a:close/>
                    <a:moveTo>
                      <a:pt x="49599" y="27343"/>
                    </a:moveTo>
                    <a:cubicBezTo>
                      <a:pt x="49599" y="17805"/>
                      <a:pt x="43240" y="12082"/>
                      <a:pt x="31158" y="12082"/>
                    </a:cubicBezTo>
                    <a:lnTo>
                      <a:pt x="14626" y="12082"/>
                    </a:lnTo>
                    <a:lnTo>
                      <a:pt x="14626" y="41968"/>
                    </a:lnTo>
                    <a:lnTo>
                      <a:pt x="31158" y="41968"/>
                    </a:lnTo>
                    <a:cubicBezTo>
                      <a:pt x="43240" y="41968"/>
                      <a:pt x="49599" y="36245"/>
                      <a:pt x="49599" y="27343"/>
                    </a:cubicBezTo>
                    <a:close/>
                  </a:path>
                </a:pathLst>
              </a:custGeom>
              <a:grpFill/>
              <a:ln w="635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1E25C8-10E2-EB82-E950-47E10247A39F}"/>
                  </a:ext>
                </a:extLst>
              </p:cNvPr>
              <p:cNvSpPr/>
              <p:nvPr/>
            </p:nvSpPr>
            <p:spPr>
              <a:xfrm>
                <a:off x="7821583" y="6483452"/>
                <a:ext cx="61045" cy="59137"/>
              </a:xfrm>
              <a:custGeom>
                <a:avLst/>
                <a:gdLst>
                  <a:gd name="connsiteX0" fmla="*/ 0 w 61045"/>
                  <a:gd name="connsiteY0" fmla="*/ 29250 h 59137"/>
                  <a:gd name="connsiteX1" fmla="*/ 30523 w 61045"/>
                  <a:gd name="connsiteY1" fmla="*/ 0 h 59137"/>
                  <a:gd name="connsiteX2" fmla="*/ 61045 w 61045"/>
                  <a:gd name="connsiteY2" fmla="*/ 29250 h 59137"/>
                  <a:gd name="connsiteX3" fmla="*/ 30523 w 61045"/>
                  <a:gd name="connsiteY3" fmla="*/ 59137 h 59137"/>
                  <a:gd name="connsiteX4" fmla="*/ 0 w 61045"/>
                  <a:gd name="connsiteY4" fmla="*/ 29250 h 59137"/>
                  <a:gd name="connsiteX5" fmla="*/ 47691 w 61045"/>
                  <a:gd name="connsiteY5" fmla="*/ 29250 h 59137"/>
                  <a:gd name="connsiteX6" fmla="*/ 30523 w 61045"/>
                  <a:gd name="connsiteY6" fmla="*/ 11446 h 59137"/>
                  <a:gd name="connsiteX7" fmla="*/ 13354 w 61045"/>
                  <a:gd name="connsiteY7" fmla="*/ 29250 h 59137"/>
                  <a:gd name="connsiteX8" fmla="*/ 30523 w 61045"/>
                  <a:gd name="connsiteY8" fmla="*/ 47055 h 59137"/>
                  <a:gd name="connsiteX9" fmla="*/ 47691 w 61045"/>
                  <a:gd name="connsiteY9" fmla="*/ 29250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45" h="59137">
                    <a:moveTo>
                      <a:pt x="0" y="29250"/>
                    </a:moveTo>
                    <a:cubicBezTo>
                      <a:pt x="0" y="12082"/>
                      <a:pt x="12718" y="0"/>
                      <a:pt x="30523" y="0"/>
                    </a:cubicBezTo>
                    <a:cubicBezTo>
                      <a:pt x="48328" y="0"/>
                      <a:pt x="61045" y="12082"/>
                      <a:pt x="61045" y="29250"/>
                    </a:cubicBezTo>
                    <a:cubicBezTo>
                      <a:pt x="61045" y="46420"/>
                      <a:pt x="48328" y="59137"/>
                      <a:pt x="30523" y="59137"/>
                    </a:cubicBezTo>
                    <a:cubicBezTo>
                      <a:pt x="13354" y="58502"/>
                      <a:pt x="0" y="46420"/>
                      <a:pt x="0" y="29250"/>
                    </a:cubicBezTo>
                    <a:close/>
                    <a:moveTo>
                      <a:pt x="47691" y="29250"/>
                    </a:moveTo>
                    <a:cubicBezTo>
                      <a:pt x="47691" y="18441"/>
                      <a:pt x="40061" y="11446"/>
                      <a:pt x="30523" y="11446"/>
                    </a:cubicBezTo>
                    <a:cubicBezTo>
                      <a:pt x="20984" y="11446"/>
                      <a:pt x="13354" y="18441"/>
                      <a:pt x="13354" y="29250"/>
                    </a:cubicBezTo>
                    <a:cubicBezTo>
                      <a:pt x="13354" y="40061"/>
                      <a:pt x="20984" y="47055"/>
                      <a:pt x="30523" y="47055"/>
                    </a:cubicBezTo>
                    <a:cubicBezTo>
                      <a:pt x="40697" y="47055"/>
                      <a:pt x="47691" y="40061"/>
                      <a:pt x="47691" y="29250"/>
                    </a:cubicBezTo>
                    <a:close/>
                  </a:path>
                </a:pathLst>
              </a:custGeom>
              <a:grpFill/>
              <a:ln w="635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608E248-9A28-0B19-9C17-70E72D2C3390}"/>
                  </a:ext>
                </a:extLst>
              </p:cNvPr>
              <p:cNvSpPr/>
              <p:nvPr/>
            </p:nvSpPr>
            <p:spPr>
              <a:xfrm>
                <a:off x="7887079" y="6483452"/>
                <a:ext cx="97290" cy="57865"/>
              </a:xfrm>
              <a:custGeom>
                <a:avLst/>
                <a:gdLst>
                  <a:gd name="connsiteX0" fmla="*/ 97290 w 97290"/>
                  <a:gd name="connsiteY0" fmla="*/ 0 h 57865"/>
                  <a:gd name="connsiteX1" fmla="*/ 76306 w 97290"/>
                  <a:gd name="connsiteY1" fmla="*/ 57865 h 57865"/>
                  <a:gd name="connsiteX2" fmla="*/ 63588 w 97290"/>
                  <a:gd name="connsiteY2" fmla="*/ 57865 h 57865"/>
                  <a:gd name="connsiteX3" fmla="*/ 48963 w 97290"/>
                  <a:gd name="connsiteY3" fmla="*/ 17805 h 57865"/>
                  <a:gd name="connsiteX4" fmla="*/ 33702 w 97290"/>
                  <a:gd name="connsiteY4" fmla="*/ 57865 h 57865"/>
                  <a:gd name="connsiteX5" fmla="*/ 20984 w 97290"/>
                  <a:gd name="connsiteY5" fmla="*/ 57865 h 57865"/>
                  <a:gd name="connsiteX6" fmla="*/ 0 w 97290"/>
                  <a:gd name="connsiteY6" fmla="*/ 0 h 57865"/>
                  <a:gd name="connsiteX7" fmla="*/ 12718 w 97290"/>
                  <a:gd name="connsiteY7" fmla="*/ 0 h 57865"/>
                  <a:gd name="connsiteX8" fmla="*/ 27979 w 97290"/>
                  <a:gd name="connsiteY8" fmla="*/ 42605 h 57865"/>
                  <a:gd name="connsiteX9" fmla="*/ 43876 w 97290"/>
                  <a:gd name="connsiteY9" fmla="*/ 0 h 57865"/>
                  <a:gd name="connsiteX10" fmla="*/ 55321 w 97290"/>
                  <a:gd name="connsiteY10" fmla="*/ 0 h 57865"/>
                  <a:gd name="connsiteX11" fmla="*/ 70583 w 97290"/>
                  <a:gd name="connsiteY11" fmla="*/ 42605 h 57865"/>
                  <a:gd name="connsiteX12" fmla="*/ 86480 w 97290"/>
                  <a:gd name="connsiteY12" fmla="*/ 0 h 57865"/>
                  <a:gd name="connsiteX13" fmla="*/ 97290 w 97290"/>
                  <a:gd name="connsiteY13"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290" h="57865">
                    <a:moveTo>
                      <a:pt x="97290" y="0"/>
                    </a:moveTo>
                    <a:lnTo>
                      <a:pt x="76306" y="57865"/>
                    </a:lnTo>
                    <a:lnTo>
                      <a:pt x="63588" y="57865"/>
                    </a:lnTo>
                    <a:lnTo>
                      <a:pt x="48963" y="17805"/>
                    </a:lnTo>
                    <a:lnTo>
                      <a:pt x="33702" y="57865"/>
                    </a:lnTo>
                    <a:lnTo>
                      <a:pt x="20984" y="57865"/>
                    </a:lnTo>
                    <a:lnTo>
                      <a:pt x="0" y="0"/>
                    </a:lnTo>
                    <a:lnTo>
                      <a:pt x="12718" y="0"/>
                    </a:lnTo>
                    <a:lnTo>
                      <a:pt x="27979" y="42605"/>
                    </a:lnTo>
                    <a:lnTo>
                      <a:pt x="43876" y="0"/>
                    </a:lnTo>
                    <a:lnTo>
                      <a:pt x="55321" y="0"/>
                    </a:lnTo>
                    <a:lnTo>
                      <a:pt x="70583" y="42605"/>
                    </a:lnTo>
                    <a:lnTo>
                      <a:pt x="86480" y="0"/>
                    </a:lnTo>
                    <a:lnTo>
                      <a:pt x="97290" y="0"/>
                    </a:lnTo>
                    <a:close/>
                  </a:path>
                </a:pathLst>
              </a:custGeom>
              <a:grpFill/>
              <a:ln w="635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9FA455A-EC0C-39B8-9E42-3AD4EE5947DB}"/>
                  </a:ext>
                </a:extLst>
              </p:cNvPr>
              <p:cNvSpPr/>
              <p:nvPr/>
            </p:nvSpPr>
            <p:spPr>
              <a:xfrm>
                <a:off x="7986912" y="6483452"/>
                <a:ext cx="59614" cy="59137"/>
              </a:xfrm>
              <a:custGeom>
                <a:avLst/>
                <a:gdLst>
                  <a:gd name="connsiteX0" fmla="*/ 59137 w 59614"/>
                  <a:gd name="connsiteY0" fmla="*/ 33702 h 59137"/>
                  <a:gd name="connsiteX1" fmla="*/ 13990 w 59614"/>
                  <a:gd name="connsiteY1" fmla="*/ 33702 h 59137"/>
                  <a:gd name="connsiteX2" fmla="*/ 32431 w 59614"/>
                  <a:gd name="connsiteY2" fmla="*/ 47691 h 59137"/>
                  <a:gd name="connsiteX3" fmla="*/ 48328 w 59614"/>
                  <a:gd name="connsiteY3" fmla="*/ 41332 h 59137"/>
                  <a:gd name="connsiteX4" fmla="*/ 55322 w 59614"/>
                  <a:gd name="connsiteY4" fmla="*/ 49599 h 59137"/>
                  <a:gd name="connsiteX5" fmla="*/ 31794 w 59614"/>
                  <a:gd name="connsiteY5" fmla="*/ 59137 h 59137"/>
                  <a:gd name="connsiteX6" fmla="*/ 0 w 59614"/>
                  <a:gd name="connsiteY6" fmla="*/ 29250 h 59137"/>
                  <a:gd name="connsiteX7" fmla="*/ 29887 w 59614"/>
                  <a:gd name="connsiteY7" fmla="*/ 0 h 59137"/>
                  <a:gd name="connsiteX8" fmla="*/ 59137 w 59614"/>
                  <a:gd name="connsiteY8" fmla="*/ 29887 h 59137"/>
                  <a:gd name="connsiteX9" fmla="*/ 59137 w 59614"/>
                  <a:gd name="connsiteY9" fmla="*/ 33702 h 59137"/>
                  <a:gd name="connsiteX10" fmla="*/ 13990 w 59614"/>
                  <a:gd name="connsiteY10" fmla="*/ 24164 h 59137"/>
                  <a:gd name="connsiteX11" fmla="*/ 47055 w 59614"/>
                  <a:gd name="connsiteY11" fmla="*/ 24164 h 59137"/>
                  <a:gd name="connsiteX12" fmla="*/ 30523 w 59614"/>
                  <a:gd name="connsiteY12" fmla="*/ 10174 h 59137"/>
                  <a:gd name="connsiteX13" fmla="*/ 13990 w 59614"/>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14" h="59137">
                    <a:moveTo>
                      <a:pt x="59137" y="33702"/>
                    </a:moveTo>
                    <a:lnTo>
                      <a:pt x="13990" y="33702"/>
                    </a:lnTo>
                    <a:cubicBezTo>
                      <a:pt x="15897" y="41968"/>
                      <a:pt x="22892" y="47691"/>
                      <a:pt x="32431" y="47691"/>
                    </a:cubicBezTo>
                    <a:cubicBezTo>
                      <a:pt x="38789" y="47691"/>
                      <a:pt x="43876" y="45784"/>
                      <a:pt x="48328" y="41332"/>
                    </a:cubicBezTo>
                    <a:lnTo>
                      <a:pt x="55322" y="49599"/>
                    </a:lnTo>
                    <a:cubicBezTo>
                      <a:pt x="50235" y="55958"/>
                      <a:pt x="41969" y="59137"/>
                      <a:pt x="31794" y="59137"/>
                    </a:cubicBezTo>
                    <a:cubicBezTo>
                      <a:pt x="12718" y="59137"/>
                      <a:pt x="0" y="46420"/>
                      <a:pt x="0" y="29250"/>
                    </a:cubicBezTo>
                    <a:cubicBezTo>
                      <a:pt x="0" y="12082"/>
                      <a:pt x="12718" y="0"/>
                      <a:pt x="29887" y="0"/>
                    </a:cubicBezTo>
                    <a:cubicBezTo>
                      <a:pt x="47055" y="0"/>
                      <a:pt x="59137" y="12082"/>
                      <a:pt x="59137" y="29887"/>
                    </a:cubicBezTo>
                    <a:cubicBezTo>
                      <a:pt x="59773" y="30523"/>
                      <a:pt x="59773" y="32430"/>
                      <a:pt x="59137" y="33702"/>
                    </a:cubicBezTo>
                    <a:close/>
                    <a:moveTo>
                      <a:pt x="13990" y="24164"/>
                    </a:moveTo>
                    <a:lnTo>
                      <a:pt x="47055" y="24164"/>
                    </a:lnTo>
                    <a:cubicBezTo>
                      <a:pt x="45784" y="15897"/>
                      <a:pt x="39425" y="10174"/>
                      <a:pt x="30523" y="10174"/>
                    </a:cubicBezTo>
                    <a:cubicBezTo>
                      <a:pt x="21620" y="10174"/>
                      <a:pt x="15261" y="15897"/>
                      <a:pt x="13990" y="24164"/>
                    </a:cubicBezTo>
                    <a:close/>
                  </a:path>
                </a:pathLst>
              </a:custGeom>
              <a:grpFill/>
              <a:ln w="635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C08852F-355C-C134-ECF1-93EA09CB7BCA}"/>
                  </a:ext>
                </a:extLst>
              </p:cNvPr>
              <p:cNvSpPr/>
              <p:nvPr/>
            </p:nvSpPr>
            <p:spPr>
              <a:xfrm>
                <a:off x="8060039" y="6482816"/>
                <a:ext cx="33066" cy="57865"/>
              </a:xfrm>
              <a:custGeom>
                <a:avLst/>
                <a:gdLst>
                  <a:gd name="connsiteX0" fmla="*/ 33066 w 33066"/>
                  <a:gd name="connsiteY0" fmla="*/ 0 h 57865"/>
                  <a:gd name="connsiteX1" fmla="*/ 33066 w 33066"/>
                  <a:gd name="connsiteY1" fmla="*/ 12718 h 57865"/>
                  <a:gd name="connsiteX2" fmla="*/ 29887 w 33066"/>
                  <a:gd name="connsiteY2" fmla="*/ 12082 h 57865"/>
                  <a:gd name="connsiteX3" fmla="*/ 13354 w 33066"/>
                  <a:gd name="connsiteY3" fmla="*/ 29886 h 57865"/>
                  <a:gd name="connsiteX4" fmla="*/ 13354 w 33066"/>
                  <a:gd name="connsiteY4" fmla="*/ 57865 h 57865"/>
                  <a:gd name="connsiteX5" fmla="*/ 0 w 33066"/>
                  <a:gd name="connsiteY5" fmla="*/ 57865 h 57865"/>
                  <a:gd name="connsiteX6" fmla="*/ 0 w 33066"/>
                  <a:gd name="connsiteY6" fmla="*/ 0 h 57865"/>
                  <a:gd name="connsiteX7" fmla="*/ 12718 w 33066"/>
                  <a:gd name="connsiteY7" fmla="*/ 0 h 57865"/>
                  <a:gd name="connsiteX8" fmla="*/ 12718 w 33066"/>
                  <a:gd name="connsiteY8" fmla="*/ 8266 h 57865"/>
                  <a:gd name="connsiteX9" fmla="*/ 33066 w 33066"/>
                  <a:gd name="connsiteY9"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6" h="57865">
                    <a:moveTo>
                      <a:pt x="33066" y="0"/>
                    </a:moveTo>
                    <a:lnTo>
                      <a:pt x="33066" y="12718"/>
                    </a:lnTo>
                    <a:cubicBezTo>
                      <a:pt x="31794" y="12718"/>
                      <a:pt x="31158" y="12082"/>
                      <a:pt x="29887" y="12082"/>
                    </a:cubicBezTo>
                    <a:cubicBezTo>
                      <a:pt x="19713" y="12082"/>
                      <a:pt x="13354" y="18441"/>
                      <a:pt x="13354" y="29886"/>
                    </a:cubicBezTo>
                    <a:lnTo>
                      <a:pt x="13354" y="57865"/>
                    </a:lnTo>
                    <a:lnTo>
                      <a:pt x="0" y="57865"/>
                    </a:lnTo>
                    <a:lnTo>
                      <a:pt x="0" y="0"/>
                    </a:lnTo>
                    <a:lnTo>
                      <a:pt x="12718" y="0"/>
                    </a:lnTo>
                    <a:lnTo>
                      <a:pt x="12718" y="8266"/>
                    </a:lnTo>
                    <a:cubicBezTo>
                      <a:pt x="15897" y="3179"/>
                      <a:pt x="23528" y="0"/>
                      <a:pt x="33066" y="0"/>
                    </a:cubicBezTo>
                    <a:close/>
                  </a:path>
                </a:pathLst>
              </a:custGeom>
              <a:grpFill/>
              <a:ln w="635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CDABD5-600E-A26B-DAD7-7CFD3AF155AD}"/>
                  </a:ext>
                </a:extLst>
              </p:cNvPr>
              <p:cNvSpPr/>
              <p:nvPr/>
            </p:nvSpPr>
            <p:spPr>
              <a:xfrm>
                <a:off x="8102643" y="6458016"/>
                <a:ext cx="17804" cy="83300"/>
              </a:xfrm>
              <a:custGeom>
                <a:avLst/>
                <a:gdLst>
                  <a:gd name="connsiteX0" fmla="*/ 0 w 17804"/>
                  <a:gd name="connsiteY0" fmla="*/ 8267 h 83300"/>
                  <a:gd name="connsiteX1" fmla="*/ 8903 w 17804"/>
                  <a:gd name="connsiteY1" fmla="*/ 0 h 83300"/>
                  <a:gd name="connsiteX2" fmla="*/ 17804 w 17804"/>
                  <a:gd name="connsiteY2" fmla="*/ 7631 h 83300"/>
                  <a:gd name="connsiteX3" fmla="*/ 8903 w 17804"/>
                  <a:gd name="connsiteY3" fmla="*/ 15897 h 83300"/>
                  <a:gd name="connsiteX4" fmla="*/ 0 w 17804"/>
                  <a:gd name="connsiteY4" fmla="*/ 8267 h 83300"/>
                  <a:gd name="connsiteX5" fmla="*/ 1907 w 17804"/>
                  <a:gd name="connsiteY5" fmla="*/ 25435 h 83300"/>
                  <a:gd name="connsiteX6" fmla="*/ 15261 w 17804"/>
                  <a:gd name="connsiteY6" fmla="*/ 25435 h 83300"/>
                  <a:gd name="connsiteX7" fmla="*/ 15261 w 17804"/>
                  <a:gd name="connsiteY7" fmla="*/ 83300 h 83300"/>
                  <a:gd name="connsiteX8" fmla="*/ 1907 w 17804"/>
                  <a:gd name="connsiteY8" fmla="*/ 83300 h 83300"/>
                  <a:gd name="connsiteX9" fmla="*/ 1907 w 17804"/>
                  <a:gd name="connsiteY9" fmla="*/ 25435 h 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04" h="83300">
                    <a:moveTo>
                      <a:pt x="0" y="8267"/>
                    </a:moveTo>
                    <a:cubicBezTo>
                      <a:pt x="0" y="3816"/>
                      <a:pt x="3815" y="0"/>
                      <a:pt x="8903" y="0"/>
                    </a:cubicBezTo>
                    <a:cubicBezTo>
                      <a:pt x="13989" y="0"/>
                      <a:pt x="17804" y="3179"/>
                      <a:pt x="17804" y="7631"/>
                    </a:cubicBezTo>
                    <a:cubicBezTo>
                      <a:pt x="17804" y="12082"/>
                      <a:pt x="13989" y="15897"/>
                      <a:pt x="8903" y="15897"/>
                    </a:cubicBezTo>
                    <a:cubicBezTo>
                      <a:pt x="3815" y="15897"/>
                      <a:pt x="0" y="12718"/>
                      <a:pt x="0" y="8267"/>
                    </a:cubicBezTo>
                    <a:close/>
                    <a:moveTo>
                      <a:pt x="1907" y="25435"/>
                    </a:moveTo>
                    <a:lnTo>
                      <a:pt x="15261" y="25435"/>
                    </a:lnTo>
                    <a:lnTo>
                      <a:pt x="15261" y="83300"/>
                    </a:lnTo>
                    <a:lnTo>
                      <a:pt x="1907" y="83300"/>
                    </a:lnTo>
                    <a:lnTo>
                      <a:pt x="1907" y="25435"/>
                    </a:lnTo>
                    <a:close/>
                  </a:path>
                </a:pathLst>
              </a:custGeom>
              <a:grpFill/>
              <a:ln w="635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23DC651-790A-C025-AB48-EA1D6E85723D}"/>
                  </a:ext>
                </a:extLst>
              </p:cNvPr>
              <p:cNvSpPr/>
              <p:nvPr/>
            </p:nvSpPr>
            <p:spPr>
              <a:xfrm>
                <a:off x="8135709"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4" y="0"/>
                      <a:pt x="32430" y="0"/>
                    </a:cubicBezTo>
                    <a:cubicBezTo>
                      <a:pt x="46420" y="0"/>
                      <a:pt x="56594" y="8266"/>
                      <a:pt x="56594" y="25435"/>
                    </a:cubicBezTo>
                    <a:close/>
                  </a:path>
                </a:pathLst>
              </a:custGeom>
              <a:grpFill/>
              <a:ln w="635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99630D5-C8AB-3D79-1929-AF23DC625B2E}"/>
                  </a:ext>
                </a:extLst>
              </p:cNvPr>
              <p:cNvSpPr/>
              <p:nvPr/>
            </p:nvSpPr>
            <p:spPr>
              <a:xfrm>
                <a:off x="8205656" y="6482180"/>
                <a:ext cx="61681" cy="80756"/>
              </a:xfrm>
              <a:custGeom>
                <a:avLst/>
                <a:gdLst>
                  <a:gd name="connsiteX0" fmla="*/ 61681 w 61681"/>
                  <a:gd name="connsiteY0" fmla="*/ 1271 h 80756"/>
                  <a:gd name="connsiteX1" fmla="*/ 61681 w 61681"/>
                  <a:gd name="connsiteY1" fmla="*/ 50235 h 80756"/>
                  <a:gd name="connsiteX2" fmla="*/ 30523 w 61681"/>
                  <a:gd name="connsiteY2" fmla="*/ 80757 h 80756"/>
                  <a:gd name="connsiteX3" fmla="*/ 2544 w 61681"/>
                  <a:gd name="connsiteY3" fmla="*/ 72491 h 80756"/>
                  <a:gd name="connsiteX4" fmla="*/ 8903 w 61681"/>
                  <a:gd name="connsiteY4" fmla="*/ 62316 h 80756"/>
                  <a:gd name="connsiteX5" fmla="*/ 29887 w 61681"/>
                  <a:gd name="connsiteY5" fmla="*/ 69311 h 80756"/>
                  <a:gd name="connsiteX6" fmla="*/ 48327 w 61681"/>
                  <a:gd name="connsiteY6" fmla="*/ 51506 h 80756"/>
                  <a:gd name="connsiteX7" fmla="*/ 48327 w 61681"/>
                  <a:gd name="connsiteY7" fmla="*/ 48327 h 80756"/>
                  <a:gd name="connsiteX8" fmla="*/ 29250 w 61681"/>
                  <a:gd name="connsiteY8" fmla="*/ 55957 h 80756"/>
                  <a:gd name="connsiteX9" fmla="*/ 0 w 61681"/>
                  <a:gd name="connsiteY9" fmla="*/ 27979 h 80756"/>
                  <a:gd name="connsiteX10" fmla="*/ 29250 w 61681"/>
                  <a:gd name="connsiteY10" fmla="*/ 0 h 80756"/>
                  <a:gd name="connsiteX11" fmla="*/ 48963 w 61681"/>
                  <a:gd name="connsiteY11" fmla="*/ 8266 h 80756"/>
                  <a:gd name="connsiteX12" fmla="*/ 48963 w 61681"/>
                  <a:gd name="connsiteY12" fmla="*/ 636 h 80756"/>
                  <a:gd name="connsiteX13" fmla="*/ 61681 w 61681"/>
                  <a:gd name="connsiteY13" fmla="*/ 636 h 80756"/>
                  <a:gd name="connsiteX14" fmla="*/ 48327 w 61681"/>
                  <a:gd name="connsiteY14" fmla="*/ 28615 h 80756"/>
                  <a:gd name="connsiteX15" fmla="*/ 30523 w 61681"/>
                  <a:gd name="connsiteY15" fmla="*/ 12082 h 80756"/>
                  <a:gd name="connsiteX16" fmla="*/ 12718 w 61681"/>
                  <a:gd name="connsiteY16" fmla="*/ 28615 h 80756"/>
                  <a:gd name="connsiteX17" fmla="*/ 30523 w 61681"/>
                  <a:gd name="connsiteY17" fmla="*/ 45147 h 80756"/>
                  <a:gd name="connsiteX18" fmla="*/ 48327 w 61681"/>
                  <a:gd name="connsiteY18" fmla="*/ 28615 h 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681" h="80756">
                    <a:moveTo>
                      <a:pt x="61681" y="1271"/>
                    </a:moveTo>
                    <a:lnTo>
                      <a:pt x="61681" y="50235"/>
                    </a:lnTo>
                    <a:cubicBezTo>
                      <a:pt x="61681" y="71218"/>
                      <a:pt x="50871" y="80757"/>
                      <a:pt x="30523" y="80757"/>
                    </a:cubicBezTo>
                    <a:cubicBezTo>
                      <a:pt x="19712" y="80757"/>
                      <a:pt x="8903" y="78213"/>
                      <a:pt x="2544" y="72491"/>
                    </a:cubicBezTo>
                    <a:lnTo>
                      <a:pt x="8903" y="62316"/>
                    </a:lnTo>
                    <a:cubicBezTo>
                      <a:pt x="13990" y="66768"/>
                      <a:pt x="22256" y="69311"/>
                      <a:pt x="29887" y="69311"/>
                    </a:cubicBezTo>
                    <a:cubicBezTo>
                      <a:pt x="42605" y="69311"/>
                      <a:pt x="48327" y="63588"/>
                      <a:pt x="48327" y="51506"/>
                    </a:cubicBezTo>
                    <a:lnTo>
                      <a:pt x="48327" y="48327"/>
                    </a:lnTo>
                    <a:cubicBezTo>
                      <a:pt x="43876" y="53414"/>
                      <a:pt x="36881" y="55957"/>
                      <a:pt x="29250" y="55957"/>
                    </a:cubicBezTo>
                    <a:cubicBezTo>
                      <a:pt x="12718" y="55957"/>
                      <a:pt x="0" y="44512"/>
                      <a:pt x="0" y="27979"/>
                    </a:cubicBezTo>
                    <a:cubicBezTo>
                      <a:pt x="0" y="11446"/>
                      <a:pt x="12718" y="0"/>
                      <a:pt x="29250" y="0"/>
                    </a:cubicBezTo>
                    <a:cubicBezTo>
                      <a:pt x="37517" y="0"/>
                      <a:pt x="44512" y="2543"/>
                      <a:pt x="48963" y="8266"/>
                    </a:cubicBezTo>
                    <a:lnTo>
                      <a:pt x="48963" y="636"/>
                    </a:lnTo>
                    <a:lnTo>
                      <a:pt x="61681" y="636"/>
                    </a:lnTo>
                    <a:close/>
                    <a:moveTo>
                      <a:pt x="48327" y="28615"/>
                    </a:moveTo>
                    <a:cubicBezTo>
                      <a:pt x="48327" y="19076"/>
                      <a:pt x="40697" y="12082"/>
                      <a:pt x="30523" y="12082"/>
                    </a:cubicBezTo>
                    <a:cubicBezTo>
                      <a:pt x="20349" y="12082"/>
                      <a:pt x="12718" y="18440"/>
                      <a:pt x="12718" y="28615"/>
                    </a:cubicBezTo>
                    <a:cubicBezTo>
                      <a:pt x="12718" y="38153"/>
                      <a:pt x="20349" y="45147"/>
                      <a:pt x="30523" y="45147"/>
                    </a:cubicBezTo>
                    <a:cubicBezTo>
                      <a:pt x="41332" y="45147"/>
                      <a:pt x="48327" y="38789"/>
                      <a:pt x="48327" y="28615"/>
                    </a:cubicBezTo>
                    <a:close/>
                  </a:path>
                </a:pathLst>
              </a:custGeom>
              <a:grpFill/>
              <a:ln w="635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AE61944-04D0-228A-8F09-C43A4C381215}"/>
                  </a:ext>
                </a:extLst>
              </p:cNvPr>
              <p:cNvSpPr/>
              <p:nvPr/>
            </p:nvSpPr>
            <p:spPr>
              <a:xfrm>
                <a:off x="8316299" y="6465647"/>
                <a:ext cx="13989" cy="75669"/>
              </a:xfrm>
              <a:custGeom>
                <a:avLst/>
                <a:gdLst>
                  <a:gd name="connsiteX0" fmla="*/ 0 w 13989"/>
                  <a:gd name="connsiteY0" fmla="*/ 0 h 75669"/>
                  <a:gd name="connsiteX1" fmla="*/ 13989 w 13989"/>
                  <a:gd name="connsiteY1" fmla="*/ 0 h 75669"/>
                  <a:gd name="connsiteX2" fmla="*/ 13989 w 13989"/>
                  <a:gd name="connsiteY2" fmla="*/ 75670 h 75669"/>
                  <a:gd name="connsiteX3" fmla="*/ 0 w 13989"/>
                  <a:gd name="connsiteY3" fmla="*/ 75670 h 75669"/>
                  <a:gd name="connsiteX4" fmla="*/ 0 w 13989"/>
                  <a:gd name="connsiteY4" fmla="*/ 0 h 7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9" h="75669">
                    <a:moveTo>
                      <a:pt x="0" y="0"/>
                    </a:moveTo>
                    <a:lnTo>
                      <a:pt x="13989" y="0"/>
                    </a:lnTo>
                    <a:lnTo>
                      <a:pt x="13989" y="75670"/>
                    </a:lnTo>
                    <a:lnTo>
                      <a:pt x="0" y="75670"/>
                    </a:lnTo>
                    <a:lnTo>
                      <a:pt x="0" y="0"/>
                    </a:lnTo>
                    <a:close/>
                  </a:path>
                </a:pathLst>
              </a:custGeom>
              <a:grpFill/>
              <a:ln w="635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E1DE2C4-57E6-D8AF-7300-A1210317630C}"/>
                  </a:ext>
                </a:extLst>
              </p:cNvPr>
              <p:cNvSpPr/>
              <p:nvPr/>
            </p:nvSpPr>
            <p:spPr>
              <a:xfrm>
                <a:off x="8350002" y="6482816"/>
                <a:ext cx="56592" cy="58500"/>
              </a:xfrm>
              <a:custGeom>
                <a:avLst/>
                <a:gdLst>
                  <a:gd name="connsiteX0" fmla="*/ 56593 w 56592"/>
                  <a:gd name="connsiteY0" fmla="*/ 25435 h 58500"/>
                  <a:gd name="connsiteX1" fmla="*/ 56593 w 56592"/>
                  <a:gd name="connsiteY1" fmla="*/ 58501 h 58500"/>
                  <a:gd name="connsiteX2" fmla="*/ 43240 w 56592"/>
                  <a:gd name="connsiteY2" fmla="*/ 58501 h 58500"/>
                  <a:gd name="connsiteX3" fmla="*/ 43240 w 56592"/>
                  <a:gd name="connsiteY3" fmla="*/ 27343 h 58500"/>
                  <a:gd name="connsiteX4" fmla="*/ 29250 w 56592"/>
                  <a:gd name="connsiteY4" fmla="*/ 12082 h 58500"/>
                  <a:gd name="connsiteX5" fmla="*/ 13353 w 56592"/>
                  <a:gd name="connsiteY5" fmla="*/ 29250 h 58500"/>
                  <a:gd name="connsiteX6" fmla="*/ 13353 w 56592"/>
                  <a:gd name="connsiteY6" fmla="*/ 58501 h 58500"/>
                  <a:gd name="connsiteX7" fmla="*/ 0 w 56592"/>
                  <a:gd name="connsiteY7" fmla="*/ 58501 h 58500"/>
                  <a:gd name="connsiteX8" fmla="*/ 0 w 56592"/>
                  <a:gd name="connsiteY8" fmla="*/ 636 h 58500"/>
                  <a:gd name="connsiteX9" fmla="*/ 12718 w 56592"/>
                  <a:gd name="connsiteY9" fmla="*/ 636 h 58500"/>
                  <a:gd name="connsiteX10" fmla="*/ 12718 w 56592"/>
                  <a:gd name="connsiteY10" fmla="*/ 8266 h 58500"/>
                  <a:gd name="connsiteX11" fmla="*/ 32430 w 56592"/>
                  <a:gd name="connsiteY11" fmla="*/ 0 h 58500"/>
                  <a:gd name="connsiteX12" fmla="*/ 56593 w 56592"/>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2" h="58500">
                    <a:moveTo>
                      <a:pt x="56593" y="25435"/>
                    </a:moveTo>
                    <a:lnTo>
                      <a:pt x="56593"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5783" y="0"/>
                      <a:pt x="56593" y="8266"/>
                      <a:pt x="56593" y="25435"/>
                    </a:cubicBezTo>
                    <a:close/>
                  </a:path>
                </a:pathLst>
              </a:custGeom>
              <a:grpFill/>
              <a:ln w="635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5DBC09A-66F7-884D-A9FF-D287CB5B0CA1}"/>
                  </a:ext>
                </a:extLst>
              </p:cNvPr>
              <p:cNvSpPr/>
              <p:nvPr/>
            </p:nvSpPr>
            <p:spPr>
              <a:xfrm>
                <a:off x="8423764"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4" y="8266"/>
                      <a:pt x="56594" y="25435"/>
                    </a:cubicBezTo>
                    <a:close/>
                  </a:path>
                </a:pathLst>
              </a:custGeom>
              <a:grpFill/>
              <a:ln w="635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21C0874-185B-99EB-D14B-174681583B08}"/>
                  </a:ext>
                </a:extLst>
              </p:cNvPr>
              <p:cNvSpPr/>
              <p:nvPr/>
            </p:nvSpPr>
            <p:spPr>
              <a:xfrm>
                <a:off x="8493711" y="6483452"/>
                <a:ext cx="61044" cy="59137"/>
              </a:xfrm>
              <a:custGeom>
                <a:avLst/>
                <a:gdLst>
                  <a:gd name="connsiteX0" fmla="*/ 0 w 61044"/>
                  <a:gd name="connsiteY0" fmla="*/ 29250 h 59137"/>
                  <a:gd name="connsiteX1" fmla="*/ 30522 w 61044"/>
                  <a:gd name="connsiteY1" fmla="*/ 0 h 59137"/>
                  <a:gd name="connsiteX2" fmla="*/ 61045 w 61044"/>
                  <a:gd name="connsiteY2" fmla="*/ 29250 h 59137"/>
                  <a:gd name="connsiteX3" fmla="*/ 30522 w 61044"/>
                  <a:gd name="connsiteY3" fmla="*/ 59137 h 59137"/>
                  <a:gd name="connsiteX4" fmla="*/ 0 w 61044"/>
                  <a:gd name="connsiteY4" fmla="*/ 29250 h 59137"/>
                  <a:gd name="connsiteX5" fmla="*/ 47691 w 61044"/>
                  <a:gd name="connsiteY5" fmla="*/ 29250 h 59137"/>
                  <a:gd name="connsiteX6" fmla="*/ 30522 w 61044"/>
                  <a:gd name="connsiteY6" fmla="*/ 11446 h 59137"/>
                  <a:gd name="connsiteX7" fmla="*/ 13353 w 61044"/>
                  <a:gd name="connsiteY7" fmla="*/ 29250 h 59137"/>
                  <a:gd name="connsiteX8" fmla="*/ 30522 w 61044"/>
                  <a:gd name="connsiteY8" fmla="*/ 47055 h 59137"/>
                  <a:gd name="connsiteX9" fmla="*/ 47691 w 61044"/>
                  <a:gd name="connsiteY9" fmla="*/ 29250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44" h="59137">
                    <a:moveTo>
                      <a:pt x="0" y="29250"/>
                    </a:moveTo>
                    <a:cubicBezTo>
                      <a:pt x="0" y="12082"/>
                      <a:pt x="12718" y="0"/>
                      <a:pt x="30522" y="0"/>
                    </a:cubicBezTo>
                    <a:cubicBezTo>
                      <a:pt x="48327" y="0"/>
                      <a:pt x="61045" y="12082"/>
                      <a:pt x="61045" y="29250"/>
                    </a:cubicBezTo>
                    <a:cubicBezTo>
                      <a:pt x="61045" y="46420"/>
                      <a:pt x="48327" y="59137"/>
                      <a:pt x="30522" y="59137"/>
                    </a:cubicBezTo>
                    <a:cubicBezTo>
                      <a:pt x="12718" y="58502"/>
                      <a:pt x="0" y="46420"/>
                      <a:pt x="0" y="29250"/>
                    </a:cubicBezTo>
                    <a:close/>
                    <a:moveTo>
                      <a:pt x="47691" y="29250"/>
                    </a:moveTo>
                    <a:cubicBezTo>
                      <a:pt x="47691" y="18441"/>
                      <a:pt x="40060" y="11446"/>
                      <a:pt x="30522" y="11446"/>
                    </a:cubicBezTo>
                    <a:cubicBezTo>
                      <a:pt x="20984" y="11446"/>
                      <a:pt x="13353" y="18441"/>
                      <a:pt x="13353" y="29250"/>
                    </a:cubicBezTo>
                    <a:cubicBezTo>
                      <a:pt x="13353" y="40061"/>
                      <a:pt x="20984" y="47055"/>
                      <a:pt x="30522" y="47055"/>
                    </a:cubicBezTo>
                    <a:cubicBezTo>
                      <a:pt x="40060" y="47055"/>
                      <a:pt x="47691" y="40061"/>
                      <a:pt x="47691" y="29250"/>
                    </a:cubicBezTo>
                    <a:close/>
                  </a:path>
                </a:pathLst>
              </a:custGeom>
              <a:grpFill/>
              <a:ln w="635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F9A8B7D-3272-CFB5-4B8E-98E5D728D791}"/>
                  </a:ext>
                </a:extLst>
              </p:cNvPr>
              <p:cNvSpPr/>
              <p:nvPr/>
            </p:nvSpPr>
            <p:spPr>
              <a:xfrm>
                <a:off x="8556663" y="6483452"/>
                <a:ext cx="63588" cy="57865"/>
              </a:xfrm>
              <a:custGeom>
                <a:avLst/>
                <a:gdLst>
                  <a:gd name="connsiteX0" fmla="*/ 63588 w 63588"/>
                  <a:gd name="connsiteY0" fmla="*/ 0 h 57865"/>
                  <a:gd name="connsiteX1" fmla="*/ 38789 w 63588"/>
                  <a:gd name="connsiteY1" fmla="*/ 57865 h 57865"/>
                  <a:gd name="connsiteX2" fmla="*/ 24799 w 63588"/>
                  <a:gd name="connsiteY2" fmla="*/ 57865 h 57865"/>
                  <a:gd name="connsiteX3" fmla="*/ 0 w 63588"/>
                  <a:gd name="connsiteY3" fmla="*/ 0 h 57865"/>
                  <a:gd name="connsiteX4" fmla="*/ 13989 w 63588"/>
                  <a:gd name="connsiteY4" fmla="*/ 0 h 57865"/>
                  <a:gd name="connsiteX5" fmla="*/ 31794 w 63588"/>
                  <a:gd name="connsiteY5" fmla="*/ 42605 h 57865"/>
                  <a:gd name="connsiteX6" fmla="*/ 50234 w 63588"/>
                  <a:gd name="connsiteY6" fmla="*/ 0 h 57865"/>
                  <a:gd name="connsiteX7" fmla="*/ 63588 w 63588"/>
                  <a:gd name="connsiteY7"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8" h="57865">
                    <a:moveTo>
                      <a:pt x="63588" y="0"/>
                    </a:moveTo>
                    <a:lnTo>
                      <a:pt x="38789" y="57865"/>
                    </a:lnTo>
                    <a:lnTo>
                      <a:pt x="24799" y="57865"/>
                    </a:lnTo>
                    <a:lnTo>
                      <a:pt x="0" y="0"/>
                    </a:lnTo>
                    <a:lnTo>
                      <a:pt x="13989" y="0"/>
                    </a:lnTo>
                    <a:lnTo>
                      <a:pt x="31794" y="42605"/>
                    </a:lnTo>
                    <a:lnTo>
                      <a:pt x="50234" y="0"/>
                    </a:lnTo>
                    <a:lnTo>
                      <a:pt x="63588" y="0"/>
                    </a:lnTo>
                    <a:close/>
                  </a:path>
                </a:pathLst>
              </a:custGeom>
              <a:grpFill/>
              <a:ln w="635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D1AE79C-1423-7B9A-32E6-29E66B7B614B}"/>
                  </a:ext>
                </a:extLst>
              </p:cNvPr>
              <p:cNvSpPr/>
              <p:nvPr/>
            </p:nvSpPr>
            <p:spPr>
              <a:xfrm>
                <a:off x="8622158" y="6483418"/>
                <a:ext cx="52778" cy="58535"/>
              </a:xfrm>
              <a:custGeom>
                <a:avLst/>
                <a:gdLst>
                  <a:gd name="connsiteX0" fmla="*/ 52779 w 52778"/>
                  <a:gd name="connsiteY0" fmla="*/ 24198 h 58535"/>
                  <a:gd name="connsiteX1" fmla="*/ 52779 w 52778"/>
                  <a:gd name="connsiteY1" fmla="*/ 57899 h 58535"/>
                  <a:gd name="connsiteX2" fmla="*/ 40061 w 52778"/>
                  <a:gd name="connsiteY2" fmla="*/ 57899 h 58535"/>
                  <a:gd name="connsiteX3" fmla="*/ 40061 w 52778"/>
                  <a:gd name="connsiteY3" fmla="*/ 50905 h 58535"/>
                  <a:gd name="connsiteX4" fmla="*/ 21620 w 52778"/>
                  <a:gd name="connsiteY4" fmla="*/ 58536 h 58535"/>
                  <a:gd name="connsiteX5" fmla="*/ 0 w 52778"/>
                  <a:gd name="connsiteY5" fmla="*/ 41366 h 58535"/>
                  <a:gd name="connsiteX6" fmla="*/ 24164 w 52778"/>
                  <a:gd name="connsiteY6" fmla="*/ 24198 h 58535"/>
                  <a:gd name="connsiteX7" fmla="*/ 38789 w 52778"/>
                  <a:gd name="connsiteY7" fmla="*/ 24198 h 58535"/>
                  <a:gd name="connsiteX8" fmla="*/ 38789 w 52778"/>
                  <a:gd name="connsiteY8" fmla="*/ 23562 h 58535"/>
                  <a:gd name="connsiteX9" fmla="*/ 24164 w 52778"/>
                  <a:gd name="connsiteY9" fmla="*/ 10844 h 58535"/>
                  <a:gd name="connsiteX10" fmla="*/ 6359 w 52778"/>
                  <a:gd name="connsiteY10" fmla="*/ 16567 h 58535"/>
                  <a:gd name="connsiteX11" fmla="*/ 1272 w 52778"/>
                  <a:gd name="connsiteY11" fmla="*/ 7029 h 58535"/>
                  <a:gd name="connsiteX12" fmla="*/ 25435 w 52778"/>
                  <a:gd name="connsiteY12" fmla="*/ 34 h 58535"/>
                  <a:gd name="connsiteX13" fmla="*/ 52779 w 52778"/>
                  <a:gd name="connsiteY13" fmla="*/ 24198 h 58535"/>
                  <a:gd name="connsiteX14" fmla="*/ 39425 w 52778"/>
                  <a:gd name="connsiteY14" fmla="*/ 40095 h 58535"/>
                  <a:gd name="connsiteX15" fmla="*/ 39425 w 52778"/>
                  <a:gd name="connsiteY15" fmla="*/ 33100 h 58535"/>
                  <a:gd name="connsiteX16" fmla="*/ 25435 w 52778"/>
                  <a:gd name="connsiteY16" fmla="*/ 33100 h 58535"/>
                  <a:gd name="connsiteX17" fmla="*/ 13990 w 52778"/>
                  <a:gd name="connsiteY17" fmla="*/ 40731 h 58535"/>
                  <a:gd name="connsiteX18" fmla="*/ 24800 w 52778"/>
                  <a:gd name="connsiteY18" fmla="*/ 48997 h 58535"/>
                  <a:gd name="connsiteX19" fmla="*/ 39425 w 52778"/>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8" h="58535">
                    <a:moveTo>
                      <a:pt x="52779" y="24198"/>
                    </a:moveTo>
                    <a:lnTo>
                      <a:pt x="52779" y="57899"/>
                    </a:lnTo>
                    <a:lnTo>
                      <a:pt x="40061" y="57899"/>
                    </a:lnTo>
                    <a:lnTo>
                      <a:pt x="40061" y="50905"/>
                    </a:lnTo>
                    <a:cubicBezTo>
                      <a:pt x="36881" y="55992"/>
                      <a:pt x="30523" y="58536"/>
                      <a:pt x="21620" y="58536"/>
                    </a:cubicBezTo>
                    <a:cubicBezTo>
                      <a:pt x="8267" y="58536"/>
                      <a:pt x="0" y="51540"/>
                      <a:pt x="0" y="41366"/>
                    </a:cubicBezTo>
                    <a:cubicBezTo>
                      <a:pt x="0" y="31828"/>
                      <a:pt x="6359" y="24198"/>
                      <a:pt x="24164" y="24198"/>
                    </a:cubicBezTo>
                    <a:lnTo>
                      <a:pt x="38789" y="24198"/>
                    </a:lnTo>
                    <a:lnTo>
                      <a:pt x="38789" y="23562"/>
                    </a:lnTo>
                    <a:cubicBezTo>
                      <a:pt x="38789" y="15931"/>
                      <a:pt x="34338" y="10844"/>
                      <a:pt x="24164" y="10844"/>
                    </a:cubicBezTo>
                    <a:cubicBezTo>
                      <a:pt x="17805" y="10844"/>
                      <a:pt x="10810" y="12752"/>
                      <a:pt x="6359" y="16567"/>
                    </a:cubicBezTo>
                    <a:lnTo>
                      <a:pt x="1272" y="7029"/>
                    </a:lnTo>
                    <a:cubicBezTo>
                      <a:pt x="7631" y="2578"/>
                      <a:pt x="16533" y="34"/>
                      <a:pt x="25435" y="34"/>
                    </a:cubicBezTo>
                    <a:cubicBezTo>
                      <a:pt x="43240" y="-602"/>
                      <a:pt x="52779" y="7665"/>
                      <a:pt x="52779" y="24198"/>
                    </a:cubicBezTo>
                    <a:close/>
                    <a:moveTo>
                      <a:pt x="39425" y="40095"/>
                    </a:moveTo>
                    <a:lnTo>
                      <a:pt x="39425" y="33100"/>
                    </a:lnTo>
                    <a:lnTo>
                      <a:pt x="25435" y="33100"/>
                    </a:lnTo>
                    <a:cubicBezTo>
                      <a:pt x="16533" y="33100"/>
                      <a:pt x="13990" y="36280"/>
                      <a:pt x="13990" y="40731"/>
                    </a:cubicBezTo>
                    <a:cubicBezTo>
                      <a:pt x="13990" y="45818"/>
                      <a:pt x="17805" y="48997"/>
                      <a:pt x="24800" y="48997"/>
                    </a:cubicBezTo>
                    <a:cubicBezTo>
                      <a:pt x="31794" y="48997"/>
                      <a:pt x="37517" y="45818"/>
                      <a:pt x="39425" y="40095"/>
                    </a:cubicBezTo>
                    <a:close/>
                  </a:path>
                </a:pathLst>
              </a:custGeom>
              <a:grpFill/>
              <a:ln w="635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3B29DE1-0142-EBC5-372F-6D533E1331C0}"/>
                  </a:ext>
                </a:extLst>
              </p:cNvPr>
              <p:cNvSpPr/>
              <p:nvPr/>
            </p:nvSpPr>
            <p:spPr>
              <a:xfrm>
                <a:off x="8685111" y="6470098"/>
                <a:ext cx="41968" cy="71854"/>
              </a:xfrm>
              <a:custGeom>
                <a:avLst/>
                <a:gdLst>
                  <a:gd name="connsiteX0" fmla="*/ 41968 w 41968"/>
                  <a:gd name="connsiteY0" fmla="*/ 68039 h 71854"/>
                  <a:gd name="connsiteX1" fmla="*/ 29250 w 41968"/>
                  <a:gd name="connsiteY1" fmla="*/ 71855 h 71854"/>
                  <a:gd name="connsiteX2" fmla="*/ 9538 w 41968"/>
                  <a:gd name="connsiteY2" fmla="*/ 52142 h 71854"/>
                  <a:gd name="connsiteX3" fmla="*/ 9538 w 41968"/>
                  <a:gd name="connsiteY3" fmla="*/ 24163 h 71854"/>
                  <a:gd name="connsiteX4" fmla="*/ 0 w 41968"/>
                  <a:gd name="connsiteY4" fmla="*/ 24163 h 71854"/>
                  <a:gd name="connsiteX5" fmla="*/ 0 w 41968"/>
                  <a:gd name="connsiteY5" fmla="*/ 13353 h 71854"/>
                  <a:gd name="connsiteX6" fmla="*/ 9538 w 41968"/>
                  <a:gd name="connsiteY6" fmla="*/ 13353 h 71854"/>
                  <a:gd name="connsiteX7" fmla="*/ 9538 w 41968"/>
                  <a:gd name="connsiteY7" fmla="*/ 0 h 71854"/>
                  <a:gd name="connsiteX8" fmla="*/ 22892 w 41968"/>
                  <a:gd name="connsiteY8" fmla="*/ 0 h 71854"/>
                  <a:gd name="connsiteX9" fmla="*/ 22892 w 41968"/>
                  <a:gd name="connsiteY9" fmla="*/ 13353 h 71854"/>
                  <a:gd name="connsiteX10" fmla="*/ 38153 w 41968"/>
                  <a:gd name="connsiteY10" fmla="*/ 13353 h 71854"/>
                  <a:gd name="connsiteX11" fmla="*/ 38153 w 41968"/>
                  <a:gd name="connsiteY11" fmla="*/ 24163 h 71854"/>
                  <a:gd name="connsiteX12" fmla="*/ 22892 w 41968"/>
                  <a:gd name="connsiteY12" fmla="*/ 24163 h 71854"/>
                  <a:gd name="connsiteX13" fmla="*/ 22892 w 41968"/>
                  <a:gd name="connsiteY13" fmla="*/ 51506 h 71854"/>
                  <a:gd name="connsiteX14" fmla="*/ 31158 w 41968"/>
                  <a:gd name="connsiteY14" fmla="*/ 60409 h 71854"/>
                  <a:gd name="connsiteX15" fmla="*/ 38789 w 41968"/>
                  <a:gd name="connsiteY15" fmla="*/ 57865 h 71854"/>
                  <a:gd name="connsiteX16" fmla="*/ 41968 w 41968"/>
                  <a:gd name="connsiteY16" fmla="*/ 68039 h 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68" h="71854">
                    <a:moveTo>
                      <a:pt x="41968" y="68039"/>
                    </a:moveTo>
                    <a:cubicBezTo>
                      <a:pt x="38789" y="70583"/>
                      <a:pt x="33702" y="71855"/>
                      <a:pt x="29250" y="71855"/>
                    </a:cubicBezTo>
                    <a:cubicBezTo>
                      <a:pt x="16533" y="71855"/>
                      <a:pt x="9538" y="64860"/>
                      <a:pt x="9538" y="52142"/>
                    </a:cubicBezTo>
                    <a:lnTo>
                      <a:pt x="9538" y="24163"/>
                    </a:lnTo>
                    <a:lnTo>
                      <a:pt x="0" y="24163"/>
                    </a:lnTo>
                    <a:lnTo>
                      <a:pt x="0" y="13353"/>
                    </a:lnTo>
                    <a:lnTo>
                      <a:pt x="9538" y="13353"/>
                    </a:lnTo>
                    <a:lnTo>
                      <a:pt x="9538" y="0"/>
                    </a:lnTo>
                    <a:lnTo>
                      <a:pt x="22892" y="0"/>
                    </a:lnTo>
                    <a:lnTo>
                      <a:pt x="22892" y="13353"/>
                    </a:lnTo>
                    <a:lnTo>
                      <a:pt x="38153" y="13353"/>
                    </a:lnTo>
                    <a:lnTo>
                      <a:pt x="38153" y="24163"/>
                    </a:lnTo>
                    <a:lnTo>
                      <a:pt x="22892" y="24163"/>
                    </a:lnTo>
                    <a:lnTo>
                      <a:pt x="22892" y="51506"/>
                    </a:lnTo>
                    <a:cubicBezTo>
                      <a:pt x="22892" y="57229"/>
                      <a:pt x="25435" y="60409"/>
                      <a:pt x="31158" y="60409"/>
                    </a:cubicBezTo>
                    <a:cubicBezTo>
                      <a:pt x="33702" y="60409"/>
                      <a:pt x="36881" y="59773"/>
                      <a:pt x="38789" y="57865"/>
                    </a:cubicBezTo>
                    <a:lnTo>
                      <a:pt x="41968" y="68039"/>
                    </a:lnTo>
                    <a:close/>
                  </a:path>
                </a:pathLst>
              </a:custGeom>
              <a:grpFill/>
              <a:ln w="635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B1F56EB-54BE-CD29-A0D6-D399A6EF7352}"/>
                  </a:ext>
                </a:extLst>
              </p:cNvPr>
              <p:cNvSpPr/>
              <p:nvPr/>
            </p:nvSpPr>
            <p:spPr>
              <a:xfrm>
                <a:off x="8736617" y="6458016"/>
                <a:ext cx="17805" cy="83300"/>
              </a:xfrm>
              <a:custGeom>
                <a:avLst/>
                <a:gdLst>
                  <a:gd name="connsiteX0" fmla="*/ 0 w 17805"/>
                  <a:gd name="connsiteY0" fmla="*/ 8267 h 83300"/>
                  <a:gd name="connsiteX1" fmla="*/ 8903 w 17805"/>
                  <a:gd name="connsiteY1" fmla="*/ 0 h 83300"/>
                  <a:gd name="connsiteX2" fmla="*/ 17805 w 17805"/>
                  <a:gd name="connsiteY2" fmla="*/ 7631 h 83300"/>
                  <a:gd name="connsiteX3" fmla="*/ 8903 w 17805"/>
                  <a:gd name="connsiteY3" fmla="*/ 15897 h 83300"/>
                  <a:gd name="connsiteX4" fmla="*/ 0 w 17805"/>
                  <a:gd name="connsiteY4" fmla="*/ 8267 h 83300"/>
                  <a:gd name="connsiteX5" fmla="*/ 1908 w 17805"/>
                  <a:gd name="connsiteY5" fmla="*/ 25435 h 83300"/>
                  <a:gd name="connsiteX6" fmla="*/ 15261 w 17805"/>
                  <a:gd name="connsiteY6" fmla="*/ 25435 h 83300"/>
                  <a:gd name="connsiteX7" fmla="*/ 15261 w 17805"/>
                  <a:gd name="connsiteY7" fmla="*/ 83300 h 83300"/>
                  <a:gd name="connsiteX8" fmla="*/ 1908 w 17805"/>
                  <a:gd name="connsiteY8" fmla="*/ 83300 h 83300"/>
                  <a:gd name="connsiteX9" fmla="*/ 1908 w 17805"/>
                  <a:gd name="connsiteY9" fmla="*/ 25435 h 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05" h="83300">
                    <a:moveTo>
                      <a:pt x="0" y="8267"/>
                    </a:moveTo>
                    <a:cubicBezTo>
                      <a:pt x="0" y="3816"/>
                      <a:pt x="3815" y="0"/>
                      <a:pt x="8903" y="0"/>
                    </a:cubicBezTo>
                    <a:cubicBezTo>
                      <a:pt x="13990" y="0"/>
                      <a:pt x="17805" y="3179"/>
                      <a:pt x="17805" y="7631"/>
                    </a:cubicBezTo>
                    <a:cubicBezTo>
                      <a:pt x="17805" y="12082"/>
                      <a:pt x="13990" y="15897"/>
                      <a:pt x="8903" y="15897"/>
                    </a:cubicBezTo>
                    <a:cubicBezTo>
                      <a:pt x="3815" y="15897"/>
                      <a:pt x="0" y="12718"/>
                      <a:pt x="0" y="8267"/>
                    </a:cubicBezTo>
                    <a:close/>
                    <a:moveTo>
                      <a:pt x="1908" y="25435"/>
                    </a:moveTo>
                    <a:lnTo>
                      <a:pt x="15261" y="25435"/>
                    </a:lnTo>
                    <a:lnTo>
                      <a:pt x="15261" y="83300"/>
                    </a:lnTo>
                    <a:lnTo>
                      <a:pt x="1908" y="83300"/>
                    </a:lnTo>
                    <a:lnTo>
                      <a:pt x="1908" y="25435"/>
                    </a:lnTo>
                    <a:close/>
                  </a:path>
                </a:pathLst>
              </a:custGeom>
              <a:grpFill/>
              <a:ln w="635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42C9192-34A8-FF92-5FFD-08117BB8DF09}"/>
                  </a:ext>
                </a:extLst>
              </p:cNvPr>
              <p:cNvSpPr/>
              <p:nvPr/>
            </p:nvSpPr>
            <p:spPr>
              <a:xfrm>
                <a:off x="8764596" y="6483452"/>
                <a:ext cx="61044" cy="59137"/>
              </a:xfrm>
              <a:custGeom>
                <a:avLst/>
                <a:gdLst>
                  <a:gd name="connsiteX0" fmla="*/ 0 w 61044"/>
                  <a:gd name="connsiteY0" fmla="*/ 29250 h 59137"/>
                  <a:gd name="connsiteX1" fmla="*/ 30523 w 61044"/>
                  <a:gd name="connsiteY1" fmla="*/ 0 h 59137"/>
                  <a:gd name="connsiteX2" fmla="*/ 61045 w 61044"/>
                  <a:gd name="connsiteY2" fmla="*/ 29250 h 59137"/>
                  <a:gd name="connsiteX3" fmla="*/ 30523 w 61044"/>
                  <a:gd name="connsiteY3" fmla="*/ 59137 h 59137"/>
                  <a:gd name="connsiteX4" fmla="*/ 0 w 61044"/>
                  <a:gd name="connsiteY4" fmla="*/ 29250 h 59137"/>
                  <a:gd name="connsiteX5" fmla="*/ 48327 w 61044"/>
                  <a:gd name="connsiteY5" fmla="*/ 29250 h 59137"/>
                  <a:gd name="connsiteX6" fmla="*/ 31158 w 61044"/>
                  <a:gd name="connsiteY6" fmla="*/ 11446 h 59137"/>
                  <a:gd name="connsiteX7" fmla="*/ 13989 w 61044"/>
                  <a:gd name="connsiteY7" fmla="*/ 29250 h 59137"/>
                  <a:gd name="connsiteX8" fmla="*/ 31158 w 61044"/>
                  <a:gd name="connsiteY8" fmla="*/ 47055 h 59137"/>
                  <a:gd name="connsiteX9" fmla="*/ 48327 w 61044"/>
                  <a:gd name="connsiteY9" fmla="*/ 29250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44" h="59137">
                    <a:moveTo>
                      <a:pt x="0" y="29250"/>
                    </a:moveTo>
                    <a:cubicBezTo>
                      <a:pt x="0" y="12082"/>
                      <a:pt x="12718" y="0"/>
                      <a:pt x="30523" y="0"/>
                    </a:cubicBezTo>
                    <a:cubicBezTo>
                      <a:pt x="48327" y="0"/>
                      <a:pt x="61045" y="12082"/>
                      <a:pt x="61045" y="29250"/>
                    </a:cubicBezTo>
                    <a:cubicBezTo>
                      <a:pt x="61045" y="46420"/>
                      <a:pt x="48327" y="59137"/>
                      <a:pt x="30523" y="59137"/>
                    </a:cubicBezTo>
                    <a:cubicBezTo>
                      <a:pt x="13353" y="58502"/>
                      <a:pt x="0" y="46420"/>
                      <a:pt x="0" y="29250"/>
                    </a:cubicBezTo>
                    <a:close/>
                    <a:moveTo>
                      <a:pt x="48327" y="29250"/>
                    </a:moveTo>
                    <a:cubicBezTo>
                      <a:pt x="48327" y="18441"/>
                      <a:pt x="40697" y="11446"/>
                      <a:pt x="31158" y="11446"/>
                    </a:cubicBezTo>
                    <a:cubicBezTo>
                      <a:pt x="21620" y="11446"/>
                      <a:pt x="13989" y="18441"/>
                      <a:pt x="13989" y="29250"/>
                    </a:cubicBezTo>
                    <a:cubicBezTo>
                      <a:pt x="13989" y="40061"/>
                      <a:pt x="21620" y="47055"/>
                      <a:pt x="31158" y="47055"/>
                    </a:cubicBezTo>
                    <a:cubicBezTo>
                      <a:pt x="40697" y="47055"/>
                      <a:pt x="48327" y="40061"/>
                      <a:pt x="48327" y="29250"/>
                    </a:cubicBezTo>
                    <a:close/>
                  </a:path>
                </a:pathLst>
              </a:custGeom>
              <a:grpFill/>
              <a:ln w="635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91FF8E4-0D40-AB9D-8DB1-E0C5158F7479}"/>
                  </a:ext>
                </a:extLst>
              </p:cNvPr>
              <p:cNvSpPr/>
              <p:nvPr/>
            </p:nvSpPr>
            <p:spPr>
              <a:xfrm>
                <a:off x="8839631" y="6482816"/>
                <a:ext cx="56592" cy="58500"/>
              </a:xfrm>
              <a:custGeom>
                <a:avLst/>
                <a:gdLst>
                  <a:gd name="connsiteX0" fmla="*/ 56593 w 56592"/>
                  <a:gd name="connsiteY0" fmla="*/ 25435 h 58500"/>
                  <a:gd name="connsiteX1" fmla="*/ 56593 w 56592"/>
                  <a:gd name="connsiteY1" fmla="*/ 58501 h 58500"/>
                  <a:gd name="connsiteX2" fmla="*/ 43240 w 56592"/>
                  <a:gd name="connsiteY2" fmla="*/ 58501 h 58500"/>
                  <a:gd name="connsiteX3" fmla="*/ 43240 w 56592"/>
                  <a:gd name="connsiteY3" fmla="*/ 27343 h 58500"/>
                  <a:gd name="connsiteX4" fmla="*/ 29250 w 56592"/>
                  <a:gd name="connsiteY4" fmla="*/ 12082 h 58500"/>
                  <a:gd name="connsiteX5" fmla="*/ 13353 w 56592"/>
                  <a:gd name="connsiteY5" fmla="*/ 29250 h 58500"/>
                  <a:gd name="connsiteX6" fmla="*/ 13353 w 56592"/>
                  <a:gd name="connsiteY6" fmla="*/ 58501 h 58500"/>
                  <a:gd name="connsiteX7" fmla="*/ 0 w 56592"/>
                  <a:gd name="connsiteY7" fmla="*/ 58501 h 58500"/>
                  <a:gd name="connsiteX8" fmla="*/ 0 w 56592"/>
                  <a:gd name="connsiteY8" fmla="*/ 636 h 58500"/>
                  <a:gd name="connsiteX9" fmla="*/ 12718 w 56592"/>
                  <a:gd name="connsiteY9" fmla="*/ 636 h 58500"/>
                  <a:gd name="connsiteX10" fmla="*/ 12718 w 56592"/>
                  <a:gd name="connsiteY10" fmla="*/ 8266 h 58500"/>
                  <a:gd name="connsiteX11" fmla="*/ 32430 w 56592"/>
                  <a:gd name="connsiteY11" fmla="*/ 0 h 58500"/>
                  <a:gd name="connsiteX12" fmla="*/ 56593 w 56592"/>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2" h="58500">
                    <a:moveTo>
                      <a:pt x="56593" y="25435"/>
                    </a:moveTo>
                    <a:lnTo>
                      <a:pt x="56593"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3" y="8266"/>
                      <a:pt x="56593" y="25435"/>
                    </a:cubicBezTo>
                    <a:close/>
                  </a:path>
                </a:pathLst>
              </a:custGeom>
              <a:grpFill/>
              <a:ln w="635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385AC83-2E52-3998-FC65-FDF0921AAF00}"/>
                  </a:ext>
                </a:extLst>
              </p:cNvPr>
              <p:cNvSpPr/>
              <p:nvPr/>
            </p:nvSpPr>
            <p:spPr>
              <a:xfrm>
                <a:off x="8935013" y="6465647"/>
                <a:ext cx="64223" cy="75669"/>
              </a:xfrm>
              <a:custGeom>
                <a:avLst/>
                <a:gdLst>
                  <a:gd name="connsiteX0" fmla="*/ 24799 w 64223"/>
                  <a:gd name="connsiteY0" fmla="*/ 12082 h 75669"/>
                  <a:gd name="connsiteX1" fmla="*/ 0 w 64223"/>
                  <a:gd name="connsiteY1" fmla="*/ 12082 h 75669"/>
                  <a:gd name="connsiteX2" fmla="*/ 0 w 64223"/>
                  <a:gd name="connsiteY2" fmla="*/ 0 h 75669"/>
                  <a:gd name="connsiteX3" fmla="*/ 64224 w 64223"/>
                  <a:gd name="connsiteY3" fmla="*/ 0 h 75669"/>
                  <a:gd name="connsiteX4" fmla="*/ 64224 w 64223"/>
                  <a:gd name="connsiteY4" fmla="*/ 12082 h 75669"/>
                  <a:gd name="connsiteX5" fmla="*/ 39424 w 64223"/>
                  <a:gd name="connsiteY5" fmla="*/ 12082 h 75669"/>
                  <a:gd name="connsiteX6" fmla="*/ 39424 w 64223"/>
                  <a:gd name="connsiteY6" fmla="*/ 75670 h 75669"/>
                  <a:gd name="connsiteX7" fmla="*/ 25435 w 64223"/>
                  <a:gd name="connsiteY7" fmla="*/ 75670 h 75669"/>
                  <a:gd name="connsiteX8" fmla="*/ 25435 w 64223"/>
                  <a:gd name="connsiteY8" fmla="*/ 12082 h 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23" h="75669">
                    <a:moveTo>
                      <a:pt x="24799" y="12082"/>
                    </a:moveTo>
                    <a:lnTo>
                      <a:pt x="0" y="12082"/>
                    </a:lnTo>
                    <a:lnTo>
                      <a:pt x="0" y="0"/>
                    </a:lnTo>
                    <a:lnTo>
                      <a:pt x="64224" y="0"/>
                    </a:lnTo>
                    <a:lnTo>
                      <a:pt x="64224" y="12082"/>
                    </a:lnTo>
                    <a:lnTo>
                      <a:pt x="39424" y="12082"/>
                    </a:lnTo>
                    <a:lnTo>
                      <a:pt x="39424" y="75670"/>
                    </a:lnTo>
                    <a:lnTo>
                      <a:pt x="25435" y="75670"/>
                    </a:lnTo>
                    <a:lnTo>
                      <a:pt x="25435" y="12082"/>
                    </a:lnTo>
                    <a:close/>
                  </a:path>
                </a:pathLst>
              </a:custGeom>
              <a:grpFill/>
              <a:ln w="635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15CF0D-A569-FB01-9920-FF79F32CDB6E}"/>
                  </a:ext>
                </a:extLst>
              </p:cNvPr>
              <p:cNvSpPr/>
              <p:nvPr/>
            </p:nvSpPr>
            <p:spPr>
              <a:xfrm>
                <a:off x="9008775" y="6461196"/>
                <a:ext cx="56593" cy="80120"/>
              </a:xfrm>
              <a:custGeom>
                <a:avLst/>
                <a:gdLst>
                  <a:gd name="connsiteX0" fmla="*/ 56594 w 56593"/>
                  <a:gd name="connsiteY0" fmla="*/ 47055 h 80120"/>
                  <a:gd name="connsiteX1" fmla="*/ 56594 w 56593"/>
                  <a:gd name="connsiteY1" fmla="*/ 80121 h 80120"/>
                  <a:gd name="connsiteX2" fmla="*/ 43240 w 56593"/>
                  <a:gd name="connsiteY2" fmla="*/ 80121 h 80120"/>
                  <a:gd name="connsiteX3" fmla="*/ 43240 w 56593"/>
                  <a:gd name="connsiteY3" fmla="*/ 48963 h 80120"/>
                  <a:gd name="connsiteX4" fmla="*/ 29250 w 56593"/>
                  <a:gd name="connsiteY4" fmla="*/ 33702 h 80120"/>
                  <a:gd name="connsiteX5" fmla="*/ 13353 w 56593"/>
                  <a:gd name="connsiteY5" fmla="*/ 50871 h 80120"/>
                  <a:gd name="connsiteX6" fmla="*/ 13353 w 56593"/>
                  <a:gd name="connsiteY6" fmla="*/ 80121 h 80120"/>
                  <a:gd name="connsiteX7" fmla="*/ 0 w 56593"/>
                  <a:gd name="connsiteY7" fmla="*/ 80121 h 80120"/>
                  <a:gd name="connsiteX8" fmla="*/ 0 w 56593"/>
                  <a:gd name="connsiteY8" fmla="*/ 0 h 80120"/>
                  <a:gd name="connsiteX9" fmla="*/ 13353 w 56593"/>
                  <a:gd name="connsiteY9" fmla="*/ 0 h 80120"/>
                  <a:gd name="connsiteX10" fmla="*/ 13353 w 56593"/>
                  <a:gd name="connsiteY10" fmla="*/ 29251 h 80120"/>
                  <a:gd name="connsiteX11" fmla="*/ 32430 w 56593"/>
                  <a:gd name="connsiteY11" fmla="*/ 21620 h 80120"/>
                  <a:gd name="connsiteX12" fmla="*/ 56594 w 56593"/>
                  <a:gd name="connsiteY12" fmla="*/ 47055 h 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80120">
                    <a:moveTo>
                      <a:pt x="56594" y="47055"/>
                    </a:moveTo>
                    <a:lnTo>
                      <a:pt x="56594" y="80121"/>
                    </a:lnTo>
                    <a:lnTo>
                      <a:pt x="43240" y="80121"/>
                    </a:lnTo>
                    <a:lnTo>
                      <a:pt x="43240" y="48963"/>
                    </a:lnTo>
                    <a:cubicBezTo>
                      <a:pt x="43240" y="38789"/>
                      <a:pt x="38153" y="33702"/>
                      <a:pt x="29250" y="33702"/>
                    </a:cubicBezTo>
                    <a:cubicBezTo>
                      <a:pt x="19712" y="33702"/>
                      <a:pt x="13353" y="39425"/>
                      <a:pt x="13353" y="50871"/>
                    </a:cubicBezTo>
                    <a:lnTo>
                      <a:pt x="13353" y="80121"/>
                    </a:lnTo>
                    <a:lnTo>
                      <a:pt x="0" y="80121"/>
                    </a:lnTo>
                    <a:lnTo>
                      <a:pt x="0" y="0"/>
                    </a:lnTo>
                    <a:lnTo>
                      <a:pt x="13353" y="0"/>
                    </a:lnTo>
                    <a:lnTo>
                      <a:pt x="13353" y="29251"/>
                    </a:lnTo>
                    <a:cubicBezTo>
                      <a:pt x="17804" y="24800"/>
                      <a:pt x="24800" y="21620"/>
                      <a:pt x="32430" y="21620"/>
                    </a:cubicBezTo>
                    <a:cubicBezTo>
                      <a:pt x="45783" y="21620"/>
                      <a:pt x="56594" y="29887"/>
                      <a:pt x="56594" y="47055"/>
                    </a:cubicBezTo>
                    <a:close/>
                  </a:path>
                </a:pathLst>
              </a:custGeom>
              <a:grpFill/>
              <a:ln w="635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5AD677A-CA8B-CF6C-1B42-047F9F21641A}"/>
                  </a:ext>
                </a:extLst>
              </p:cNvPr>
              <p:cNvSpPr/>
              <p:nvPr/>
            </p:nvSpPr>
            <p:spPr>
              <a:xfrm>
                <a:off x="9078086" y="6483418"/>
                <a:ext cx="52777" cy="58535"/>
              </a:xfrm>
              <a:custGeom>
                <a:avLst/>
                <a:gdLst>
                  <a:gd name="connsiteX0" fmla="*/ 52778 w 52777"/>
                  <a:gd name="connsiteY0" fmla="*/ 24198 h 58535"/>
                  <a:gd name="connsiteX1" fmla="*/ 52778 w 52777"/>
                  <a:gd name="connsiteY1" fmla="*/ 57899 h 58535"/>
                  <a:gd name="connsiteX2" fmla="*/ 40060 w 52777"/>
                  <a:gd name="connsiteY2" fmla="*/ 57899 h 58535"/>
                  <a:gd name="connsiteX3" fmla="*/ 40060 w 52777"/>
                  <a:gd name="connsiteY3" fmla="*/ 50905 h 58535"/>
                  <a:gd name="connsiteX4" fmla="*/ 21619 w 52777"/>
                  <a:gd name="connsiteY4" fmla="*/ 58536 h 58535"/>
                  <a:gd name="connsiteX5" fmla="*/ 0 w 52777"/>
                  <a:gd name="connsiteY5" fmla="*/ 41366 h 58535"/>
                  <a:gd name="connsiteX6" fmla="*/ 24163 w 52777"/>
                  <a:gd name="connsiteY6" fmla="*/ 24198 h 58535"/>
                  <a:gd name="connsiteX7" fmla="*/ 38789 w 52777"/>
                  <a:gd name="connsiteY7" fmla="*/ 24198 h 58535"/>
                  <a:gd name="connsiteX8" fmla="*/ 38789 w 52777"/>
                  <a:gd name="connsiteY8" fmla="*/ 23562 h 58535"/>
                  <a:gd name="connsiteX9" fmla="*/ 24163 w 52777"/>
                  <a:gd name="connsiteY9" fmla="*/ 10844 h 58535"/>
                  <a:gd name="connsiteX10" fmla="*/ 6359 w 52777"/>
                  <a:gd name="connsiteY10" fmla="*/ 16567 h 58535"/>
                  <a:gd name="connsiteX11" fmla="*/ 1271 w 52777"/>
                  <a:gd name="connsiteY11" fmla="*/ 7029 h 58535"/>
                  <a:gd name="connsiteX12" fmla="*/ 25435 w 52777"/>
                  <a:gd name="connsiteY12" fmla="*/ 34 h 58535"/>
                  <a:gd name="connsiteX13" fmla="*/ 52778 w 52777"/>
                  <a:gd name="connsiteY13" fmla="*/ 24198 h 58535"/>
                  <a:gd name="connsiteX14" fmla="*/ 38789 w 52777"/>
                  <a:gd name="connsiteY14" fmla="*/ 40095 h 58535"/>
                  <a:gd name="connsiteX15" fmla="*/ 38789 w 52777"/>
                  <a:gd name="connsiteY15" fmla="*/ 33100 h 58535"/>
                  <a:gd name="connsiteX16" fmla="*/ 24799 w 52777"/>
                  <a:gd name="connsiteY16" fmla="*/ 33100 h 58535"/>
                  <a:gd name="connsiteX17" fmla="*/ 13353 w 52777"/>
                  <a:gd name="connsiteY17" fmla="*/ 40731 h 58535"/>
                  <a:gd name="connsiteX18" fmla="*/ 24163 w 52777"/>
                  <a:gd name="connsiteY18" fmla="*/ 48997 h 58535"/>
                  <a:gd name="connsiteX19" fmla="*/ 38789 w 52777"/>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7" h="58535">
                    <a:moveTo>
                      <a:pt x="52778" y="24198"/>
                    </a:moveTo>
                    <a:lnTo>
                      <a:pt x="52778" y="57899"/>
                    </a:lnTo>
                    <a:lnTo>
                      <a:pt x="40060" y="57899"/>
                    </a:lnTo>
                    <a:lnTo>
                      <a:pt x="40060" y="50905"/>
                    </a:lnTo>
                    <a:cubicBezTo>
                      <a:pt x="36881" y="55992"/>
                      <a:pt x="30522" y="58536"/>
                      <a:pt x="21619" y="58536"/>
                    </a:cubicBezTo>
                    <a:cubicBezTo>
                      <a:pt x="8266" y="58536"/>
                      <a:pt x="0" y="51540"/>
                      <a:pt x="0" y="41366"/>
                    </a:cubicBezTo>
                    <a:cubicBezTo>
                      <a:pt x="0" y="31828"/>
                      <a:pt x="6359" y="24198"/>
                      <a:pt x="24163" y="24198"/>
                    </a:cubicBezTo>
                    <a:lnTo>
                      <a:pt x="38789" y="24198"/>
                    </a:lnTo>
                    <a:lnTo>
                      <a:pt x="38789" y="23562"/>
                    </a:lnTo>
                    <a:cubicBezTo>
                      <a:pt x="38789" y="15931"/>
                      <a:pt x="34337" y="10844"/>
                      <a:pt x="24163" y="10844"/>
                    </a:cubicBezTo>
                    <a:cubicBezTo>
                      <a:pt x="17804" y="10844"/>
                      <a:pt x="10810" y="12752"/>
                      <a:pt x="6359" y="16567"/>
                    </a:cubicBezTo>
                    <a:lnTo>
                      <a:pt x="1271" y="7029"/>
                    </a:lnTo>
                    <a:cubicBezTo>
                      <a:pt x="7630" y="2578"/>
                      <a:pt x="16533" y="34"/>
                      <a:pt x="25435" y="34"/>
                    </a:cubicBezTo>
                    <a:cubicBezTo>
                      <a:pt x="43240" y="-602"/>
                      <a:pt x="52778" y="7665"/>
                      <a:pt x="52778" y="24198"/>
                    </a:cubicBezTo>
                    <a:close/>
                    <a:moveTo>
                      <a:pt x="38789" y="40095"/>
                    </a:moveTo>
                    <a:lnTo>
                      <a:pt x="38789" y="33100"/>
                    </a:lnTo>
                    <a:lnTo>
                      <a:pt x="24799" y="33100"/>
                    </a:lnTo>
                    <a:cubicBezTo>
                      <a:pt x="15897" y="33100"/>
                      <a:pt x="13353" y="36280"/>
                      <a:pt x="13353" y="40731"/>
                    </a:cubicBezTo>
                    <a:cubicBezTo>
                      <a:pt x="13353" y="45818"/>
                      <a:pt x="17169" y="48997"/>
                      <a:pt x="24163" y="48997"/>
                    </a:cubicBezTo>
                    <a:cubicBezTo>
                      <a:pt x="31158" y="48997"/>
                      <a:pt x="36881" y="45818"/>
                      <a:pt x="38789" y="40095"/>
                    </a:cubicBezTo>
                    <a:close/>
                  </a:path>
                </a:pathLst>
              </a:custGeom>
              <a:grpFill/>
              <a:ln w="635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F74F5EB-05F3-7E1E-7C18-F6ADEFAB51FB}"/>
                  </a:ext>
                </a:extLst>
              </p:cNvPr>
              <p:cNvSpPr/>
              <p:nvPr/>
            </p:nvSpPr>
            <p:spPr>
              <a:xfrm>
                <a:off x="9140402" y="6470098"/>
                <a:ext cx="41968" cy="71854"/>
              </a:xfrm>
              <a:custGeom>
                <a:avLst/>
                <a:gdLst>
                  <a:gd name="connsiteX0" fmla="*/ 41968 w 41968"/>
                  <a:gd name="connsiteY0" fmla="*/ 68039 h 71854"/>
                  <a:gd name="connsiteX1" fmla="*/ 29250 w 41968"/>
                  <a:gd name="connsiteY1" fmla="*/ 71855 h 71854"/>
                  <a:gd name="connsiteX2" fmla="*/ 9538 w 41968"/>
                  <a:gd name="connsiteY2" fmla="*/ 52142 h 71854"/>
                  <a:gd name="connsiteX3" fmla="*/ 9538 w 41968"/>
                  <a:gd name="connsiteY3" fmla="*/ 24163 h 71854"/>
                  <a:gd name="connsiteX4" fmla="*/ 0 w 41968"/>
                  <a:gd name="connsiteY4" fmla="*/ 24163 h 71854"/>
                  <a:gd name="connsiteX5" fmla="*/ 0 w 41968"/>
                  <a:gd name="connsiteY5" fmla="*/ 13353 h 71854"/>
                  <a:gd name="connsiteX6" fmla="*/ 9538 w 41968"/>
                  <a:gd name="connsiteY6" fmla="*/ 13353 h 71854"/>
                  <a:gd name="connsiteX7" fmla="*/ 9538 w 41968"/>
                  <a:gd name="connsiteY7" fmla="*/ 0 h 71854"/>
                  <a:gd name="connsiteX8" fmla="*/ 22892 w 41968"/>
                  <a:gd name="connsiteY8" fmla="*/ 0 h 71854"/>
                  <a:gd name="connsiteX9" fmla="*/ 22892 w 41968"/>
                  <a:gd name="connsiteY9" fmla="*/ 13353 h 71854"/>
                  <a:gd name="connsiteX10" fmla="*/ 38153 w 41968"/>
                  <a:gd name="connsiteY10" fmla="*/ 13353 h 71854"/>
                  <a:gd name="connsiteX11" fmla="*/ 38153 w 41968"/>
                  <a:gd name="connsiteY11" fmla="*/ 24163 h 71854"/>
                  <a:gd name="connsiteX12" fmla="*/ 22892 w 41968"/>
                  <a:gd name="connsiteY12" fmla="*/ 24163 h 71854"/>
                  <a:gd name="connsiteX13" fmla="*/ 22892 w 41968"/>
                  <a:gd name="connsiteY13" fmla="*/ 51506 h 71854"/>
                  <a:gd name="connsiteX14" fmla="*/ 31158 w 41968"/>
                  <a:gd name="connsiteY14" fmla="*/ 60409 h 71854"/>
                  <a:gd name="connsiteX15" fmla="*/ 38789 w 41968"/>
                  <a:gd name="connsiteY15" fmla="*/ 57865 h 71854"/>
                  <a:gd name="connsiteX16" fmla="*/ 41968 w 41968"/>
                  <a:gd name="connsiteY16" fmla="*/ 68039 h 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68" h="71854">
                    <a:moveTo>
                      <a:pt x="41968" y="68039"/>
                    </a:moveTo>
                    <a:cubicBezTo>
                      <a:pt x="38789" y="70583"/>
                      <a:pt x="33702" y="71855"/>
                      <a:pt x="29250" y="71855"/>
                    </a:cubicBezTo>
                    <a:cubicBezTo>
                      <a:pt x="16533" y="71855"/>
                      <a:pt x="9538" y="64860"/>
                      <a:pt x="9538" y="52142"/>
                    </a:cubicBezTo>
                    <a:lnTo>
                      <a:pt x="9538" y="24163"/>
                    </a:lnTo>
                    <a:lnTo>
                      <a:pt x="0" y="24163"/>
                    </a:lnTo>
                    <a:lnTo>
                      <a:pt x="0" y="13353"/>
                    </a:lnTo>
                    <a:lnTo>
                      <a:pt x="9538" y="13353"/>
                    </a:lnTo>
                    <a:lnTo>
                      <a:pt x="9538" y="0"/>
                    </a:lnTo>
                    <a:lnTo>
                      <a:pt x="22892" y="0"/>
                    </a:lnTo>
                    <a:lnTo>
                      <a:pt x="22892" y="13353"/>
                    </a:lnTo>
                    <a:lnTo>
                      <a:pt x="38153" y="13353"/>
                    </a:lnTo>
                    <a:lnTo>
                      <a:pt x="38153" y="24163"/>
                    </a:lnTo>
                    <a:lnTo>
                      <a:pt x="22892" y="24163"/>
                    </a:lnTo>
                    <a:lnTo>
                      <a:pt x="22892" y="51506"/>
                    </a:lnTo>
                    <a:cubicBezTo>
                      <a:pt x="22892" y="57229"/>
                      <a:pt x="25435" y="60409"/>
                      <a:pt x="31158" y="60409"/>
                    </a:cubicBezTo>
                    <a:cubicBezTo>
                      <a:pt x="33702" y="60409"/>
                      <a:pt x="36881" y="59773"/>
                      <a:pt x="38789" y="57865"/>
                    </a:cubicBezTo>
                    <a:lnTo>
                      <a:pt x="41968" y="68039"/>
                    </a:lnTo>
                    <a:close/>
                  </a:path>
                </a:pathLst>
              </a:custGeom>
              <a:grpFill/>
              <a:ln w="635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467E59-EDAE-468E-FA52-65D41152DBE9}"/>
                  </a:ext>
                </a:extLst>
              </p:cNvPr>
              <p:cNvSpPr/>
              <p:nvPr/>
            </p:nvSpPr>
            <p:spPr>
              <a:xfrm>
                <a:off x="9224975" y="6465647"/>
                <a:ext cx="74397" cy="75033"/>
              </a:xfrm>
              <a:custGeom>
                <a:avLst/>
                <a:gdLst>
                  <a:gd name="connsiteX0" fmla="*/ 0 w 74397"/>
                  <a:gd name="connsiteY0" fmla="*/ 0 h 75033"/>
                  <a:gd name="connsiteX1" fmla="*/ 33066 w 74397"/>
                  <a:gd name="connsiteY1" fmla="*/ 0 h 75033"/>
                  <a:gd name="connsiteX2" fmla="*/ 74398 w 74397"/>
                  <a:gd name="connsiteY2" fmla="*/ 37517 h 75033"/>
                  <a:gd name="connsiteX3" fmla="*/ 33066 w 74397"/>
                  <a:gd name="connsiteY3" fmla="*/ 75034 h 75033"/>
                  <a:gd name="connsiteX4" fmla="*/ 0 w 74397"/>
                  <a:gd name="connsiteY4" fmla="*/ 75034 h 75033"/>
                  <a:gd name="connsiteX5" fmla="*/ 0 w 74397"/>
                  <a:gd name="connsiteY5" fmla="*/ 0 h 75033"/>
                  <a:gd name="connsiteX6" fmla="*/ 32430 w 74397"/>
                  <a:gd name="connsiteY6" fmla="*/ 63589 h 75033"/>
                  <a:gd name="connsiteX7" fmla="*/ 60409 w 74397"/>
                  <a:gd name="connsiteY7" fmla="*/ 37517 h 75033"/>
                  <a:gd name="connsiteX8" fmla="*/ 32430 w 74397"/>
                  <a:gd name="connsiteY8" fmla="*/ 11446 h 75033"/>
                  <a:gd name="connsiteX9" fmla="*/ 13989 w 74397"/>
                  <a:gd name="connsiteY9" fmla="*/ 11446 h 75033"/>
                  <a:gd name="connsiteX10" fmla="*/ 13989 w 74397"/>
                  <a:gd name="connsiteY10" fmla="*/ 63589 h 75033"/>
                  <a:gd name="connsiteX11" fmla="*/ 32430 w 74397"/>
                  <a:gd name="connsiteY11" fmla="*/ 63589 h 7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97" h="75033">
                    <a:moveTo>
                      <a:pt x="0" y="0"/>
                    </a:moveTo>
                    <a:lnTo>
                      <a:pt x="33066" y="0"/>
                    </a:lnTo>
                    <a:cubicBezTo>
                      <a:pt x="57865" y="0"/>
                      <a:pt x="74398" y="15261"/>
                      <a:pt x="74398" y="37517"/>
                    </a:cubicBezTo>
                    <a:cubicBezTo>
                      <a:pt x="74398" y="60409"/>
                      <a:pt x="57865" y="75034"/>
                      <a:pt x="33066" y="75034"/>
                    </a:cubicBezTo>
                    <a:lnTo>
                      <a:pt x="0" y="75034"/>
                    </a:lnTo>
                    <a:lnTo>
                      <a:pt x="0" y="0"/>
                    </a:lnTo>
                    <a:close/>
                    <a:moveTo>
                      <a:pt x="32430" y="63589"/>
                    </a:moveTo>
                    <a:cubicBezTo>
                      <a:pt x="49598" y="63589"/>
                      <a:pt x="60409" y="53414"/>
                      <a:pt x="60409" y="37517"/>
                    </a:cubicBezTo>
                    <a:cubicBezTo>
                      <a:pt x="60409" y="21620"/>
                      <a:pt x="49598" y="11446"/>
                      <a:pt x="32430" y="11446"/>
                    </a:cubicBezTo>
                    <a:lnTo>
                      <a:pt x="13989" y="11446"/>
                    </a:lnTo>
                    <a:lnTo>
                      <a:pt x="13989" y="63589"/>
                    </a:lnTo>
                    <a:lnTo>
                      <a:pt x="32430" y="63589"/>
                    </a:lnTo>
                    <a:close/>
                  </a:path>
                </a:pathLst>
              </a:custGeom>
              <a:grpFill/>
              <a:ln w="635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50309C-AE1B-04A3-DFEA-1B35FC2E1DCC}"/>
                  </a:ext>
                </a:extLst>
              </p:cNvPr>
              <p:cNvSpPr/>
              <p:nvPr/>
            </p:nvSpPr>
            <p:spPr>
              <a:xfrm>
                <a:off x="9313363" y="6482816"/>
                <a:ext cx="33065" cy="57865"/>
              </a:xfrm>
              <a:custGeom>
                <a:avLst/>
                <a:gdLst>
                  <a:gd name="connsiteX0" fmla="*/ 33066 w 33065"/>
                  <a:gd name="connsiteY0" fmla="*/ 0 h 57865"/>
                  <a:gd name="connsiteX1" fmla="*/ 33066 w 33065"/>
                  <a:gd name="connsiteY1" fmla="*/ 12718 h 57865"/>
                  <a:gd name="connsiteX2" fmla="*/ 29886 w 33065"/>
                  <a:gd name="connsiteY2" fmla="*/ 12082 h 57865"/>
                  <a:gd name="connsiteX3" fmla="*/ 13353 w 33065"/>
                  <a:gd name="connsiteY3" fmla="*/ 29886 h 57865"/>
                  <a:gd name="connsiteX4" fmla="*/ 13353 w 33065"/>
                  <a:gd name="connsiteY4" fmla="*/ 57865 h 57865"/>
                  <a:gd name="connsiteX5" fmla="*/ 0 w 33065"/>
                  <a:gd name="connsiteY5" fmla="*/ 57865 h 57865"/>
                  <a:gd name="connsiteX6" fmla="*/ 0 w 33065"/>
                  <a:gd name="connsiteY6" fmla="*/ 0 h 57865"/>
                  <a:gd name="connsiteX7" fmla="*/ 12718 w 33065"/>
                  <a:gd name="connsiteY7" fmla="*/ 0 h 57865"/>
                  <a:gd name="connsiteX8" fmla="*/ 12718 w 33065"/>
                  <a:gd name="connsiteY8" fmla="*/ 8266 h 57865"/>
                  <a:gd name="connsiteX9" fmla="*/ 33066 w 33065"/>
                  <a:gd name="connsiteY9"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5" h="57865">
                    <a:moveTo>
                      <a:pt x="33066" y="0"/>
                    </a:moveTo>
                    <a:lnTo>
                      <a:pt x="33066" y="12718"/>
                    </a:lnTo>
                    <a:cubicBezTo>
                      <a:pt x="31794" y="12718"/>
                      <a:pt x="31158" y="12082"/>
                      <a:pt x="29886" y="12082"/>
                    </a:cubicBezTo>
                    <a:cubicBezTo>
                      <a:pt x="19712" y="12082"/>
                      <a:pt x="13353" y="18441"/>
                      <a:pt x="13353" y="29886"/>
                    </a:cubicBezTo>
                    <a:lnTo>
                      <a:pt x="13353" y="57865"/>
                    </a:lnTo>
                    <a:lnTo>
                      <a:pt x="0" y="57865"/>
                    </a:lnTo>
                    <a:lnTo>
                      <a:pt x="0" y="0"/>
                    </a:lnTo>
                    <a:lnTo>
                      <a:pt x="12718" y="0"/>
                    </a:lnTo>
                    <a:lnTo>
                      <a:pt x="12718" y="8266"/>
                    </a:lnTo>
                    <a:cubicBezTo>
                      <a:pt x="16533" y="3179"/>
                      <a:pt x="23527" y="0"/>
                      <a:pt x="33066" y="0"/>
                    </a:cubicBezTo>
                    <a:close/>
                  </a:path>
                </a:pathLst>
              </a:custGeom>
              <a:grpFill/>
              <a:ln w="635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58081C0-5FED-5849-5E92-B2CC06771EAE}"/>
                  </a:ext>
                </a:extLst>
              </p:cNvPr>
              <p:cNvSpPr/>
              <p:nvPr/>
            </p:nvSpPr>
            <p:spPr>
              <a:xfrm>
                <a:off x="9355966" y="6458016"/>
                <a:ext cx="17805" cy="83300"/>
              </a:xfrm>
              <a:custGeom>
                <a:avLst/>
                <a:gdLst>
                  <a:gd name="connsiteX0" fmla="*/ 0 w 17805"/>
                  <a:gd name="connsiteY0" fmla="*/ 8267 h 83300"/>
                  <a:gd name="connsiteX1" fmla="*/ 8903 w 17805"/>
                  <a:gd name="connsiteY1" fmla="*/ 0 h 83300"/>
                  <a:gd name="connsiteX2" fmla="*/ 17805 w 17805"/>
                  <a:gd name="connsiteY2" fmla="*/ 7631 h 83300"/>
                  <a:gd name="connsiteX3" fmla="*/ 8903 w 17805"/>
                  <a:gd name="connsiteY3" fmla="*/ 15897 h 83300"/>
                  <a:gd name="connsiteX4" fmla="*/ 0 w 17805"/>
                  <a:gd name="connsiteY4" fmla="*/ 8267 h 83300"/>
                  <a:gd name="connsiteX5" fmla="*/ 1908 w 17805"/>
                  <a:gd name="connsiteY5" fmla="*/ 25435 h 83300"/>
                  <a:gd name="connsiteX6" fmla="*/ 15261 w 17805"/>
                  <a:gd name="connsiteY6" fmla="*/ 25435 h 83300"/>
                  <a:gd name="connsiteX7" fmla="*/ 15261 w 17805"/>
                  <a:gd name="connsiteY7" fmla="*/ 83300 h 83300"/>
                  <a:gd name="connsiteX8" fmla="*/ 1908 w 17805"/>
                  <a:gd name="connsiteY8" fmla="*/ 83300 h 83300"/>
                  <a:gd name="connsiteX9" fmla="*/ 1908 w 17805"/>
                  <a:gd name="connsiteY9" fmla="*/ 25435 h 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05" h="83300">
                    <a:moveTo>
                      <a:pt x="0" y="8267"/>
                    </a:moveTo>
                    <a:cubicBezTo>
                      <a:pt x="0" y="3816"/>
                      <a:pt x="3815" y="0"/>
                      <a:pt x="8903" y="0"/>
                    </a:cubicBezTo>
                    <a:cubicBezTo>
                      <a:pt x="13989" y="0"/>
                      <a:pt x="17805" y="3179"/>
                      <a:pt x="17805" y="7631"/>
                    </a:cubicBezTo>
                    <a:cubicBezTo>
                      <a:pt x="17805" y="12082"/>
                      <a:pt x="13989" y="15897"/>
                      <a:pt x="8903" y="15897"/>
                    </a:cubicBezTo>
                    <a:cubicBezTo>
                      <a:pt x="3815" y="15897"/>
                      <a:pt x="0" y="12718"/>
                      <a:pt x="0" y="8267"/>
                    </a:cubicBezTo>
                    <a:close/>
                    <a:moveTo>
                      <a:pt x="1908" y="25435"/>
                    </a:moveTo>
                    <a:lnTo>
                      <a:pt x="15261" y="25435"/>
                    </a:lnTo>
                    <a:lnTo>
                      <a:pt x="15261" y="83300"/>
                    </a:lnTo>
                    <a:lnTo>
                      <a:pt x="1908" y="83300"/>
                    </a:lnTo>
                    <a:lnTo>
                      <a:pt x="1908" y="25435"/>
                    </a:lnTo>
                    <a:close/>
                  </a:path>
                </a:pathLst>
              </a:custGeom>
              <a:grpFill/>
              <a:ln w="635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F1D94D0-30B6-DA36-EB39-5D62C5D58E30}"/>
                  </a:ext>
                </a:extLst>
              </p:cNvPr>
              <p:cNvSpPr/>
              <p:nvPr/>
            </p:nvSpPr>
            <p:spPr>
              <a:xfrm>
                <a:off x="9379494" y="6483452"/>
                <a:ext cx="63588" cy="57865"/>
              </a:xfrm>
              <a:custGeom>
                <a:avLst/>
                <a:gdLst>
                  <a:gd name="connsiteX0" fmla="*/ 63588 w 63588"/>
                  <a:gd name="connsiteY0" fmla="*/ 0 h 57865"/>
                  <a:gd name="connsiteX1" fmla="*/ 38789 w 63588"/>
                  <a:gd name="connsiteY1" fmla="*/ 57865 h 57865"/>
                  <a:gd name="connsiteX2" fmla="*/ 24800 w 63588"/>
                  <a:gd name="connsiteY2" fmla="*/ 57865 h 57865"/>
                  <a:gd name="connsiteX3" fmla="*/ 0 w 63588"/>
                  <a:gd name="connsiteY3" fmla="*/ 0 h 57865"/>
                  <a:gd name="connsiteX4" fmla="*/ 13990 w 63588"/>
                  <a:gd name="connsiteY4" fmla="*/ 0 h 57865"/>
                  <a:gd name="connsiteX5" fmla="*/ 31794 w 63588"/>
                  <a:gd name="connsiteY5" fmla="*/ 42605 h 57865"/>
                  <a:gd name="connsiteX6" fmla="*/ 50235 w 63588"/>
                  <a:gd name="connsiteY6" fmla="*/ 0 h 57865"/>
                  <a:gd name="connsiteX7" fmla="*/ 63588 w 63588"/>
                  <a:gd name="connsiteY7"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8" h="57865">
                    <a:moveTo>
                      <a:pt x="63588" y="0"/>
                    </a:moveTo>
                    <a:lnTo>
                      <a:pt x="38789" y="57865"/>
                    </a:lnTo>
                    <a:lnTo>
                      <a:pt x="24800" y="57865"/>
                    </a:lnTo>
                    <a:lnTo>
                      <a:pt x="0" y="0"/>
                    </a:lnTo>
                    <a:lnTo>
                      <a:pt x="13990" y="0"/>
                    </a:lnTo>
                    <a:lnTo>
                      <a:pt x="31794" y="42605"/>
                    </a:lnTo>
                    <a:lnTo>
                      <a:pt x="50235" y="0"/>
                    </a:lnTo>
                    <a:lnTo>
                      <a:pt x="63588" y="0"/>
                    </a:lnTo>
                    <a:close/>
                  </a:path>
                </a:pathLst>
              </a:custGeom>
              <a:grpFill/>
              <a:ln w="635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ECEC9F2-572B-C044-42E3-CC5393E8EC86}"/>
                  </a:ext>
                </a:extLst>
              </p:cNvPr>
              <p:cNvSpPr/>
              <p:nvPr/>
            </p:nvSpPr>
            <p:spPr>
              <a:xfrm>
                <a:off x="9444990" y="6483452"/>
                <a:ext cx="59137" cy="59137"/>
              </a:xfrm>
              <a:custGeom>
                <a:avLst/>
                <a:gdLst>
                  <a:gd name="connsiteX0" fmla="*/ 59137 w 59137"/>
                  <a:gd name="connsiteY0" fmla="*/ 33702 h 59137"/>
                  <a:gd name="connsiteX1" fmla="*/ 13989 w 59137"/>
                  <a:gd name="connsiteY1" fmla="*/ 33702 h 59137"/>
                  <a:gd name="connsiteX2" fmla="*/ 32430 w 59137"/>
                  <a:gd name="connsiteY2" fmla="*/ 47691 h 59137"/>
                  <a:gd name="connsiteX3" fmla="*/ 48327 w 59137"/>
                  <a:gd name="connsiteY3" fmla="*/ 41332 h 59137"/>
                  <a:gd name="connsiteX4" fmla="*/ 55321 w 59137"/>
                  <a:gd name="connsiteY4" fmla="*/ 49599 h 59137"/>
                  <a:gd name="connsiteX5" fmla="*/ 31794 w 59137"/>
                  <a:gd name="connsiteY5" fmla="*/ 59137 h 59137"/>
                  <a:gd name="connsiteX6" fmla="*/ 0 w 59137"/>
                  <a:gd name="connsiteY6" fmla="*/ 29250 h 59137"/>
                  <a:gd name="connsiteX7" fmla="*/ 29886 w 59137"/>
                  <a:gd name="connsiteY7" fmla="*/ 0 h 59137"/>
                  <a:gd name="connsiteX8" fmla="*/ 59137 w 59137"/>
                  <a:gd name="connsiteY8" fmla="*/ 29887 h 59137"/>
                  <a:gd name="connsiteX9" fmla="*/ 59137 w 59137"/>
                  <a:gd name="connsiteY9" fmla="*/ 33702 h 59137"/>
                  <a:gd name="connsiteX10" fmla="*/ 13353 w 59137"/>
                  <a:gd name="connsiteY10" fmla="*/ 24164 h 59137"/>
                  <a:gd name="connsiteX11" fmla="*/ 46420 w 59137"/>
                  <a:gd name="connsiteY11" fmla="*/ 24164 h 59137"/>
                  <a:gd name="connsiteX12" fmla="*/ 29886 w 59137"/>
                  <a:gd name="connsiteY12" fmla="*/ 10174 h 59137"/>
                  <a:gd name="connsiteX13" fmla="*/ 13353 w 59137"/>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37" h="59137">
                    <a:moveTo>
                      <a:pt x="59137" y="33702"/>
                    </a:moveTo>
                    <a:lnTo>
                      <a:pt x="13989" y="33702"/>
                    </a:lnTo>
                    <a:cubicBezTo>
                      <a:pt x="15897" y="41968"/>
                      <a:pt x="22892" y="47691"/>
                      <a:pt x="32430" y="47691"/>
                    </a:cubicBezTo>
                    <a:cubicBezTo>
                      <a:pt x="38789" y="47691"/>
                      <a:pt x="43876" y="45784"/>
                      <a:pt x="48327" y="41332"/>
                    </a:cubicBezTo>
                    <a:lnTo>
                      <a:pt x="55321" y="49599"/>
                    </a:lnTo>
                    <a:cubicBezTo>
                      <a:pt x="50235" y="55958"/>
                      <a:pt x="41968" y="59137"/>
                      <a:pt x="31794" y="59137"/>
                    </a:cubicBezTo>
                    <a:cubicBezTo>
                      <a:pt x="12718" y="59137"/>
                      <a:pt x="0" y="46420"/>
                      <a:pt x="0" y="29250"/>
                    </a:cubicBezTo>
                    <a:cubicBezTo>
                      <a:pt x="0" y="12082"/>
                      <a:pt x="12718" y="0"/>
                      <a:pt x="29886" y="0"/>
                    </a:cubicBezTo>
                    <a:cubicBezTo>
                      <a:pt x="47055" y="0"/>
                      <a:pt x="59137" y="12082"/>
                      <a:pt x="59137" y="29887"/>
                    </a:cubicBezTo>
                    <a:cubicBezTo>
                      <a:pt x="59137" y="30523"/>
                      <a:pt x="59137" y="32430"/>
                      <a:pt x="59137" y="33702"/>
                    </a:cubicBezTo>
                    <a:close/>
                    <a:moveTo>
                      <a:pt x="13353" y="24164"/>
                    </a:moveTo>
                    <a:lnTo>
                      <a:pt x="46420" y="24164"/>
                    </a:lnTo>
                    <a:cubicBezTo>
                      <a:pt x="45147" y="15897"/>
                      <a:pt x="38789" y="10174"/>
                      <a:pt x="29886" y="10174"/>
                    </a:cubicBezTo>
                    <a:cubicBezTo>
                      <a:pt x="20984" y="10174"/>
                      <a:pt x="14626" y="15897"/>
                      <a:pt x="13353" y="24164"/>
                    </a:cubicBezTo>
                    <a:close/>
                  </a:path>
                </a:pathLst>
              </a:custGeom>
              <a:grpFill/>
              <a:ln w="635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60B94A4-C150-A77F-6850-6FC7EA793EE8}"/>
                  </a:ext>
                </a:extLst>
              </p:cNvPr>
              <p:cNvSpPr/>
              <p:nvPr/>
            </p:nvSpPr>
            <p:spPr>
              <a:xfrm>
                <a:off x="9510486" y="6483452"/>
                <a:ext cx="50870" cy="59137"/>
              </a:xfrm>
              <a:custGeom>
                <a:avLst/>
                <a:gdLst>
                  <a:gd name="connsiteX0" fmla="*/ 0 w 50870"/>
                  <a:gd name="connsiteY0" fmla="*/ 52143 h 59137"/>
                  <a:gd name="connsiteX1" fmla="*/ 5087 w 50870"/>
                  <a:gd name="connsiteY1" fmla="*/ 41968 h 59137"/>
                  <a:gd name="connsiteX2" fmla="*/ 25435 w 50870"/>
                  <a:gd name="connsiteY2" fmla="*/ 47691 h 59137"/>
                  <a:gd name="connsiteX3" fmla="*/ 37516 w 50870"/>
                  <a:gd name="connsiteY3" fmla="*/ 41332 h 59137"/>
                  <a:gd name="connsiteX4" fmla="*/ 1907 w 50870"/>
                  <a:gd name="connsiteY4" fmla="*/ 17805 h 59137"/>
                  <a:gd name="connsiteX5" fmla="*/ 27342 w 50870"/>
                  <a:gd name="connsiteY5" fmla="*/ 0 h 59137"/>
                  <a:gd name="connsiteX6" fmla="*/ 48963 w 50870"/>
                  <a:gd name="connsiteY6" fmla="*/ 5087 h 59137"/>
                  <a:gd name="connsiteX7" fmla="*/ 43875 w 50870"/>
                  <a:gd name="connsiteY7" fmla="*/ 15261 h 59137"/>
                  <a:gd name="connsiteX8" fmla="*/ 27342 w 50870"/>
                  <a:gd name="connsiteY8" fmla="*/ 10810 h 59137"/>
                  <a:gd name="connsiteX9" fmla="*/ 15261 w 50870"/>
                  <a:gd name="connsiteY9" fmla="*/ 17169 h 59137"/>
                  <a:gd name="connsiteX10" fmla="*/ 50871 w 50870"/>
                  <a:gd name="connsiteY10" fmla="*/ 41332 h 59137"/>
                  <a:gd name="connsiteX11" fmla="*/ 24799 w 50870"/>
                  <a:gd name="connsiteY11" fmla="*/ 59137 h 59137"/>
                  <a:gd name="connsiteX12" fmla="*/ 0 w 50870"/>
                  <a:gd name="connsiteY12" fmla="*/ 52143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70" h="59137">
                    <a:moveTo>
                      <a:pt x="0" y="52143"/>
                    </a:moveTo>
                    <a:lnTo>
                      <a:pt x="5087" y="41968"/>
                    </a:lnTo>
                    <a:cubicBezTo>
                      <a:pt x="10174" y="45147"/>
                      <a:pt x="17804" y="47691"/>
                      <a:pt x="25435" y="47691"/>
                    </a:cubicBezTo>
                    <a:cubicBezTo>
                      <a:pt x="33701" y="47691"/>
                      <a:pt x="37516" y="45147"/>
                      <a:pt x="37516" y="41332"/>
                    </a:cubicBezTo>
                    <a:cubicBezTo>
                      <a:pt x="37516" y="30523"/>
                      <a:pt x="1907" y="40697"/>
                      <a:pt x="1907" y="17805"/>
                    </a:cubicBezTo>
                    <a:cubicBezTo>
                      <a:pt x="1907" y="6995"/>
                      <a:pt x="11445" y="0"/>
                      <a:pt x="27342" y="0"/>
                    </a:cubicBezTo>
                    <a:cubicBezTo>
                      <a:pt x="34974" y="0"/>
                      <a:pt x="43875" y="1908"/>
                      <a:pt x="48963" y="5087"/>
                    </a:cubicBezTo>
                    <a:lnTo>
                      <a:pt x="43875" y="15261"/>
                    </a:lnTo>
                    <a:cubicBezTo>
                      <a:pt x="38153" y="12082"/>
                      <a:pt x="33066" y="10810"/>
                      <a:pt x="27342" y="10810"/>
                    </a:cubicBezTo>
                    <a:cubicBezTo>
                      <a:pt x="19076" y="10810"/>
                      <a:pt x="15261" y="13354"/>
                      <a:pt x="15261" y="17169"/>
                    </a:cubicBezTo>
                    <a:cubicBezTo>
                      <a:pt x="15261" y="28615"/>
                      <a:pt x="50871" y="18441"/>
                      <a:pt x="50871" y="41332"/>
                    </a:cubicBezTo>
                    <a:cubicBezTo>
                      <a:pt x="50871" y="52143"/>
                      <a:pt x="40696" y="59137"/>
                      <a:pt x="24799" y="59137"/>
                    </a:cubicBezTo>
                    <a:cubicBezTo>
                      <a:pt x="14625" y="58502"/>
                      <a:pt x="5087" y="55958"/>
                      <a:pt x="0" y="52143"/>
                    </a:cubicBezTo>
                    <a:close/>
                  </a:path>
                </a:pathLst>
              </a:custGeom>
              <a:grpFill/>
              <a:ln w="635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A1FBC61-CA3A-603A-E47D-F0BB4869E472}"/>
                  </a:ext>
                </a:extLst>
              </p:cNvPr>
              <p:cNvSpPr/>
              <p:nvPr/>
            </p:nvSpPr>
            <p:spPr>
              <a:xfrm>
                <a:off x="9603960" y="6465647"/>
                <a:ext cx="67403" cy="75669"/>
              </a:xfrm>
              <a:custGeom>
                <a:avLst/>
                <a:gdLst>
                  <a:gd name="connsiteX0" fmla="*/ 67403 w 67403"/>
                  <a:gd name="connsiteY0" fmla="*/ 0 h 75669"/>
                  <a:gd name="connsiteX1" fmla="*/ 67403 w 67403"/>
                  <a:gd name="connsiteY1" fmla="*/ 75670 h 75669"/>
                  <a:gd name="connsiteX2" fmla="*/ 53414 w 67403"/>
                  <a:gd name="connsiteY2" fmla="*/ 75670 h 75669"/>
                  <a:gd name="connsiteX3" fmla="*/ 53414 w 67403"/>
                  <a:gd name="connsiteY3" fmla="*/ 43240 h 75669"/>
                  <a:gd name="connsiteX4" fmla="*/ 13989 w 67403"/>
                  <a:gd name="connsiteY4" fmla="*/ 43240 h 75669"/>
                  <a:gd name="connsiteX5" fmla="*/ 13989 w 67403"/>
                  <a:gd name="connsiteY5" fmla="*/ 75670 h 75669"/>
                  <a:gd name="connsiteX6" fmla="*/ 0 w 67403"/>
                  <a:gd name="connsiteY6" fmla="*/ 75670 h 75669"/>
                  <a:gd name="connsiteX7" fmla="*/ 0 w 67403"/>
                  <a:gd name="connsiteY7" fmla="*/ 0 h 75669"/>
                  <a:gd name="connsiteX8" fmla="*/ 13989 w 67403"/>
                  <a:gd name="connsiteY8" fmla="*/ 0 h 75669"/>
                  <a:gd name="connsiteX9" fmla="*/ 13989 w 67403"/>
                  <a:gd name="connsiteY9" fmla="*/ 31158 h 75669"/>
                  <a:gd name="connsiteX10" fmla="*/ 53414 w 67403"/>
                  <a:gd name="connsiteY10" fmla="*/ 31158 h 75669"/>
                  <a:gd name="connsiteX11" fmla="*/ 53414 w 67403"/>
                  <a:gd name="connsiteY11" fmla="*/ 0 h 75669"/>
                  <a:gd name="connsiteX12" fmla="*/ 67403 w 67403"/>
                  <a:gd name="connsiteY12" fmla="*/ 0 h 7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03" h="75669">
                    <a:moveTo>
                      <a:pt x="67403" y="0"/>
                    </a:moveTo>
                    <a:lnTo>
                      <a:pt x="67403" y="75670"/>
                    </a:lnTo>
                    <a:lnTo>
                      <a:pt x="53414" y="75670"/>
                    </a:lnTo>
                    <a:lnTo>
                      <a:pt x="53414" y="43240"/>
                    </a:lnTo>
                    <a:lnTo>
                      <a:pt x="13989" y="43240"/>
                    </a:lnTo>
                    <a:lnTo>
                      <a:pt x="13989" y="75670"/>
                    </a:lnTo>
                    <a:lnTo>
                      <a:pt x="0" y="75670"/>
                    </a:lnTo>
                    <a:lnTo>
                      <a:pt x="0" y="0"/>
                    </a:lnTo>
                    <a:lnTo>
                      <a:pt x="13989" y="0"/>
                    </a:lnTo>
                    <a:lnTo>
                      <a:pt x="13989" y="31158"/>
                    </a:lnTo>
                    <a:lnTo>
                      <a:pt x="53414" y="31158"/>
                    </a:lnTo>
                    <a:lnTo>
                      <a:pt x="53414" y="0"/>
                    </a:lnTo>
                    <a:lnTo>
                      <a:pt x="67403" y="0"/>
                    </a:lnTo>
                    <a:close/>
                  </a:path>
                </a:pathLst>
              </a:custGeom>
              <a:grpFill/>
              <a:ln w="635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612E46B-348D-4FFA-2D26-29ED325060C7}"/>
                  </a:ext>
                </a:extLst>
              </p:cNvPr>
              <p:cNvSpPr/>
              <p:nvPr/>
            </p:nvSpPr>
            <p:spPr>
              <a:xfrm>
                <a:off x="9689804" y="6483452"/>
                <a:ext cx="55957" cy="58501"/>
              </a:xfrm>
              <a:custGeom>
                <a:avLst/>
                <a:gdLst>
                  <a:gd name="connsiteX0" fmla="*/ 55958 w 55957"/>
                  <a:gd name="connsiteY0" fmla="*/ 0 h 58501"/>
                  <a:gd name="connsiteX1" fmla="*/ 55958 w 55957"/>
                  <a:gd name="connsiteY1" fmla="*/ 57865 h 58501"/>
                  <a:gd name="connsiteX2" fmla="*/ 43240 w 55957"/>
                  <a:gd name="connsiteY2" fmla="*/ 57865 h 58501"/>
                  <a:gd name="connsiteX3" fmla="*/ 43240 w 55957"/>
                  <a:gd name="connsiteY3" fmla="*/ 50235 h 58501"/>
                  <a:gd name="connsiteX4" fmla="*/ 24800 w 55957"/>
                  <a:gd name="connsiteY4" fmla="*/ 58502 h 58501"/>
                  <a:gd name="connsiteX5" fmla="*/ 0 w 55957"/>
                  <a:gd name="connsiteY5" fmla="*/ 33066 h 58501"/>
                  <a:gd name="connsiteX6" fmla="*/ 0 w 55957"/>
                  <a:gd name="connsiteY6" fmla="*/ 0 h 58501"/>
                  <a:gd name="connsiteX7" fmla="*/ 13353 w 55957"/>
                  <a:gd name="connsiteY7" fmla="*/ 0 h 58501"/>
                  <a:gd name="connsiteX8" fmla="*/ 13353 w 55957"/>
                  <a:gd name="connsiteY8" fmla="*/ 31158 h 58501"/>
                  <a:gd name="connsiteX9" fmla="*/ 26707 w 55957"/>
                  <a:gd name="connsiteY9" fmla="*/ 46420 h 58501"/>
                  <a:gd name="connsiteX10" fmla="*/ 42604 w 55957"/>
                  <a:gd name="connsiteY10" fmla="*/ 29250 h 58501"/>
                  <a:gd name="connsiteX11" fmla="*/ 42604 w 55957"/>
                  <a:gd name="connsiteY11" fmla="*/ 0 h 58501"/>
                  <a:gd name="connsiteX12" fmla="*/ 55958 w 55957"/>
                  <a:gd name="connsiteY12" fmla="*/ 0 h 5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57" h="58501">
                    <a:moveTo>
                      <a:pt x="55958" y="0"/>
                    </a:moveTo>
                    <a:lnTo>
                      <a:pt x="55958" y="57865"/>
                    </a:lnTo>
                    <a:lnTo>
                      <a:pt x="43240" y="57865"/>
                    </a:lnTo>
                    <a:lnTo>
                      <a:pt x="43240" y="50235"/>
                    </a:lnTo>
                    <a:cubicBezTo>
                      <a:pt x="38789" y="55322"/>
                      <a:pt x="31794" y="58502"/>
                      <a:pt x="24800" y="58502"/>
                    </a:cubicBezTo>
                    <a:cubicBezTo>
                      <a:pt x="10174" y="58502"/>
                      <a:pt x="0" y="50235"/>
                      <a:pt x="0" y="33066"/>
                    </a:cubicBezTo>
                    <a:lnTo>
                      <a:pt x="0" y="0"/>
                    </a:lnTo>
                    <a:lnTo>
                      <a:pt x="13353" y="0"/>
                    </a:lnTo>
                    <a:lnTo>
                      <a:pt x="13353" y="31158"/>
                    </a:lnTo>
                    <a:cubicBezTo>
                      <a:pt x="13353" y="41332"/>
                      <a:pt x="18441" y="46420"/>
                      <a:pt x="26707" y="46420"/>
                    </a:cubicBezTo>
                    <a:cubicBezTo>
                      <a:pt x="36245" y="46420"/>
                      <a:pt x="42604" y="40697"/>
                      <a:pt x="42604" y="29250"/>
                    </a:cubicBezTo>
                    <a:lnTo>
                      <a:pt x="42604" y="0"/>
                    </a:lnTo>
                    <a:lnTo>
                      <a:pt x="55958" y="0"/>
                    </a:lnTo>
                    <a:close/>
                  </a:path>
                </a:pathLst>
              </a:custGeom>
              <a:grpFill/>
              <a:ln w="635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8C85484-31CB-7930-3877-CC96A4E87113}"/>
                  </a:ext>
                </a:extLst>
              </p:cNvPr>
              <p:cNvSpPr/>
              <p:nvPr/>
            </p:nvSpPr>
            <p:spPr>
              <a:xfrm>
                <a:off x="9764202" y="6482816"/>
                <a:ext cx="96018" cy="58500"/>
              </a:xfrm>
              <a:custGeom>
                <a:avLst/>
                <a:gdLst>
                  <a:gd name="connsiteX0" fmla="*/ 96019 w 96018"/>
                  <a:gd name="connsiteY0" fmla="*/ 25435 h 58500"/>
                  <a:gd name="connsiteX1" fmla="*/ 96019 w 96018"/>
                  <a:gd name="connsiteY1" fmla="*/ 58501 h 58500"/>
                  <a:gd name="connsiteX2" fmla="*/ 82665 w 96018"/>
                  <a:gd name="connsiteY2" fmla="*/ 58501 h 58500"/>
                  <a:gd name="connsiteX3" fmla="*/ 82665 w 96018"/>
                  <a:gd name="connsiteY3" fmla="*/ 27343 h 58500"/>
                  <a:gd name="connsiteX4" fmla="*/ 69947 w 96018"/>
                  <a:gd name="connsiteY4" fmla="*/ 12082 h 58500"/>
                  <a:gd name="connsiteX5" fmla="*/ 54686 w 96018"/>
                  <a:gd name="connsiteY5" fmla="*/ 29250 h 58500"/>
                  <a:gd name="connsiteX6" fmla="*/ 54686 w 96018"/>
                  <a:gd name="connsiteY6" fmla="*/ 58501 h 58500"/>
                  <a:gd name="connsiteX7" fmla="*/ 41332 w 96018"/>
                  <a:gd name="connsiteY7" fmla="*/ 58501 h 58500"/>
                  <a:gd name="connsiteX8" fmla="*/ 41332 w 96018"/>
                  <a:gd name="connsiteY8" fmla="*/ 27343 h 58500"/>
                  <a:gd name="connsiteX9" fmla="*/ 28615 w 96018"/>
                  <a:gd name="connsiteY9" fmla="*/ 12082 h 58500"/>
                  <a:gd name="connsiteX10" fmla="*/ 13354 w 96018"/>
                  <a:gd name="connsiteY10" fmla="*/ 29250 h 58500"/>
                  <a:gd name="connsiteX11" fmla="*/ 13354 w 96018"/>
                  <a:gd name="connsiteY11" fmla="*/ 58501 h 58500"/>
                  <a:gd name="connsiteX12" fmla="*/ 0 w 96018"/>
                  <a:gd name="connsiteY12" fmla="*/ 58501 h 58500"/>
                  <a:gd name="connsiteX13" fmla="*/ 0 w 96018"/>
                  <a:gd name="connsiteY13" fmla="*/ 636 h 58500"/>
                  <a:gd name="connsiteX14" fmla="*/ 12718 w 96018"/>
                  <a:gd name="connsiteY14" fmla="*/ 636 h 58500"/>
                  <a:gd name="connsiteX15" fmla="*/ 12718 w 96018"/>
                  <a:gd name="connsiteY15" fmla="*/ 8266 h 58500"/>
                  <a:gd name="connsiteX16" fmla="*/ 31794 w 96018"/>
                  <a:gd name="connsiteY16" fmla="*/ 0 h 58500"/>
                  <a:gd name="connsiteX17" fmla="*/ 51507 w 96018"/>
                  <a:gd name="connsiteY17" fmla="*/ 9538 h 58500"/>
                  <a:gd name="connsiteX18" fmla="*/ 73126 w 96018"/>
                  <a:gd name="connsiteY18" fmla="*/ 0 h 58500"/>
                  <a:gd name="connsiteX19" fmla="*/ 96019 w 96018"/>
                  <a:gd name="connsiteY19"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018" h="58500">
                    <a:moveTo>
                      <a:pt x="96019" y="25435"/>
                    </a:moveTo>
                    <a:lnTo>
                      <a:pt x="96019" y="58501"/>
                    </a:lnTo>
                    <a:lnTo>
                      <a:pt x="82665" y="58501"/>
                    </a:lnTo>
                    <a:lnTo>
                      <a:pt x="82665" y="27343"/>
                    </a:lnTo>
                    <a:cubicBezTo>
                      <a:pt x="82665" y="17169"/>
                      <a:pt x="78214" y="12082"/>
                      <a:pt x="69947" y="12082"/>
                    </a:cubicBezTo>
                    <a:cubicBezTo>
                      <a:pt x="61045" y="12082"/>
                      <a:pt x="54686" y="17805"/>
                      <a:pt x="54686" y="29250"/>
                    </a:cubicBezTo>
                    <a:lnTo>
                      <a:pt x="54686" y="58501"/>
                    </a:lnTo>
                    <a:lnTo>
                      <a:pt x="41332" y="58501"/>
                    </a:lnTo>
                    <a:lnTo>
                      <a:pt x="41332" y="27343"/>
                    </a:lnTo>
                    <a:cubicBezTo>
                      <a:pt x="41332" y="17169"/>
                      <a:pt x="36881" y="12082"/>
                      <a:pt x="28615" y="12082"/>
                    </a:cubicBezTo>
                    <a:cubicBezTo>
                      <a:pt x="19713" y="12082"/>
                      <a:pt x="13354" y="17805"/>
                      <a:pt x="13354" y="29250"/>
                    </a:cubicBezTo>
                    <a:lnTo>
                      <a:pt x="13354" y="58501"/>
                    </a:lnTo>
                    <a:lnTo>
                      <a:pt x="0" y="58501"/>
                    </a:lnTo>
                    <a:lnTo>
                      <a:pt x="0" y="636"/>
                    </a:lnTo>
                    <a:lnTo>
                      <a:pt x="12718" y="636"/>
                    </a:lnTo>
                    <a:lnTo>
                      <a:pt x="12718" y="8266"/>
                    </a:lnTo>
                    <a:cubicBezTo>
                      <a:pt x="17169" y="3179"/>
                      <a:pt x="23528" y="0"/>
                      <a:pt x="31794" y="0"/>
                    </a:cubicBezTo>
                    <a:cubicBezTo>
                      <a:pt x="40061" y="0"/>
                      <a:pt x="47055" y="3179"/>
                      <a:pt x="51507" y="9538"/>
                    </a:cubicBezTo>
                    <a:cubicBezTo>
                      <a:pt x="55958" y="3815"/>
                      <a:pt x="64225" y="0"/>
                      <a:pt x="73126" y="0"/>
                    </a:cubicBezTo>
                    <a:cubicBezTo>
                      <a:pt x="86481" y="0"/>
                      <a:pt x="96019" y="8266"/>
                      <a:pt x="96019" y="25435"/>
                    </a:cubicBezTo>
                    <a:close/>
                  </a:path>
                </a:pathLst>
              </a:custGeom>
              <a:grpFill/>
              <a:ln w="635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2A8E084-EBAD-B9D4-EC05-5181E26C0B39}"/>
                  </a:ext>
                </a:extLst>
              </p:cNvPr>
              <p:cNvSpPr/>
              <p:nvPr/>
            </p:nvSpPr>
            <p:spPr>
              <a:xfrm>
                <a:off x="9872939" y="6483418"/>
                <a:ext cx="52777" cy="58535"/>
              </a:xfrm>
              <a:custGeom>
                <a:avLst/>
                <a:gdLst>
                  <a:gd name="connsiteX0" fmla="*/ 52778 w 52777"/>
                  <a:gd name="connsiteY0" fmla="*/ 24198 h 58535"/>
                  <a:gd name="connsiteX1" fmla="*/ 52778 w 52777"/>
                  <a:gd name="connsiteY1" fmla="*/ 57899 h 58535"/>
                  <a:gd name="connsiteX2" fmla="*/ 40060 w 52777"/>
                  <a:gd name="connsiteY2" fmla="*/ 57899 h 58535"/>
                  <a:gd name="connsiteX3" fmla="*/ 40060 w 52777"/>
                  <a:gd name="connsiteY3" fmla="*/ 50905 h 58535"/>
                  <a:gd name="connsiteX4" fmla="*/ 21619 w 52777"/>
                  <a:gd name="connsiteY4" fmla="*/ 58536 h 58535"/>
                  <a:gd name="connsiteX5" fmla="*/ 0 w 52777"/>
                  <a:gd name="connsiteY5" fmla="*/ 41366 h 58535"/>
                  <a:gd name="connsiteX6" fmla="*/ 24163 w 52777"/>
                  <a:gd name="connsiteY6" fmla="*/ 24198 h 58535"/>
                  <a:gd name="connsiteX7" fmla="*/ 38789 w 52777"/>
                  <a:gd name="connsiteY7" fmla="*/ 24198 h 58535"/>
                  <a:gd name="connsiteX8" fmla="*/ 38789 w 52777"/>
                  <a:gd name="connsiteY8" fmla="*/ 23562 h 58535"/>
                  <a:gd name="connsiteX9" fmla="*/ 24163 w 52777"/>
                  <a:gd name="connsiteY9" fmla="*/ 10844 h 58535"/>
                  <a:gd name="connsiteX10" fmla="*/ 6359 w 52777"/>
                  <a:gd name="connsiteY10" fmla="*/ 16567 h 58535"/>
                  <a:gd name="connsiteX11" fmla="*/ 1271 w 52777"/>
                  <a:gd name="connsiteY11" fmla="*/ 7029 h 58535"/>
                  <a:gd name="connsiteX12" fmla="*/ 25435 w 52777"/>
                  <a:gd name="connsiteY12" fmla="*/ 34 h 58535"/>
                  <a:gd name="connsiteX13" fmla="*/ 52778 w 52777"/>
                  <a:gd name="connsiteY13" fmla="*/ 24198 h 58535"/>
                  <a:gd name="connsiteX14" fmla="*/ 39424 w 52777"/>
                  <a:gd name="connsiteY14" fmla="*/ 40095 h 58535"/>
                  <a:gd name="connsiteX15" fmla="*/ 39424 w 52777"/>
                  <a:gd name="connsiteY15" fmla="*/ 33100 h 58535"/>
                  <a:gd name="connsiteX16" fmla="*/ 25435 w 52777"/>
                  <a:gd name="connsiteY16" fmla="*/ 33100 h 58535"/>
                  <a:gd name="connsiteX17" fmla="*/ 13989 w 52777"/>
                  <a:gd name="connsiteY17" fmla="*/ 40731 h 58535"/>
                  <a:gd name="connsiteX18" fmla="*/ 24799 w 52777"/>
                  <a:gd name="connsiteY18" fmla="*/ 48997 h 58535"/>
                  <a:gd name="connsiteX19" fmla="*/ 39424 w 52777"/>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7" h="58535">
                    <a:moveTo>
                      <a:pt x="52778" y="24198"/>
                    </a:moveTo>
                    <a:lnTo>
                      <a:pt x="52778" y="57899"/>
                    </a:lnTo>
                    <a:lnTo>
                      <a:pt x="40060" y="57899"/>
                    </a:lnTo>
                    <a:lnTo>
                      <a:pt x="40060" y="50905"/>
                    </a:lnTo>
                    <a:cubicBezTo>
                      <a:pt x="36881" y="55992"/>
                      <a:pt x="30522" y="58536"/>
                      <a:pt x="21619" y="58536"/>
                    </a:cubicBezTo>
                    <a:cubicBezTo>
                      <a:pt x="8266" y="58536"/>
                      <a:pt x="0" y="51540"/>
                      <a:pt x="0" y="41366"/>
                    </a:cubicBezTo>
                    <a:cubicBezTo>
                      <a:pt x="0" y="31828"/>
                      <a:pt x="6359" y="24198"/>
                      <a:pt x="24163" y="24198"/>
                    </a:cubicBezTo>
                    <a:lnTo>
                      <a:pt x="38789" y="24198"/>
                    </a:lnTo>
                    <a:lnTo>
                      <a:pt x="38789" y="23562"/>
                    </a:lnTo>
                    <a:cubicBezTo>
                      <a:pt x="38789" y="15931"/>
                      <a:pt x="34337" y="10844"/>
                      <a:pt x="24163" y="10844"/>
                    </a:cubicBezTo>
                    <a:cubicBezTo>
                      <a:pt x="17804" y="10844"/>
                      <a:pt x="10810" y="12752"/>
                      <a:pt x="6359" y="16567"/>
                    </a:cubicBezTo>
                    <a:lnTo>
                      <a:pt x="1271" y="7029"/>
                    </a:lnTo>
                    <a:cubicBezTo>
                      <a:pt x="7630" y="2578"/>
                      <a:pt x="16533" y="34"/>
                      <a:pt x="25435" y="34"/>
                    </a:cubicBezTo>
                    <a:cubicBezTo>
                      <a:pt x="43240" y="-602"/>
                      <a:pt x="52778" y="7665"/>
                      <a:pt x="52778" y="24198"/>
                    </a:cubicBezTo>
                    <a:close/>
                    <a:moveTo>
                      <a:pt x="39424" y="40095"/>
                    </a:moveTo>
                    <a:lnTo>
                      <a:pt x="39424" y="33100"/>
                    </a:lnTo>
                    <a:lnTo>
                      <a:pt x="25435" y="33100"/>
                    </a:lnTo>
                    <a:cubicBezTo>
                      <a:pt x="16533" y="33100"/>
                      <a:pt x="13989" y="36280"/>
                      <a:pt x="13989" y="40731"/>
                    </a:cubicBezTo>
                    <a:cubicBezTo>
                      <a:pt x="13989" y="45818"/>
                      <a:pt x="17804" y="48997"/>
                      <a:pt x="24799" y="48997"/>
                    </a:cubicBezTo>
                    <a:cubicBezTo>
                      <a:pt x="31158" y="48997"/>
                      <a:pt x="37516" y="45818"/>
                      <a:pt x="39424" y="40095"/>
                    </a:cubicBezTo>
                    <a:close/>
                  </a:path>
                </a:pathLst>
              </a:custGeom>
              <a:grpFill/>
              <a:ln w="635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76619E2-DC4B-CF75-5119-9189DE8B030D}"/>
                  </a:ext>
                </a:extLst>
              </p:cNvPr>
              <p:cNvSpPr/>
              <p:nvPr/>
            </p:nvSpPr>
            <p:spPr>
              <a:xfrm>
                <a:off x="9943521"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4" y="8266"/>
                      <a:pt x="56594" y="25435"/>
                    </a:cubicBezTo>
                    <a:close/>
                  </a:path>
                </a:pathLst>
              </a:custGeom>
              <a:grpFill/>
              <a:ln w="635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EA9B0DC-61DB-C717-1896-F2E0E8686B4C}"/>
                  </a:ext>
                </a:extLst>
              </p:cNvPr>
              <p:cNvSpPr/>
              <p:nvPr/>
            </p:nvSpPr>
            <p:spPr>
              <a:xfrm>
                <a:off x="10036996" y="6466283"/>
                <a:ext cx="82664" cy="75670"/>
              </a:xfrm>
              <a:custGeom>
                <a:avLst/>
                <a:gdLst>
                  <a:gd name="connsiteX0" fmla="*/ 60409 w 82664"/>
                  <a:gd name="connsiteY0" fmla="*/ 57865 h 75670"/>
                  <a:gd name="connsiteX1" fmla="*/ 22256 w 82664"/>
                  <a:gd name="connsiteY1" fmla="*/ 57865 h 75670"/>
                  <a:gd name="connsiteX2" fmla="*/ 14626 w 82664"/>
                  <a:gd name="connsiteY2" fmla="*/ 75670 h 75670"/>
                  <a:gd name="connsiteX3" fmla="*/ 0 w 82664"/>
                  <a:gd name="connsiteY3" fmla="*/ 75670 h 75670"/>
                  <a:gd name="connsiteX4" fmla="*/ 34338 w 82664"/>
                  <a:gd name="connsiteY4" fmla="*/ 0 h 75670"/>
                  <a:gd name="connsiteX5" fmla="*/ 48327 w 82664"/>
                  <a:gd name="connsiteY5" fmla="*/ 0 h 75670"/>
                  <a:gd name="connsiteX6" fmla="*/ 82665 w 82664"/>
                  <a:gd name="connsiteY6" fmla="*/ 75670 h 75670"/>
                  <a:gd name="connsiteX7" fmla="*/ 68040 w 82664"/>
                  <a:gd name="connsiteY7" fmla="*/ 75670 h 75670"/>
                  <a:gd name="connsiteX8" fmla="*/ 60409 w 82664"/>
                  <a:gd name="connsiteY8" fmla="*/ 57865 h 75670"/>
                  <a:gd name="connsiteX9" fmla="*/ 55958 w 82664"/>
                  <a:gd name="connsiteY9" fmla="*/ 46419 h 75670"/>
                  <a:gd name="connsiteX10" fmla="*/ 41968 w 82664"/>
                  <a:gd name="connsiteY10" fmla="*/ 13353 h 75670"/>
                  <a:gd name="connsiteX11" fmla="*/ 27979 w 82664"/>
                  <a:gd name="connsiteY11" fmla="*/ 46419 h 75670"/>
                  <a:gd name="connsiteX12" fmla="*/ 55958 w 82664"/>
                  <a:gd name="connsiteY12" fmla="*/ 46419 h 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664" h="75670">
                    <a:moveTo>
                      <a:pt x="60409" y="57865"/>
                    </a:moveTo>
                    <a:lnTo>
                      <a:pt x="22256" y="57865"/>
                    </a:lnTo>
                    <a:lnTo>
                      <a:pt x="14626" y="75670"/>
                    </a:lnTo>
                    <a:lnTo>
                      <a:pt x="0" y="75670"/>
                    </a:lnTo>
                    <a:lnTo>
                      <a:pt x="34338" y="0"/>
                    </a:lnTo>
                    <a:lnTo>
                      <a:pt x="48327" y="0"/>
                    </a:lnTo>
                    <a:lnTo>
                      <a:pt x="82665" y="75670"/>
                    </a:lnTo>
                    <a:lnTo>
                      <a:pt x="68040" y="75670"/>
                    </a:lnTo>
                    <a:lnTo>
                      <a:pt x="60409" y="57865"/>
                    </a:lnTo>
                    <a:close/>
                    <a:moveTo>
                      <a:pt x="55958" y="46419"/>
                    </a:moveTo>
                    <a:lnTo>
                      <a:pt x="41968" y="13353"/>
                    </a:lnTo>
                    <a:lnTo>
                      <a:pt x="27979" y="46419"/>
                    </a:lnTo>
                    <a:lnTo>
                      <a:pt x="55958" y="46419"/>
                    </a:lnTo>
                    <a:close/>
                  </a:path>
                </a:pathLst>
              </a:custGeom>
              <a:grpFill/>
              <a:ln w="635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43217F4-C5B4-8A28-6684-3F98405C282E}"/>
                  </a:ext>
                </a:extLst>
              </p:cNvPr>
              <p:cNvSpPr/>
              <p:nvPr/>
            </p:nvSpPr>
            <p:spPr>
              <a:xfrm>
                <a:off x="10122840" y="6460560"/>
                <a:ext cx="61044" cy="81393"/>
              </a:xfrm>
              <a:custGeom>
                <a:avLst/>
                <a:gdLst>
                  <a:gd name="connsiteX0" fmla="*/ 61045 w 61044"/>
                  <a:gd name="connsiteY0" fmla="*/ 636 h 81393"/>
                  <a:gd name="connsiteX1" fmla="*/ 61045 w 61044"/>
                  <a:gd name="connsiteY1" fmla="*/ 80757 h 81393"/>
                  <a:gd name="connsiteX2" fmla="*/ 48327 w 61044"/>
                  <a:gd name="connsiteY2" fmla="*/ 80757 h 81393"/>
                  <a:gd name="connsiteX3" fmla="*/ 48327 w 61044"/>
                  <a:gd name="connsiteY3" fmla="*/ 73126 h 81393"/>
                  <a:gd name="connsiteX4" fmla="*/ 29250 w 61044"/>
                  <a:gd name="connsiteY4" fmla="*/ 81393 h 81393"/>
                  <a:gd name="connsiteX5" fmla="*/ 0 w 61044"/>
                  <a:gd name="connsiteY5" fmla="*/ 51506 h 81393"/>
                  <a:gd name="connsiteX6" fmla="*/ 29250 w 61044"/>
                  <a:gd name="connsiteY6" fmla="*/ 22256 h 81393"/>
                  <a:gd name="connsiteX7" fmla="*/ 47691 w 61044"/>
                  <a:gd name="connsiteY7" fmla="*/ 29887 h 81393"/>
                  <a:gd name="connsiteX8" fmla="*/ 47691 w 61044"/>
                  <a:gd name="connsiteY8" fmla="*/ 0 h 81393"/>
                  <a:gd name="connsiteX9" fmla="*/ 61045 w 61044"/>
                  <a:gd name="connsiteY9" fmla="*/ 0 h 81393"/>
                  <a:gd name="connsiteX10" fmla="*/ 47691 w 61044"/>
                  <a:gd name="connsiteY10" fmla="*/ 52142 h 81393"/>
                  <a:gd name="connsiteX11" fmla="*/ 30523 w 61044"/>
                  <a:gd name="connsiteY11" fmla="*/ 34338 h 81393"/>
                  <a:gd name="connsiteX12" fmla="*/ 13353 w 61044"/>
                  <a:gd name="connsiteY12" fmla="*/ 52142 h 81393"/>
                  <a:gd name="connsiteX13" fmla="*/ 30523 w 61044"/>
                  <a:gd name="connsiteY13" fmla="*/ 69947 h 81393"/>
                  <a:gd name="connsiteX14" fmla="*/ 47691 w 61044"/>
                  <a:gd name="connsiteY14" fmla="*/ 52142 h 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44" h="81393">
                    <a:moveTo>
                      <a:pt x="61045" y="636"/>
                    </a:moveTo>
                    <a:lnTo>
                      <a:pt x="61045" y="80757"/>
                    </a:lnTo>
                    <a:lnTo>
                      <a:pt x="48327" y="80757"/>
                    </a:lnTo>
                    <a:lnTo>
                      <a:pt x="48327" y="73126"/>
                    </a:lnTo>
                    <a:cubicBezTo>
                      <a:pt x="43876" y="78850"/>
                      <a:pt x="36881" y="81393"/>
                      <a:pt x="29250" y="81393"/>
                    </a:cubicBezTo>
                    <a:cubicBezTo>
                      <a:pt x="12718" y="81393"/>
                      <a:pt x="0" y="69947"/>
                      <a:pt x="0" y="51506"/>
                    </a:cubicBezTo>
                    <a:cubicBezTo>
                      <a:pt x="0" y="33066"/>
                      <a:pt x="12718" y="22256"/>
                      <a:pt x="29250" y="22256"/>
                    </a:cubicBezTo>
                    <a:cubicBezTo>
                      <a:pt x="36881" y="22256"/>
                      <a:pt x="43240" y="24800"/>
                      <a:pt x="47691" y="29887"/>
                    </a:cubicBezTo>
                    <a:lnTo>
                      <a:pt x="47691" y="0"/>
                    </a:lnTo>
                    <a:lnTo>
                      <a:pt x="61045" y="0"/>
                    </a:lnTo>
                    <a:close/>
                    <a:moveTo>
                      <a:pt x="47691" y="52142"/>
                    </a:moveTo>
                    <a:cubicBezTo>
                      <a:pt x="47691" y="41332"/>
                      <a:pt x="40061" y="34338"/>
                      <a:pt x="30523" y="34338"/>
                    </a:cubicBezTo>
                    <a:cubicBezTo>
                      <a:pt x="20984" y="34338"/>
                      <a:pt x="13353" y="41332"/>
                      <a:pt x="13353" y="52142"/>
                    </a:cubicBezTo>
                    <a:cubicBezTo>
                      <a:pt x="13353" y="62952"/>
                      <a:pt x="20984" y="69947"/>
                      <a:pt x="30523" y="69947"/>
                    </a:cubicBezTo>
                    <a:cubicBezTo>
                      <a:pt x="40697" y="69947"/>
                      <a:pt x="47691" y="62952"/>
                      <a:pt x="47691" y="52142"/>
                    </a:cubicBezTo>
                    <a:close/>
                  </a:path>
                </a:pathLst>
              </a:custGeom>
              <a:grpFill/>
              <a:ln w="635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DECBEA7-614A-ADF5-B5C9-8D81909FAB41}"/>
                  </a:ext>
                </a:extLst>
              </p:cNvPr>
              <p:cNvSpPr/>
              <p:nvPr/>
            </p:nvSpPr>
            <p:spPr>
              <a:xfrm>
                <a:off x="10192151" y="6483452"/>
                <a:ext cx="63588" cy="57865"/>
              </a:xfrm>
              <a:custGeom>
                <a:avLst/>
                <a:gdLst>
                  <a:gd name="connsiteX0" fmla="*/ 63588 w 63588"/>
                  <a:gd name="connsiteY0" fmla="*/ 0 h 57865"/>
                  <a:gd name="connsiteX1" fmla="*/ 38789 w 63588"/>
                  <a:gd name="connsiteY1" fmla="*/ 57865 h 57865"/>
                  <a:gd name="connsiteX2" fmla="*/ 24800 w 63588"/>
                  <a:gd name="connsiteY2" fmla="*/ 57865 h 57865"/>
                  <a:gd name="connsiteX3" fmla="*/ 0 w 63588"/>
                  <a:gd name="connsiteY3" fmla="*/ 0 h 57865"/>
                  <a:gd name="connsiteX4" fmla="*/ 13989 w 63588"/>
                  <a:gd name="connsiteY4" fmla="*/ 0 h 57865"/>
                  <a:gd name="connsiteX5" fmla="*/ 31794 w 63588"/>
                  <a:gd name="connsiteY5" fmla="*/ 42605 h 57865"/>
                  <a:gd name="connsiteX6" fmla="*/ 50235 w 63588"/>
                  <a:gd name="connsiteY6" fmla="*/ 0 h 57865"/>
                  <a:gd name="connsiteX7" fmla="*/ 63588 w 63588"/>
                  <a:gd name="connsiteY7" fmla="*/ 0 h 5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88" h="57865">
                    <a:moveTo>
                      <a:pt x="63588" y="0"/>
                    </a:moveTo>
                    <a:lnTo>
                      <a:pt x="38789" y="57865"/>
                    </a:lnTo>
                    <a:lnTo>
                      <a:pt x="24800" y="57865"/>
                    </a:lnTo>
                    <a:lnTo>
                      <a:pt x="0" y="0"/>
                    </a:lnTo>
                    <a:lnTo>
                      <a:pt x="13989" y="0"/>
                    </a:lnTo>
                    <a:lnTo>
                      <a:pt x="31794" y="42605"/>
                    </a:lnTo>
                    <a:lnTo>
                      <a:pt x="50235" y="0"/>
                    </a:lnTo>
                    <a:lnTo>
                      <a:pt x="63588" y="0"/>
                    </a:lnTo>
                    <a:close/>
                  </a:path>
                </a:pathLst>
              </a:custGeom>
              <a:grpFill/>
              <a:ln w="635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3EE11C2-ACFA-5578-436E-73F5B395D625}"/>
                  </a:ext>
                </a:extLst>
              </p:cNvPr>
              <p:cNvSpPr/>
              <p:nvPr/>
            </p:nvSpPr>
            <p:spPr>
              <a:xfrm>
                <a:off x="10258283" y="6483418"/>
                <a:ext cx="52777" cy="58535"/>
              </a:xfrm>
              <a:custGeom>
                <a:avLst/>
                <a:gdLst>
                  <a:gd name="connsiteX0" fmla="*/ 52778 w 52777"/>
                  <a:gd name="connsiteY0" fmla="*/ 24198 h 58535"/>
                  <a:gd name="connsiteX1" fmla="*/ 52778 w 52777"/>
                  <a:gd name="connsiteY1" fmla="*/ 57899 h 58535"/>
                  <a:gd name="connsiteX2" fmla="*/ 40060 w 52777"/>
                  <a:gd name="connsiteY2" fmla="*/ 57899 h 58535"/>
                  <a:gd name="connsiteX3" fmla="*/ 40060 w 52777"/>
                  <a:gd name="connsiteY3" fmla="*/ 50905 h 58535"/>
                  <a:gd name="connsiteX4" fmla="*/ 21620 w 52777"/>
                  <a:gd name="connsiteY4" fmla="*/ 58536 h 58535"/>
                  <a:gd name="connsiteX5" fmla="*/ 0 w 52777"/>
                  <a:gd name="connsiteY5" fmla="*/ 41366 h 58535"/>
                  <a:gd name="connsiteX6" fmla="*/ 24163 w 52777"/>
                  <a:gd name="connsiteY6" fmla="*/ 24198 h 58535"/>
                  <a:gd name="connsiteX7" fmla="*/ 38789 w 52777"/>
                  <a:gd name="connsiteY7" fmla="*/ 24198 h 58535"/>
                  <a:gd name="connsiteX8" fmla="*/ 38789 w 52777"/>
                  <a:gd name="connsiteY8" fmla="*/ 23562 h 58535"/>
                  <a:gd name="connsiteX9" fmla="*/ 24163 w 52777"/>
                  <a:gd name="connsiteY9" fmla="*/ 10844 h 58535"/>
                  <a:gd name="connsiteX10" fmla="*/ 6359 w 52777"/>
                  <a:gd name="connsiteY10" fmla="*/ 16567 h 58535"/>
                  <a:gd name="connsiteX11" fmla="*/ 1271 w 52777"/>
                  <a:gd name="connsiteY11" fmla="*/ 7029 h 58535"/>
                  <a:gd name="connsiteX12" fmla="*/ 25435 w 52777"/>
                  <a:gd name="connsiteY12" fmla="*/ 34 h 58535"/>
                  <a:gd name="connsiteX13" fmla="*/ 52778 w 52777"/>
                  <a:gd name="connsiteY13" fmla="*/ 24198 h 58535"/>
                  <a:gd name="connsiteX14" fmla="*/ 38789 w 52777"/>
                  <a:gd name="connsiteY14" fmla="*/ 40095 h 58535"/>
                  <a:gd name="connsiteX15" fmla="*/ 38789 w 52777"/>
                  <a:gd name="connsiteY15" fmla="*/ 33100 h 58535"/>
                  <a:gd name="connsiteX16" fmla="*/ 24800 w 52777"/>
                  <a:gd name="connsiteY16" fmla="*/ 33100 h 58535"/>
                  <a:gd name="connsiteX17" fmla="*/ 13353 w 52777"/>
                  <a:gd name="connsiteY17" fmla="*/ 40731 h 58535"/>
                  <a:gd name="connsiteX18" fmla="*/ 24163 w 52777"/>
                  <a:gd name="connsiteY18" fmla="*/ 48997 h 58535"/>
                  <a:gd name="connsiteX19" fmla="*/ 38789 w 52777"/>
                  <a:gd name="connsiteY19" fmla="*/ 40095 h 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77" h="58535">
                    <a:moveTo>
                      <a:pt x="52778" y="24198"/>
                    </a:moveTo>
                    <a:lnTo>
                      <a:pt x="52778" y="57899"/>
                    </a:lnTo>
                    <a:lnTo>
                      <a:pt x="40060" y="57899"/>
                    </a:lnTo>
                    <a:lnTo>
                      <a:pt x="40060" y="50905"/>
                    </a:lnTo>
                    <a:cubicBezTo>
                      <a:pt x="36881" y="55992"/>
                      <a:pt x="30522" y="58536"/>
                      <a:pt x="21620" y="58536"/>
                    </a:cubicBezTo>
                    <a:cubicBezTo>
                      <a:pt x="8266" y="58536"/>
                      <a:pt x="0" y="51540"/>
                      <a:pt x="0" y="41366"/>
                    </a:cubicBezTo>
                    <a:cubicBezTo>
                      <a:pt x="0" y="31828"/>
                      <a:pt x="6359" y="24198"/>
                      <a:pt x="24163" y="24198"/>
                    </a:cubicBezTo>
                    <a:lnTo>
                      <a:pt x="38789" y="24198"/>
                    </a:lnTo>
                    <a:lnTo>
                      <a:pt x="38789" y="23562"/>
                    </a:lnTo>
                    <a:cubicBezTo>
                      <a:pt x="38789" y="15931"/>
                      <a:pt x="34338" y="10844"/>
                      <a:pt x="24163" y="10844"/>
                    </a:cubicBezTo>
                    <a:cubicBezTo>
                      <a:pt x="17804" y="10844"/>
                      <a:pt x="10810" y="12752"/>
                      <a:pt x="6359" y="16567"/>
                    </a:cubicBezTo>
                    <a:lnTo>
                      <a:pt x="1271" y="7029"/>
                    </a:lnTo>
                    <a:cubicBezTo>
                      <a:pt x="7630" y="2578"/>
                      <a:pt x="16533" y="34"/>
                      <a:pt x="25435" y="34"/>
                    </a:cubicBezTo>
                    <a:cubicBezTo>
                      <a:pt x="42604" y="-602"/>
                      <a:pt x="52778" y="7665"/>
                      <a:pt x="52778" y="24198"/>
                    </a:cubicBezTo>
                    <a:close/>
                    <a:moveTo>
                      <a:pt x="38789" y="40095"/>
                    </a:moveTo>
                    <a:lnTo>
                      <a:pt x="38789" y="33100"/>
                    </a:lnTo>
                    <a:lnTo>
                      <a:pt x="24800" y="33100"/>
                    </a:lnTo>
                    <a:cubicBezTo>
                      <a:pt x="15897" y="33100"/>
                      <a:pt x="13353" y="36280"/>
                      <a:pt x="13353" y="40731"/>
                    </a:cubicBezTo>
                    <a:cubicBezTo>
                      <a:pt x="13353" y="45818"/>
                      <a:pt x="17169" y="48997"/>
                      <a:pt x="24163" y="48997"/>
                    </a:cubicBezTo>
                    <a:cubicBezTo>
                      <a:pt x="31158" y="48997"/>
                      <a:pt x="36881" y="45818"/>
                      <a:pt x="38789" y="40095"/>
                    </a:cubicBezTo>
                    <a:close/>
                  </a:path>
                </a:pathLst>
              </a:custGeom>
              <a:grpFill/>
              <a:ln w="635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2F03A0E-6D81-14C7-BEE6-8BE6DC4E86E0}"/>
                  </a:ext>
                </a:extLst>
              </p:cNvPr>
              <p:cNvSpPr/>
              <p:nvPr/>
            </p:nvSpPr>
            <p:spPr>
              <a:xfrm>
                <a:off x="10328230"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3" y="0"/>
                      <a:pt x="32430" y="0"/>
                    </a:cubicBezTo>
                    <a:cubicBezTo>
                      <a:pt x="46419" y="0"/>
                      <a:pt x="56594" y="8266"/>
                      <a:pt x="56594" y="25435"/>
                    </a:cubicBezTo>
                    <a:close/>
                  </a:path>
                </a:pathLst>
              </a:custGeom>
              <a:grpFill/>
              <a:ln w="635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F2C6D5-7FDC-8266-8801-6410EADE9E1F}"/>
                  </a:ext>
                </a:extLst>
              </p:cNvPr>
              <p:cNvSpPr/>
              <p:nvPr/>
            </p:nvSpPr>
            <p:spPr>
              <a:xfrm>
                <a:off x="10398177" y="6483452"/>
                <a:ext cx="55957" cy="58501"/>
              </a:xfrm>
              <a:custGeom>
                <a:avLst/>
                <a:gdLst>
                  <a:gd name="connsiteX0" fmla="*/ 0 w 55957"/>
                  <a:gd name="connsiteY0" fmla="*/ 29250 h 58501"/>
                  <a:gd name="connsiteX1" fmla="*/ 31158 w 55957"/>
                  <a:gd name="connsiteY1" fmla="*/ 0 h 58501"/>
                  <a:gd name="connsiteX2" fmla="*/ 55957 w 55957"/>
                  <a:gd name="connsiteY2" fmla="*/ 13354 h 58501"/>
                  <a:gd name="connsiteX3" fmla="*/ 45783 w 55957"/>
                  <a:gd name="connsiteY3" fmla="*/ 19713 h 58501"/>
                  <a:gd name="connsiteX4" fmla="*/ 31158 w 55957"/>
                  <a:gd name="connsiteY4" fmla="*/ 11446 h 58501"/>
                  <a:gd name="connsiteX5" fmla="*/ 13353 w 55957"/>
                  <a:gd name="connsiteY5" fmla="*/ 29250 h 58501"/>
                  <a:gd name="connsiteX6" fmla="*/ 31158 w 55957"/>
                  <a:gd name="connsiteY6" fmla="*/ 47055 h 58501"/>
                  <a:gd name="connsiteX7" fmla="*/ 45783 w 55957"/>
                  <a:gd name="connsiteY7" fmla="*/ 38789 h 58501"/>
                  <a:gd name="connsiteX8" fmla="*/ 55957 w 55957"/>
                  <a:gd name="connsiteY8" fmla="*/ 45147 h 58501"/>
                  <a:gd name="connsiteX9" fmla="*/ 31158 w 55957"/>
                  <a:gd name="connsiteY9" fmla="*/ 58502 h 58501"/>
                  <a:gd name="connsiteX10" fmla="*/ 0 w 55957"/>
                  <a:gd name="connsiteY10" fmla="*/ 29250 h 5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957" h="58501">
                    <a:moveTo>
                      <a:pt x="0" y="29250"/>
                    </a:moveTo>
                    <a:cubicBezTo>
                      <a:pt x="0" y="12082"/>
                      <a:pt x="12718" y="0"/>
                      <a:pt x="31158" y="0"/>
                    </a:cubicBezTo>
                    <a:cubicBezTo>
                      <a:pt x="42604" y="0"/>
                      <a:pt x="51506" y="4451"/>
                      <a:pt x="55957" y="13354"/>
                    </a:cubicBezTo>
                    <a:lnTo>
                      <a:pt x="45783" y="19713"/>
                    </a:lnTo>
                    <a:cubicBezTo>
                      <a:pt x="42604" y="13989"/>
                      <a:pt x="36881" y="11446"/>
                      <a:pt x="31158" y="11446"/>
                    </a:cubicBezTo>
                    <a:cubicBezTo>
                      <a:pt x="20984" y="11446"/>
                      <a:pt x="13353" y="18441"/>
                      <a:pt x="13353" y="29250"/>
                    </a:cubicBezTo>
                    <a:cubicBezTo>
                      <a:pt x="13353" y="40697"/>
                      <a:pt x="20984" y="47055"/>
                      <a:pt x="31158" y="47055"/>
                    </a:cubicBezTo>
                    <a:cubicBezTo>
                      <a:pt x="36881" y="47055"/>
                      <a:pt x="41968" y="44512"/>
                      <a:pt x="45783" y="38789"/>
                    </a:cubicBezTo>
                    <a:lnTo>
                      <a:pt x="55957" y="45147"/>
                    </a:lnTo>
                    <a:cubicBezTo>
                      <a:pt x="51506" y="54050"/>
                      <a:pt x="42604" y="58502"/>
                      <a:pt x="31158" y="58502"/>
                    </a:cubicBezTo>
                    <a:cubicBezTo>
                      <a:pt x="12718" y="58502"/>
                      <a:pt x="0" y="46420"/>
                      <a:pt x="0" y="29250"/>
                    </a:cubicBezTo>
                    <a:close/>
                  </a:path>
                </a:pathLst>
              </a:custGeom>
              <a:grpFill/>
              <a:ln w="635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80215A3-0A50-9E6B-38C2-48CD40C5A02C}"/>
                  </a:ext>
                </a:extLst>
              </p:cNvPr>
              <p:cNvSpPr/>
              <p:nvPr/>
            </p:nvSpPr>
            <p:spPr>
              <a:xfrm>
                <a:off x="10459221" y="6483452"/>
                <a:ext cx="59614" cy="59137"/>
              </a:xfrm>
              <a:custGeom>
                <a:avLst/>
                <a:gdLst>
                  <a:gd name="connsiteX0" fmla="*/ 59137 w 59614"/>
                  <a:gd name="connsiteY0" fmla="*/ 33702 h 59137"/>
                  <a:gd name="connsiteX1" fmla="*/ 13989 w 59614"/>
                  <a:gd name="connsiteY1" fmla="*/ 33702 h 59137"/>
                  <a:gd name="connsiteX2" fmla="*/ 32430 w 59614"/>
                  <a:gd name="connsiteY2" fmla="*/ 47691 h 59137"/>
                  <a:gd name="connsiteX3" fmla="*/ 48327 w 59614"/>
                  <a:gd name="connsiteY3" fmla="*/ 41332 h 59137"/>
                  <a:gd name="connsiteX4" fmla="*/ 55321 w 59614"/>
                  <a:gd name="connsiteY4" fmla="*/ 49599 h 59137"/>
                  <a:gd name="connsiteX5" fmla="*/ 31794 w 59614"/>
                  <a:gd name="connsiteY5" fmla="*/ 59137 h 59137"/>
                  <a:gd name="connsiteX6" fmla="*/ 0 w 59614"/>
                  <a:gd name="connsiteY6" fmla="*/ 29250 h 59137"/>
                  <a:gd name="connsiteX7" fmla="*/ 29886 w 59614"/>
                  <a:gd name="connsiteY7" fmla="*/ 0 h 59137"/>
                  <a:gd name="connsiteX8" fmla="*/ 59137 w 59614"/>
                  <a:gd name="connsiteY8" fmla="*/ 29887 h 59137"/>
                  <a:gd name="connsiteX9" fmla="*/ 59137 w 59614"/>
                  <a:gd name="connsiteY9" fmla="*/ 33702 h 59137"/>
                  <a:gd name="connsiteX10" fmla="*/ 13989 w 59614"/>
                  <a:gd name="connsiteY10" fmla="*/ 24164 h 59137"/>
                  <a:gd name="connsiteX11" fmla="*/ 47055 w 59614"/>
                  <a:gd name="connsiteY11" fmla="*/ 24164 h 59137"/>
                  <a:gd name="connsiteX12" fmla="*/ 30523 w 59614"/>
                  <a:gd name="connsiteY12" fmla="*/ 10174 h 59137"/>
                  <a:gd name="connsiteX13" fmla="*/ 13989 w 59614"/>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14" h="59137">
                    <a:moveTo>
                      <a:pt x="59137" y="33702"/>
                    </a:moveTo>
                    <a:lnTo>
                      <a:pt x="13989" y="33702"/>
                    </a:lnTo>
                    <a:cubicBezTo>
                      <a:pt x="15897" y="41968"/>
                      <a:pt x="22892" y="47691"/>
                      <a:pt x="32430" y="47691"/>
                    </a:cubicBezTo>
                    <a:cubicBezTo>
                      <a:pt x="38789" y="47691"/>
                      <a:pt x="43876" y="45784"/>
                      <a:pt x="48327" y="41332"/>
                    </a:cubicBezTo>
                    <a:lnTo>
                      <a:pt x="55321" y="49599"/>
                    </a:lnTo>
                    <a:cubicBezTo>
                      <a:pt x="50235" y="55958"/>
                      <a:pt x="41968" y="59137"/>
                      <a:pt x="31794" y="59137"/>
                    </a:cubicBezTo>
                    <a:cubicBezTo>
                      <a:pt x="12718" y="59137"/>
                      <a:pt x="0" y="46420"/>
                      <a:pt x="0" y="29250"/>
                    </a:cubicBezTo>
                    <a:cubicBezTo>
                      <a:pt x="0" y="12082"/>
                      <a:pt x="12718" y="0"/>
                      <a:pt x="29886" y="0"/>
                    </a:cubicBezTo>
                    <a:cubicBezTo>
                      <a:pt x="47055" y="0"/>
                      <a:pt x="59137" y="12082"/>
                      <a:pt x="59137" y="29887"/>
                    </a:cubicBezTo>
                    <a:cubicBezTo>
                      <a:pt x="59773" y="30523"/>
                      <a:pt x="59773" y="32430"/>
                      <a:pt x="59137" y="33702"/>
                    </a:cubicBezTo>
                    <a:close/>
                    <a:moveTo>
                      <a:pt x="13989" y="24164"/>
                    </a:moveTo>
                    <a:lnTo>
                      <a:pt x="47055" y="24164"/>
                    </a:lnTo>
                    <a:cubicBezTo>
                      <a:pt x="45783" y="15897"/>
                      <a:pt x="39424" y="10174"/>
                      <a:pt x="30523" y="10174"/>
                    </a:cubicBezTo>
                    <a:cubicBezTo>
                      <a:pt x="21620" y="10174"/>
                      <a:pt x="15261" y="15897"/>
                      <a:pt x="13989" y="24164"/>
                    </a:cubicBezTo>
                    <a:close/>
                  </a:path>
                </a:pathLst>
              </a:custGeom>
              <a:grpFill/>
              <a:ln w="635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62802C-2741-6B8C-B054-27B2A744DFBD}"/>
                  </a:ext>
                </a:extLst>
              </p:cNvPr>
              <p:cNvSpPr/>
              <p:nvPr/>
            </p:nvSpPr>
            <p:spPr>
              <a:xfrm>
                <a:off x="10532348" y="6482816"/>
                <a:ext cx="96018" cy="58500"/>
              </a:xfrm>
              <a:custGeom>
                <a:avLst/>
                <a:gdLst>
                  <a:gd name="connsiteX0" fmla="*/ 96018 w 96018"/>
                  <a:gd name="connsiteY0" fmla="*/ 25435 h 58500"/>
                  <a:gd name="connsiteX1" fmla="*/ 96018 w 96018"/>
                  <a:gd name="connsiteY1" fmla="*/ 58501 h 58500"/>
                  <a:gd name="connsiteX2" fmla="*/ 82665 w 96018"/>
                  <a:gd name="connsiteY2" fmla="*/ 58501 h 58500"/>
                  <a:gd name="connsiteX3" fmla="*/ 82665 w 96018"/>
                  <a:gd name="connsiteY3" fmla="*/ 27343 h 58500"/>
                  <a:gd name="connsiteX4" fmla="*/ 69947 w 96018"/>
                  <a:gd name="connsiteY4" fmla="*/ 12082 h 58500"/>
                  <a:gd name="connsiteX5" fmla="*/ 54686 w 96018"/>
                  <a:gd name="connsiteY5" fmla="*/ 29250 h 58500"/>
                  <a:gd name="connsiteX6" fmla="*/ 54686 w 96018"/>
                  <a:gd name="connsiteY6" fmla="*/ 58501 h 58500"/>
                  <a:gd name="connsiteX7" fmla="*/ 41332 w 96018"/>
                  <a:gd name="connsiteY7" fmla="*/ 58501 h 58500"/>
                  <a:gd name="connsiteX8" fmla="*/ 41332 w 96018"/>
                  <a:gd name="connsiteY8" fmla="*/ 27343 h 58500"/>
                  <a:gd name="connsiteX9" fmla="*/ 28615 w 96018"/>
                  <a:gd name="connsiteY9" fmla="*/ 12082 h 58500"/>
                  <a:gd name="connsiteX10" fmla="*/ 13353 w 96018"/>
                  <a:gd name="connsiteY10" fmla="*/ 29250 h 58500"/>
                  <a:gd name="connsiteX11" fmla="*/ 13353 w 96018"/>
                  <a:gd name="connsiteY11" fmla="*/ 58501 h 58500"/>
                  <a:gd name="connsiteX12" fmla="*/ 0 w 96018"/>
                  <a:gd name="connsiteY12" fmla="*/ 58501 h 58500"/>
                  <a:gd name="connsiteX13" fmla="*/ 0 w 96018"/>
                  <a:gd name="connsiteY13" fmla="*/ 636 h 58500"/>
                  <a:gd name="connsiteX14" fmla="*/ 12718 w 96018"/>
                  <a:gd name="connsiteY14" fmla="*/ 636 h 58500"/>
                  <a:gd name="connsiteX15" fmla="*/ 12718 w 96018"/>
                  <a:gd name="connsiteY15" fmla="*/ 8266 h 58500"/>
                  <a:gd name="connsiteX16" fmla="*/ 31794 w 96018"/>
                  <a:gd name="connsiteY16" fmla="*/ 0 h 58500"/>
                  <a:gd name="connsiteX17" fmla="*/ 51506 w 96018"/>
                  <a:gd name="connsiteY17" fmla="*/ 9538 h 58500"/>
                  <a:gd name="connsiteX18" fmla="*/ 73126 w 96018"/>
                  <a:gd name="connsiteY18" fmla="*/ 0 h 58500"/>
                  <a:gd name="connsiteX19" fmla="*/ 96018 w 96018"/>
                  <a:gd name="connsiteY19"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018" h="58500">
                    <a:moveTo>
                      <a:pt x="96018" y="25435"/>
                    </a:moveTo>
                    <a:lnTo>
                      <a:pt x="96018" y="58501"/>
                    </a:lnTo>
                    <a:lnTo>
                      <a:pt x="82665" y="58501"/>
                    </a:lnTo>
                    <a:lnTo>
                      <a:pt x="82665" y="27343"/>
                    </a:lnTo>
                    <a:cubicBezTo>
                      <a:pt x="82665" y="17169"/>
                      <a:pt x="78214" y="12082"/>
                      <a:pt x="69947" y="12082"/>
                    </a:cubicBezTo>
                    <a:cubicBezTo>
                      <a:pt x="61045" y="12082"/>
                      <a:pt x="54686" y="17805"/>
                      <a:pt x="54686" y="29250"/>
                    </a:cubicBezTo>
                    <a:lnTo>
                      <a:pt x="54686" y="58501"/>
                    </a:lnTo>
                    <a:lnTo>
                      <a:pt x="41332" y="58501"/>
                    </a:lnTo>
                    <a:lnTo>
                      <a:pt x="41332" y="27343"/>
                    </a:lnTo>
                    <a:cubicBezTo>
                      <a:pt x="41332" y="17169"/>
                      <a:pt x="36881" y="12082"/>
                      <a:pt x="28615" y="12082"/>
                    </a:cubicBezTo>
                    <a:cubicBezTo>
                      <a:pt x="19712" y="12082"/>
                      <a:pt x="13353" y="17805"/>
                      <a:pt x="13353" y="29250"/>
                    </a:cubicBezTo>
                    <a:lnTo>
                      <a:pt x="13353" y="58501"/>
                    </a:lnTo>
                    <a:lnTo>
                      <a:pt x="0" y="58501"/>
                    </a:lnTo>
                    <a:lnTo>
                      <a:pt x="0" y="636"/>
                    </a:lnTo>
                    <a:lnTo>
                      <a:pt x="12718" y="636"/>
                    </a:lnTo>
                    <a:lnTo>
                      <a:pt x="12718" y="8266"/>
                    </a:lnTo>
                    <a:cubicBezTo>
                      <a:pt x="17169" y="3179"/>
                      <a:pt x="23527" y="0"/>
                      <a:pt x="31794" y="0"/>
                    </a:cubicBezTo>
                    <a:cubicBezTo>
                      <a:pt x="40061" y="0"/>
                      <a:pt x="47055" y="3179"/>
                      <a:pt x="51506" y="9538"/>
                    </a:cubicBezTo>
                    <a:cubicBezTo>
                      <a:pt x="55958" y="3815"/>
                      <a:pt x="64224" y="0"/>
                      <a:pt x="73126" y="0"/>
                    </a:cubicBezTo>
                    <a:cubicBezTo>
                      <a:pt x="86480" y="0"/>
                      <a:pt x="96018" y="8266"/>
                      <a:pt x="96018" y="25435"/>
                    </a:cubicBezTo>
                    <a:close/>
                  </a:path>
                </a:pathLst>
              </a:custGeom>
              <a:grpFill/>
              <a:ln w="635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C8F75BD-C6BC-EAD7-1036-3592A2CD37D7}"/>
                  </a:ext>
                </a:extLst>
              </p:cNvPr>
              <p:cNvSpPr/>
              <p:nvPr/>
            </p:nvSpPr>
            <p:spPr>
              <a:xfrm>
                <a:off x="10641083" y="6483452"/>
                <a:ext cx="59137" cy="59137"/>
              </a:xfrm>
              <a:custGeom>
                <a:avLst/>
                <a:gdLst>
                  <a:gd name="connsiteX0" fmla="*/ 59137 w 59137"/>
                  <a:gd name="connsiteY0" fmla="*/ 33702 h 59137"/>
                  <a:gd name="connsiteX1" fmla="*/ 13990 w 59137"/>
                  <a:gd name="connsiteY1" fmla="*/ 33702 h 59137"/>
                  <a:gd name="connsiteX2" fmla="*/ 32430 w 59137"/>
                  <a:gd name="connsiteY2" fmla="*/ 47691 h 59137"/>
                  <a:gd name="connsiteX3" fmla="*/ 48327 w 59137"/>
                  <a:gd name="connsiteY3" fmla="*/ 41332 h 59137"/>
                  <a:gd name="connsiteX4" fmla="*/ 55322 w 59137"/>
                  <a:gd name="connsiteY4" fmla="*/ 49599 h 59137"/>
                  <a:gd name="connsiteX5" fmla="*/ 31794 w 59137"/>
                  <a:gd name="connsiteY5" fmla="*/ 59137 h 59137"/>
                  <a:gd name="connsiteX6" fmla="*/ 0 w 59137"/>
                  <a:gd name="connsiteY6" fmla="*/ 29250 h 59137"/>
                  <a:gd name="connsiteX7" fmla="*/ 29887 w 59137"/>
                  <a:gd name="connsiteY7" fmla="*/ 0 h 59137"/>
                  <a:gd name="connsiteX8" fmla="*/ 59137 w 59137"/>
                  <a:gd name="connsiteY8" fmla="*/ 29887 h 59137"/>
                  <a:gd name="connsiteX9" fmla="*/ 59137 w 59137"/>
                  <a:gd name="connsiteY9" fmla="*/ 33702 h 59137"/>
                  <a:gd name="connsiteX10" fmla="*/ 13990 w 59137"/>
                  <a:gd name="connsiteY10" fmla="*/ 24164 h 59137"/>
                  <a:gd name="connsiteX11" fmla="*/ 47055 w 59137"/>
                  <a:gd name="connsiteY11" fmla="*/ 24164 h 59137"/>
                  <a:gd name="connsiteX12" fmla="*/ 30523 w 59137"/>
                  <a:gd name="connsiteY12" fmla="*/ 10174 h 59137"/>
                  <a:gd name="connsiteX13" fmla="*/ 13990 w 59137"/>
                  <a:gd name="connsiteY13" fmla="*/ 24164 h 5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37" h="59137">
                    <a:moveTo>
                      <a:pt x="59137" y="33702"/>
                    </a:moveTo>
                    <a:lnTo>
                      <a:pt x="13990" y="33702"/>
                    </a:lnTo>
                    <a:cubicBezTo>
                      <a:pt x="15897" y="41968"/>
                      <a:pt x="22892" y="47691"/>
                      <a:pt x="32430" y="47691"/>
                    </a:cubicBezTo>
                    <a:cubicBezTo>
                      <a:pt x="38789" y="47691"/>
                      <a:pt x="43876" y="45784"/>
                      <a:pt x="48327" y="41332"/>
                    </a:cubicBezTo>
                    <a:lnTo>
                      <a:pt x="55322" y="49599"/>
                    </a:lnTo>
                    <a:cubicBezTo>
                      <a:pt x="50235" y="55958"/>
                      <a:pt x="41968" y="59137"/>
                      <a:pt x="31794" y="59137"/>
                    </a:cubicBezTo>
                    <a:cubicBezTo>
                      <a:pt x="12718" y="59137"/>
                      <a:pt x="0" y="46420"/>
                      <a:pt x="0" y="29250"/>
                    </a:cubicBezTo>
                    <a:cubicBezTo>
                      <a:pt x="0" y="12082"/>
                      <a:pt x="12718" y="0"/>
                      <a:pt x="29887" y="0"/>
                    </a:cubicBezTo>
                    <a:cubicBezTo>
                      <a:pt x="47055" y="0"/>
                      <a:pt x="59137" y="12082"/>
                      <a:pt x="59137" y="29887"/>
                    </a:cubicBezTo>
                    <a:cubicBezTo>
                      <a:pt x="59137" y="30523"/>
                      <a:pt x="59137" y="32430"/>
                      <a:pt x="59137" y="33702"/>
                    </a:cubicBezTo>
                    <a:close/>
                    <a:moveTo>
                      <a:pt x="13990" y="24164"/>
                    </a:moveTo>
                    <a:lnTo>
                      <a:pt x="47055" y="24164"/>
                    </a:lnTo>
                    <a:cubicBezTo>
                      <a:pt x="45784" y="15897"/>
                      <a:pt x="39425" y="10174"/>
                      <a:pt x="30523" y="10174"/>
                    </a:cubicBezTo>
                    <a:cubicBezTo>
                      <a:pt x="21620" y="10174"/>
                      <a:pt x="15261" y="15897"/>
                      <a:pt x="13990" y="24164"/>
                    </a:cubicBezTo>
                    <a:close/>
                  </a:path>
                </a:pathLst>
              </a:custGeom>
              <a:grpFill/>
              <a:ln w="635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595E5A2-4EF7-3742-87C4-C5BE84D7AD88}"/>
                  </a:ext>
                </a:extLst>
              </p:cNvPr>
              <p:cNvSpPr/>
              <p:nvPr/>
            </p:nvSpPr>
            <p:spPr>
              <a:xfrm>
                <a:off x="10713574" y="6482816"/>
                <a:ext cx="56593" cy="58500"/>
              </a:xfrm>
              <a:custGeom>
                <a:avLst/>
                <a:gdLst>
                  <a:gd name="connsiteX0" fmla="*/ 56594 w 56593"/>
                  <a:gd name="connsiteY0" fmla="*/ 25435 h 58500"/>
                  <a:gd name="connsiteX1" fmla="*/ 56594 w 56593"/>
                  <a:gd name="connsiteY1" fmla="*/ 58501 h 58500"/>
                  <a:gd name="connsiteX2" fmla="*/ 43240 w 56593"/>
                  <a:gd name="connsiteY2" fmla="*/ 58501 h 58500"/>
                  <a:gd name="connsiteX3" fmla="*/ 43240 w 56593"/>
                  <a:gd name="connsiteY3" fmla="*/ 27343 h 58500"/>
                  <a:gd name="connsiteX4" fmla="*/ 29250 w 56593"/>
                  <a:gd name="connsiteY4" fmla="*/ 12082 h 58500"/>
                  <a:gd name="connsiteX5" fmla="*/ 13353 w 56593"/>
                  <a:gd name="connsiteY5" fmla="*/ 29250 h 58500"/>
                  <a:gd name="connsiteX6" fmla="*/ 13353 w 56593"/>
                  <a:gd name="connsiteY6" fmla="*/ 58501 h 58500"/>
                  <a:gd name="connsiteX7" fmla="*/ 0 w 56593"/>
                  <a:gd name="connsiteY7" fmla="*/ 58501 h 58500"/>
                  <a:gd name="connsiteX8" fmla="*/ 0 w 56593"/>
                  <a:gd name="connsiteY8" fmla="*/ 636 h 58500"/>
                  <a:gd name="connsiteX9" fmla="*/ 12718 w 56593"/>
                  <a:gd name="connsiteY9" fmla="*/ 636 h 58500"/>
                  <a:gd name="connsiteX10" fmla="*/ 12718 w 56593"/>
                  <a:gd name="connsiteY10" fmla="*/ 8266 h 58500"/>
                  <a:gd name="connsiteX11" fmla="*/ 32430 w 56593"/>
                  <a:gd name="connsiteY11" fmla="*/ 0 h 58500"/>
                  <a:gd name="connsiteX12" fmla="*/ 56594 w 56593"/>
                  <a:gd name="connsiteY12" fmla="*/ 25435 h 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93" h="58500">
                    <a:moveTo>
                      <a:pt x="56594" y="25435"/>
                    </a:moveTo>
                    <a:lnTo>
                      <a:pt x="56594" y="58501"/>
                    </a:lnTo>
                    <a:lnTo>
                      <a:pt x="43240" y="58501"/>
                    </a:lnTo>
                    <a:lnTo>
                      <a:pt x="43240" y="27343"/>
                    </a:lnTo>
                    <a:cubicBezTo>
                      <a:pt x="43240" y="17169"/>
                      <a:pt x="38153" y="12082"/>
                      <a:pt x="29250" y="12082"/>
                    </a:cubicBezTo>
                    <a:cubicBezTo>
                      <a:pt x="19712" y="12082"/>
                      <a:pt x="13353" y="17805"/>
                      <a:pt x="13353" y="29250"/>
                    </a:cubicBezTo>
                    <a:lnTo>
                      <a:pt x="13353" y="58501"/>
                    </a:lnTo>
                    <a:lnTo>
                      <a:pt x="0" y="58501"/>
                    </a:lnTo>
                    <a:lnTo>
                      <a:pt x="0" y="636"/>
                    </a:lnTo>
                    <a:lnTo>
                      <a:pt x="12718" y="636"/>
                    </a:lnTo>
                    <a:lnTo>
                      <a:pt x="12718" y="8266"/>
                    </a:lnTo>
                    <a:cubicBezTo>
                      <a:pt x="17169" y="3179"/>
                      <a:pt x="24164" y="0"/>
                      <a:pt x="32430" y="0"/>
                    </a:cubicBezTo>
                    <a:cubicBezTo>
                      <a:pt x="46420" y="0"/>
                      <a:pt x="56594" y="8266"/>
                      <a:pt x="56594" y="25435"/>
                    </a:cubicBezTo>
                    <a:close/>
                  </a:path>
                </a:pathLst>
              </a:custGeom>
              <a:grpFill/>
              <a:ln w="635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ACD2DB6-62FC-FDA8-3193-A10EF7C6604B}"/>
                  </a:ext>
                </a:extLst>
              </p:cNvPr>
              <p:cNvSpPr/>
              <p:nvPr/>
            </p:nvSpPr>
            <p:spPr>
              <a:xfrm>
                <a:off x="10780342" y="6470098"/>
                <a:ext cx="41968" cy="71854"/>
              </a:xfrm>
              <a:custGeom>
                <a:avLst/>
                <a:gdLst>
                  <a:gd name="connsiteX0" fmla="*/ 41968 w 41968"/>
                  <a:gd name="connsiteY0" fmla="*/ 68039 h 71854"/>
                  <a:gd name="connsiteX1" fmla="*/ 29250 w 41968"/>
                  <a:gd name="connsiteY1" fmla="*/ 71855 h 71854"/>
                  <a:gd name="connsiteX2" fmla="*/ 9538 w 41968"/>
                  <a:gd name="connsiteY2" fmla="*/ 52142 h 71854"/>
                  <a:gd name="connsiteX3" fmla="*/ 9538 w 41968"/>
                  <a:gd name="connsiteY3" fmla="*/ 24163 h 71854"/>
                  <a:gd name="connsiteX4" fmla="*/ 0 w 41968"/>
                  <a:gd name="connsiteY4" fmla="*/ 24163 h 71854"/>
                  <a:gd name="connsiteX5" fmla="*/ 0 w 41968"/>
                  <a:gd name="connsiteY5" fmla="*/ 13353 h 71854"/>
                  <a:gd name="connsiteX6" fmla="*/ 9538 w 41968"/>
                  <a:gd name="connsiteY6" fmla="*/ 13353 h 71854"/>
                  <a:gd name="connsiteX7" fmla="*/ 9538 w 41968"/>
                  <a:gd name="connsiteY7" fmla="*/ 0 h 71854"/>
                  <a:gd name="connsiteX8" fmla="*/ 22892 w 41968"/>
                  <a:gd name="connsiteY8" fmla="*/ 0 h 71854"/>
                  <a:gd name="connsiteX9" fmla="*/ 22892 w 41968"/>
                  <a:gd name="connsiteY9" fmla="*/ 13353 h 71854"/>
                  <a:gd name="connsiteX10" fmla="*/ 38153 w 41968"/>
                  <a:gd name="connsiteY10" fmla="*/ 13353 h 71854"/>
                  <a:gd name="connsiteX11" fmla="*/ 38153 w 41968"/>
                  <a:gd name="connsiteY11" fmla="*/ 24163 h 71854"/>
                  <a:gd name="connsiteX12" fmla="*/ 22892 w 41968"/>
                  <a:gd name="connsiteY12" fmla="*/ 24163 h 71854"/>
                  <a:gd name="connsiteX13" fmla="*/ 22892 w 41968"/>
                  <a:gd name="connsiteY13" fmla="*/ 51506 h 71854"/>
                  <a:gd name="connsiteX14" fmla="*/ 31158 w 41968"/>
                  <a:gd name="connsiteY14" fmla="*/ 60409 h 71854"/>
                  <a:gd name="connsiteX15" fmla="*/ 38789 w 41968"/>
                  <a:gd name="connsiteY15" fmla="*/ 57865 h 71854"/>
                  <a:gd name="connsiteX16" fmla="*/ 41968 w 41968"/>
                  <a:gd name="connsiteY16" fmla="*/ 68039 h 7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968" h="71854">
                    <a:moveTo>
                      <a:pt x="41968" y="68039"/>
                    </a:moveTo>
                    <a:cubicBezTo>
                      <a:pt x="38789" y="70583"/>
                      <a:pt x="33702" y="71855"/>
                      <a:pt x="29250" y="71855"/>
                    </a:cubicBezTo>
                    <a:cubicBezTo>
                      <a:pt x="16533" y="71855"/>
                      <a:pt x="9538" y="64860"/>
                      <a:pt x="9538" y="52142"/>
                    </a:cubicBezTo>
                    <a:lnTo>
                      <a:pt x="9538" y="24163"/>
                    </a:lnTo>
                    <a:lnTo>
                      <a:pt x="0" y="24163"/>
                    </a:lnTo>
                    <a:lnTo>
                      <a:pt x="0" y="13353"/>
                    </a:lnTo>
                    <a:lnTo>
                      <a:pt x="9538" y="13353"/>
                    </a:lnTo>
                    <a:lnTo>
                      <a:pt x="9538" y="0"/>
                    </a:lnTo>
                    <a:lnTo>
                      <a:pt x="22892" y="0"/>
                    </a:lnTo>
                    <a:lnTo>
                      <a:pt x="22892" y="13353"/>
                    </a:lnTo>
                    <a:lnTo>
                      <a:pt x="38153" y="13353"/>
                    </a:lnTo>
                    <a:lnTo>
                      <a:pt x="38153" y="24163"/>
                    </a:lnTo>
                    <a:lnTo>
                      <a:pt x="22892" y="24163"/>
                    </a:lnTo>
                    <a:lnTo>
                      <a:pt x="22892" y="51506"/>
                    </a:lnTo>
                    <a:cubicBezTo>
                      <a:pt x="22892" y="57229"/>
                      <a:pt x="25435" y="60409"/>
                      <a:pt x="31158" y="60409"/>
                    </a:cubicBezTo>
                    <a:cubicBezTo>
                      <a:pt x="33702" y="60409"/>
                      <a:pt x="36881" y="59773"/>
                      <a:pt x="38789" y="57865"/>
                    </a:cubicBezTo>
                    <a:lnTo>
                      <a:pt x="41968" y="68039"/>
                    </a:lnTo>
                    <a:close/>
                  </a:path>
                </a:pathLst>
              </a:custGeom>
              <a:grpFill/>
              <a:ln w="635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9144445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171450" indent="-171450" algn="l" defTabSz="914400" rtl="0" eaLnBrk="1" latinLnBrk="0" hangingPunct="1">
        <a:lnSpc>
          <a:spcPct val="100000"/>
        </a:lnSpc>
        <a:spcBef>
          <a:spcPts val="1200"/>
        </a:spcBef>
        <a:buClr>
          <a:schemeClr val="tx2"/>
        </a:buClr>
        <a:buFont typeface="Arial" panose="020B0604020202020204" pitchFamily="34" charset="0"/>
        <a:buChar char="•"/>
        <a:defRPr sz="2400" kern="1200">
          <a:solidFill>
            <a:schemeClr val="tx1"/>
          </a:solidFill>
          <a:latin typeface="+mn-lt"/>
          <a:ea typeface="+mn-ea"/>
          <a:cs typeface="+mn-cs"/>
        </a:defRPr>
      </a:lvl1pPr>
      <a:lvl2pPr marL="400050" indent="-171450" algn="l" defTabSz="914400" rtl="0" eaLnBrk="1" latinLnBrk="0" hangingPunct="1">
        <a:lnSpc>
          <a:spcPct val="100000"/>
        </a:lnSpc>
        <a:spcBef>
          <a:spcPts val="900"/>
        </a:spcBef>
        <a:buClr>
          <a:schemeClr val="tx2"/>
        </a:buClr>
        <a:buFont typeface="System Font Regular"/>
        <a:buChar char="-"/>
        <a:defRPr sz="2400" kern="1200">
          <a:solidFill>
            <a:srgbClr val="333333"/>
          </a:solidFill>
          <a:latin typeface="+mn-lt"/>
          <a:ea typeface="+mn-ea"/>
          <a:cs typeface="+mn-cs"/>
        </a:defRPr>
      </a:lvl2pPr>
      <a:lvl3pPr marL="628650" indent="-17145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rgbClr val="4F4F4F"/>
          </a:solidFill>
          <a:latin typeface="+mn-lt"/>
          <a:ea typeface="+mn-ea"/>
          <a:cs typeface="+mn-cs"/>
        </a:defRPr>
      </a:lvl3pPr>
      <a:lvl4pPr marL="8572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4pPr>
      <a:lvl5pPr marL="10858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9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893D5-0556-B1DD-69C0-D693F762FF1F}"/>
              </a:ext>
            </a:extLst>
          </p:cNvPr>
          <p:cNvSpPr>
            <a:spLocks noGrp="1"/>
          </p:cNvSpPr>
          <p:nvPr>
            <p:ph type="ctrTitle"/>
          </p:nvPr>
        </p:nvSpPr>
        <p:spPr/>
        <p:txBody>
          <a:bodyPr/>
          <a:lstStyle/>
          <a:p>
            <a:r>
              <a:rPr lang="en-US" sz="3600" dirty="0"/>
              <a:t>Simulating Battery Thermal Management with Varying Flow Rates Using the LTI+HTC ROM</a:t>
            </a:r>
            <a:br>
              <a:rPr lang="en-US" sz="3600" dirty="0"/>
            </a:br>
            <a:endParaRPr lang="en-US" sz="3600" b="0" dirty="0"/>
          </a:p>
        </p:txBody>
      </p:sp>
      <p:sp>
        <p:nvSpPr>
          <p:cNvPr id="5" name="Subtitle 4">
            <a:extLst>
              <a:ext uri="{FF2B5EF4-FFF2-40B4-BE49-F238E27FC236}">
                <a16:creationId xmlns:a16="http://schemas.microsoft.com/office/drawing/2014/main" id="{306C46D7-6670-1F06-7E7F-3170D2E7B501}"/>
              </a:ext>
            </a:extLst>
          </p:cNvPr>
          <p:cNvSpPr>
            <a:spLocks noGrp="1"/>
          </p:cNvSpPr>
          <p:nvPr>
            <p:ph type="subTitle" idx="1"/>
          </p:nvPr>
        </p:nvSpPr>
        <p:spPr>
          <a:xfrm>
            <a:off x="2439826" y="5565912"/>
            <a:ext cx="7312347" cy="816313"/>
          </a:xfrm>
        </p:spPr>
        <p:txBody>
          <a:bodyPr/>
          <a:lstStyle/>
          <a:p>
            <a:pPr>
              <a:spcBef>
                <a:spcPts val="600"/>
              </a:spcBef>
            </a:pPr>
            <a:r>
              <a:rPr lang="en-US" sz="2000" dirty="0"/>
              <a:t>Xiao Hu</a:t>
            </a:r>
          </a:p>
          <a:p>
            <a:pPr>
              <a:spcBef>
                <a:spcPts val="600"/>
              </a:spcBef>
            </a:pPr>
            <a:r>
              <a:rPr lang="en-US" sz="2000" dirty="0"/>
              <a:t>Ansys Inc</a:t>
            </a:r>
          </a:p>
        </p:txBody>
      </p:sp>
    </p:spTree>
    <p:extLst>
      <p:ext uri="{BB962C8B-B14F-4D97-AF65-F5344CB8AC3E}">
        <p14:creationId xmlns:p14="http://schemas.microsoft.com/office/powerpoint/2010/main" val="359572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DA34-E352-DF75-1507-2A51F067ECA2}"/>
              </a:ext>
            </a:extLst>
          </p:cNvPr>
          <p:cNvSpPr>
            <a:spLocks noGrp="1"/>
          </p:cNvSpPr>
          <p:nvPr>
            <p:ph type="title"/>
          </p:nvPr>
        </p:nvSpPr>
        <p:spPr/>
        <p:txBody>
          <a:bodyPr/>
          <a:lstStyle/>
          <a:p>
            <a:r>
              <a:rPr lang="en-US" dirty="0"/>
              <a:t>ROM Validation 01: Steady State Conditions</a:t>
            </a:r>
          </a:p>
        </p:txBody>
      </p:sp>
      <p:graphicFrame>
        <p:nvGraphicFramePr>
          <p:cNvPr id="4" name="Content Placeholder 4">
            <a:extLst>
              <a:ext uri="{FF2B5EF4-FFF2-40B4-BE49-F238E27FC236}">
                <a16:creationId xmlns:a16="http://schemas.microsoft.com/office/drawing/2014/main" id="{DEB4356C-6FC0-0C13-C998-71D972970943}"/>
              </a:ext>
            </a:extLst>
          </p:cNvPr>
          <p:cNvGraphicFramePr>
            <a:graphicFrameLocks/>
          </p:cNvGraphicFramePr>
          <p:nvPr>
            <p:extLst>
              <p:ext uri="{D42A27DB-BD31-4B8C-83A1-F6EECF244321}">
                <p14:modId xmlns:p14="http://schemas.microsoft.com/office/powerpoint/2010/main" val="1626679173"/>
              </p:ext>
            </p:extLst>
          </p:nvPr>
        </p:nvGraphicFramePr>
        <p:xfrm>
          <a:off x="2656302" y="2026103"/>
          <a:ext cx="6528774" cy="2955456"/>
        </p:xfrm>
        <a:graphic>
          <a:graphicData uri="http://schemas.openxmlformats.org/drawingml/2006/table">
            <a:tbl>
              <a:tblPr bandRow="1">
                <a:tableStyleId>{5C22544A-7EE6-4342-B048-85BDC9FD1C3A}</a:tableStyleId>
              </a:tblPr>
              <a:tblGrid>
                <a:gridCol w="2840398">
                  <a:extLst>
                    <a:ext uri="{9D8B030D-6E8A-4147-A177-3AD203B41FA5}">
                      <a16:colId xmlns:a16="http://schemas.microsoft.com/office/drawing/2014/main" val="148452528"/>
                    </a:ext>
                  </a:extLst>
                </a:gridCol>
                <a:gridCol w="922094">
                  <a:extLst>
                    <a:ext uri="{9D8B030D-6E8A-4147-A177-3AD203B41FA5}">
                      <a16:colId xmlns:a16="http://schemas.microsoft.com/office/drawing/2014/main" val="700522885"/>
                    </a:ext>
                  </a:extLst>
                </a:gridCol>
                <a:gridCol w="922094">
                  <a:extLst>
                    <a:ext uri="{9D8B030D-6E8A-4147-A177-3AD203B41FA5}">
                      <a16:colId xmlns:a16="http://schemas.microsoft.com/office/drawing/2014/main" val="3602119162"/>
                    </a:ext>
                  </a:extLst>
                </a:gridCol>
                <a:gridCol w="922094">
                  <a:extLst>
                    <a:ext uri="{9D8B030D-6E8A-4147-A177-3AD203B41FA5}">
                      <a16:colId xmlns:a16="http://schemas.microsoft.com/office/drawing/2014/main" val="3500208265"/>
                    </a:ext>
                  </a:extLst>
                </a:gridCol>
                <a:gridCol w="922094">
                  <a:extLst>
                    <a:ext uri="{9D8B030D-6E8A-4147-A177-3AD203B41FA5}">
                      <a16:colId xmlns:a16="http://schemas.microsoft.com/office/drawing/2014/main" val="2806554962"/>
                    </a:ext>
                  </a:extLst>
                </a:gridCol>
              </a:tblGrid>
              <a:tr h="422208">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Inlet mass flow rate (kg/s)</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0.002</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0.003</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0.004</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0.005</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3702219856"/>
                  </a:ext>
                </a:extLst>
              </a:tr>
              <a:tr h="422208">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CFD temperature at interface</a:t>
                      </a:r>
                      <a:r>
                        <a:rPr lang="en-US" sz="1800" b="0" i="0" u="none" strike="noStrike" kern="1200" dirty="0">
                          <a:solidFill>
                            <a:schemeClr val="dk1"/>
                          </a:solidFill>
                          <a:effectLst/>
                          <a:latin typeface="Arial" panose="020B0604020202020204" pitchFamily="34" charset="0"/>
                        </a:rPr>
                        <a:t> </a:t>
                      </a:r>
                      <a:r>
                        <a:rPr lang="en-US" sz="1400" b="0" i="0" u="none" strike="noStrike" kern="1200" dirty="0">
                          <a:solidFill>
                            <a:srgbClr val="000000"/>
                          </a:solidFill>
                          <a:effectLst/>
                          <a:latin typeface="Calibri" panose="020F0502020204030204" pitchFamily="34" charset="0"/>
                        </a:rPr>
                        <a:t>(K)</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311.44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308.27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306.71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305.76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3473161739"/>
                  </a:ext>
                </a:extLst>
              </a:tr>
              <a:tr h="422208">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ROM temperature at interface</a:t>
                      </a:r>
                      <a:r>
                        <a:rPr lang="en-US" sz="1800" b="0" i="0" u="none" strike="noStrike" kern="1200" dirty="0">
                          <a:solidFill>
                            <a:schemeClr val="dk1"/>
                          </a:solidFill>
                          <a:effectLst/>
                          <a:latin typeface="Arial" panose="020B0604020202020204" pitchFamily="34" charset="0"/>
                        </a:rPr>
                        <a:t> </a:t>
                      </a:r>
                      <a:r>
                        <a:rPr lang="en-US" sz="1400" b="0" i="0" u="none" strike="noStrike" kern="1200" dirty="0">
                          <a:solidFill>
                            <a:srgbClr val="000000"/>
                          </a:solidFill>
                          <a:effectLst/>
                          <a:latin typeface="Calibri" panose="020F0502020204030204" pitchFamily="34" charset="0"/>
                        </a:rPr>
                        <a:t>(K)</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311.44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308.27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306.71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305.77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2084316295"/>
                  </a:ext>
                </a:extLst>
              </a:tr>
              <a:tr h="422208">
                <a:tc>
                  <a:txBody>
                    <a:bodyPr/>
                    <a:lstStyle/>
                    <a:p>
                      <a:pPr marL="0" algn="ctr"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Error (%)</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extLst>
                  <a:ext uri="{0D108BD9-81ED-4DB2-BD59-A6C34878D82A}">
                    <a16:rowId xmlns:a16="http://schemas.microsoft.com/office/drawing/2014/main" val="3572995048"/>
                  </a:ext>
                </a:extLst>
              </a:tr>
              <a:tr h="422208">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CFD heat flow at the interface (W)</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102.73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106.62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108.54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109.70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4211349857"/>
                  </a:ext>
                </a:extLst>
              </a:tr>
              <a:tr h="422208">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ROM heat flow at the interface (W)</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102.76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106.65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108.57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Calibri" panose="020F0502020204030204" pitchFamily="34" charset="0"/>
                          <a:ea typeface="+mn-ea"/>
                          <a:cs typeface="+mn-cs"/>
                        </a:rPr>
                        <a:t>109.74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3355142957"/>
                  </a:ext>
                </a:extLst>
              </a:tr>
              <a:tr h="422208">
                <a:tc>
                  <a:txBody>
                    <a:bodyPr/>
                    <a:lstStyle/>
                    <a:p>
                      <a:pPr marL="0" algn="ctr"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Error (%)</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0.0%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extLst>
                  <a:ext uri="{0D108BD9-81ED-4DB2-BD59-A6C34878D82A}">
                    <a16:rowId xmlns:a16="http://schemas.microsoft.com/office/drawing/2014/main" val="3733959320"/>
                  </a:ext>
                </a:extLst>
              </a:tr>
            </a:tbl>
          </a:graphicData>
        </a:graphic>
      </p:graphicFrame>
      <p:sp>
        <p:nvSpPr>
          <p:cNvPr id="3" name="TextBox 2">
            <a:extLst>
              <a:ext uri="{FF2B5EF4-FFF2-40B4-BE49-F238E27FC236}">
                <a16:creationId xmlns:a16="http://schemas.microsoft.com/office/drawing/2014/main" id="{74DC0320-5269-5F81-22C6-4CC5069E2062}"/>
              </a:ext>
            </a:extLst>
          </p:cNvPr>
          <p:cNvSpPr txBox="1"/>
          <p:nvPr/>
        </p:nvSpPr>
        <p:spPr>
          <a:xfrm>
            <a:off x="3112837" y="5327376"/>
            <a:ext cx="5615704" cy="369332"/>
          </a:xfrm>
          <a:prstGeom prst="rect">
            <a:avLst/>
          </a:prstGeom>
          <a:noFill/>
        </p:spPr>
        <p:txBody>
          <a:bodyPr wrap="none" rtlCol="0">
            <a:spAutoFit/>
          </a:bodyPr>
          <a:lstStyle/>
          <a:p>
            <a:pPr algn="ctr"/>
            <a:r>
              <a:rPr lang="en-US" dirty="0"/>
              <a:t>Each cell gives 10 W of heat in this steady state validation.</a:t>
            </a:r>
          </a:p>
        </p:txBody>
      </p:sp>
    </p:spTree>
    <p:extLst>
      <p:ext uri="{BB962C8B-B14F-4D97-AF65-F5344CB8AC3E}">
        <p14:creationId xmlns:p14="http://schemas.microsoft.com/office/powerpoint/2010/main" val="21029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43917-4858-7DF2-35BE-CF63BA67A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666FA-83EB-C3CF-08C4-8C5E9C1EFC0C}"/>
              </a:ext>
            </a:extLst>
          </p:cNvPr>
          <p:cNvSpPr>
            <a:spLocks noGrp="1"/>
          </p:cNvSpPr>
          <p:nvPr>
            <p:ph type="title"/>
          </p:nvPr>
        </p:nvSpPr>
        <p:spPr/>
        <p:txBody>
          <a:bodyPr/>
          <a:lstStyle/>
          <a:p>
            <a:r>
              <a:rPr lang="en-US" dirty="0"/>
              <a:t>ROM Validation 01: Steady State Conditions</a:t>
            </a:r>
          </a:p>
        </p:txBody>
      </p:sp>
      <p:graphicFrame>
        <p:nvGraphicFramePr>
          <p:cNvPr id="3" name="Content Placeholder 4">
            <a:extLst>
              <a:ext uri="{FF2B5EF4-FFF2-40B4-BE49-F238E27FC236}">
                <a16:creationId xmlns:a16="http://schemas.microsoft.com/office/drawing/2014/main" id="{3527DAF6-BC94-B891-FA48-072045788B90}"/>
              </a:ext>
            </a:extLst>
          </p:cNvPr>
          <p:cNvGraphicFramePr>
            <a:graphicFrameLocks/>
          </p:cNvGraphicFramePr>
          <p:nvPr>
            <p:extLst>
              <p:ext uri="{D42A27DB-BD31-4B8C-83A1-F6EECF244321}">
                <p14:modId xmlns:p14="http://schemas.microsoft.com/office/powerpoint/2010/main" val="3032598797"/>
              </p:ext>
            </p:extLst>
          </p:nvPr>
        </p:nvGraphicFramePr>
        <p:xfrm>
          <a:off x="1446305" y="1424087"/>
          <a:ext cx="9298492" cy="4252079"/>
        </p:xfrm>
        <a:graphic>
          <a:graphicData uri="http://schemas.openxmlformats.org/drawingml/2006/table">
            <a:tbl>
              <a:tblPr bandRow="1">
                <a:tableStyleId>{5C22544A-7EE6-4342-B048-85BDC9FD1C3A}</a:tableStyleId>
              </a:tblPr>
              <a:tblGrid>
                <a:gridCol w="1585719">
                  <a:extLst>
                    <a:ext uri="{9D8B030D-6E8A-4147-A177-3AD203B41FA5}">
                      <a16:colId xmlns:a16="http://schemas.microsoft.com/office/drawing/2014/main" val="2962565046"/>
                    </a:ext>
                  </a:extLst>
                </a:gridCol>
                <a:gridCol w="2573821">
                  <a:extLst>
                    <a:ext uri="{9D8B030D-6E8A-4147-A177-3AD203B41FA5}">
                      <a16:colId xmlns:a16="http://schemas.microsoft.com/office/drawing/2014/main" val="148452528"/>
                    </a:ext>
                  </a:extLst>
                </a:gridCol>
                <a:gridCol w="856492">
                  <a:extLst>
                    <a:ext uri="{9D8B030D-6E8A-4147-A177-3AD203B41FA5}">
                      <a16:colId xmlns:a16="http://schemas.microsoft.com/office/drawing/2014/main" val="700522885"/>
                    </a:ext>
                  </a:extLst>
                </a:gridCol>
                <a:gridCol w="856492">
                  <a:extLst>
                    <a:ext uri="{9D8B030D-6E8A-4147-A177-3AD203B41FA5}">
                      <a16:colId xmlns:a16="http://schemas.microsoft.com/office/drawing/2014/main" val="3665321575"/>
                    </a:ext>
                  </a:extLst>
                </a:gridCol>
                <a:gridCol w="856492">
                  <a:extLst>
                    <a:ext uri="{9D8B030D-6E8A-4147-A177-3AD203B41FA5}">
                      <a16:colId xmlns:a16="http://schemas.microsoft.com/office/drawing/2014/main" val="489489755"/>
                    </a:ext>
                  </a:extLst>
                </a:gridCol>
                <a:gridCol w="856492">
                  <a:extLst>
                    <a:ext uri="{9D8B030D-6E8A-4147-A177-3AD203B41FA5}">
                      <a16:colId xmlns:a16="http://schemas.microsoft.com/office/drawing/2014/main" val="3602119162"/>
                    </a:ext>
                  </a:extLst>
                </a:gridCol>
                <a:gridCol w="856492">
                  <a:extLst>
                    <a:ext uri="{9D8B030D-6E8A-4147-A177-3AD203B41FA5}">
                      <a16:colId xmlns:a16="http://schemas.microsoft.com/office/drawing/2014/main" val="2427085868"/>
                    </a:ext>
                  </a:extLst>
                </a:gridCol>
                <a:gridCol w="856492">
                  <a:extLst>
                    <a:ext uri="{9D8B030D-6E8A-4147-A177-3AD203B41FA5}">
                      <a16:colId xmlns:a16="http://schemas.microsoft.com/office/drawing/2014/main" val="2743797428"/>
                    </a:ext>
                  </a:extLst>
                </a:gridCol>
              </a:tblGrid>
              <a:tr h="327083">
                <a:tc>
                  <a:txBody>
                    <a:bodyPr/>
                    <a:lstStyle/>
                    <a:p>
                      <a:pPr marL="0" algn="ctr" rtl="0" eaLnBrk="1" fontAlgn="b" latinLnBrk="0" hangingPunct="1"/>
                      <a:r>
                        <a:rPr lang="en-US" sz="1400" b="0" i="0" u="none" strike="noStrike" dirty="0">
                          <a:effectLst/>
                          <a:latin typeface="+mj-lt"/>
                        </a:rPr>
                        <a:t>Flow Rate (kg/s)</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algn="ctr" fontAlgn="b"/>
                      <a:r>
                        <a:rPr lang="en-US" sz="1400" b="0" i="0" u="none" strike="noStrike" dirty="0">
                          <a:solidFill>
                            <a:srgbClr val="000000"/>
                          </a:solidFill>
                          <a:effectLst/>
                          <a:latin typeface="+mj-lt"/>
                        </a:rPr>
                        <a:t>Cell 01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algn="ctr" fontAlgn="b"/>
                      <a:r>
                        <a:rPr lang="en-US" sz="1400" b="0" i="0" u="none" strike="noStrike" dirty="0">
                          <a:solidFill>
                            <a:srgbClr val="000000"/>
                          </a:solidFill>
                          <a:effectLst/>
                          <a:latin typeface="+mj-lt"/>
                        </a:rPr>
                        <a:t>Cell 03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algn="ctr" fontAlgn="b"/>
                      <a:r>
                        <a:rPr lang="en-US" sz="1400" b="0" i="0" u="none" strike="noStrike" dirty="0">
                          <a:solidFill>
                            <a:srgbClr val="000000"/>
                          </a:solidFill>
                          <a:effectLst/>
                          <a:latin typeface="+mj-lt"/>
                        </a:rPr>
                        <a:t>Cell 05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algn="ctr" fontAlgn="b"/>
                      <a:r>
                        <a:rPr lang="en-US" sz="1400" b="0" i="0" u="none" strike="noStrike" dirty="0">
                          <a:solidFill>
                            <a:srgbClr val="000000"/>
                          </a:solidFill>
                          <a:effectLst/>
                          <a:latin typeface="+mj-lt"/>
                        </a:rPr>
                        <a:t>Cell 07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algn="ctr" fontAlgn="b"/>
                      <a:r>
                        <a:rPr lang="en-US" sz="1400" b="0" i="0" u="none" strike="noStrike" dirty="0">
                          <a:solidFill>
                            <a:srgbClr val="000000"/>
                          </a:solidFill>
                          <a:effectLst/>
                          <a:latin typeface="+mj-lt"/>
                        </a:rPr>
                        <a:t>Cell 09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algn="ctr" fontAlgn="b"/>
                      <a:r>
                        <a:rPr lang="en-US" sz="1400" b="0" i="0" u="none" strike="noStrike" dirty="0">
                          <a:solidFill>
                            <a:srgbClr val="000000"/>
                          </a:solidFill>
                          <a:effectLst/>
                          <a:latin typeface="+mj-lt"/>
                        </a:rPr>
                        <a:t>Cell 11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1631564904"/>
                  </a:ext>
                </a:extLst>
              </a:tr>
              <a:tr h="327083">
                <a:tc rowSpan="3">
                  <a:txBody>
                    <a:bodyPr/>
                    <a:lstStyle/>
                    <a:p>
                      <a:pPr marL="0" algn="ctr" rtl="0" eaLnBrk="1" fontAlgn="b" latinLnBrk="0" hangingPunct="1"/>
                      <a:r>
                        <a:rPr lang="en-US" sz="1400" b="0" i="0" u="none" strike="noStrike" dirty="0">
                          <a:effectLst/>
                          <a:latin typeface="+mj-lt"/>
                        </a:rPr>
                        <a:t>0.002</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CFD cell temperature</a:t>
                      </a:r>
                      <a:r>
                        <a:rPr lang="en-US" sz="1400" b="0" i="0" u="none" strike="noStrike" kern="1200" dirty="0">
                          <a:solidFill>
                            <a:schemeClr val="dk1"/>
                          </a:solidFill>
                          <a:effectLst/>
                          <a:latin typeface="+mj-lt"/>
                        </a:rPr>
                        <a:t> </a:t>
                      </a:r>
                      <a:r>
                        <a:rPr lang="en-US" sz="1400" b="0" i="0" u="none" strike="noStrike" kern="1200" dirty="0">
                          <a:solidFill>
                            <a:srgbClr val="000000"/>
                          </a:solidFill>
                          <a:effectLst/>
                          <a:latin typeface="+mj-lt"/>
                        </a:rPr>
                        <a:t>(K)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313.24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313.95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314.60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315.03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315.20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315.06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3473161739"/>
                  </a:ext>
                </a:extLst>
              </a:tr>
              <a:tr h="327083">
                <a:tc vMerge="1">
                  <a:txBody>
                    <a:bodyPr/>
                    <a:lstStyle/>
                    <a:p>
                      <a:pPr marL="0" algn="ctr" rtl="0" eaLnBrk="1" fontAlgn="b" latinLnBrk="0" hangingPunct="1"/>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ROM cell temperature (K)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313.50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314.06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314.49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314.71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314.71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314.49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2084316295"/>
                  </a:ext>
                </a:extLst>
              </a:tr>
              <a:tr h="327083">
                <a:tc vMerge="1">
                  <a:txBody>
                    <a:bodyPr/>
                    <a:lstStyle/>
                    <a:p>
                      <a:pPr marL="0" algn="ctr" rtl="0" eaLnBrk="1" fontAlgn="b" latinLnBrk="0" hangingPunct="1"/>
                      <a:endParaRPr lang="en-US" sz="14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1" i="0" u="none" strike="noStrike" kern="1200" dirty="0">
                          <a:solidFill>
                            <a:srgbClr val="000000"/>
                          </a:solidFill>
                          <a:effectLst/>
                          <a:latin typeface="+mj-lt"/>
                          <a:ea typeface="+mn-ea"/>
                          <a:cs typeface="+mn-cs"/>
                        </a:rPr>
                        <a:t>Error (%)</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1.9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0.8</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2.1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3.3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3.9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extLst>
                  <a:ext uri="{0D108BD9-81ED-4DB2-BD59-A6C34878D82A}">
                    <a16:rowId xmlns:a16="http://schemas.microsoft.com/office/drawing/2014/main" val="3572995048"/>
                  </a:ext>
                </a:extLst>
              </a:tr>
              <a:tr h="327083">
                <a:tc rowSpan="3">
                  <a:txBody>
                    <a:bodyPr/>
                    <a:lstStyle/>
                    <a:p>
                      <a:pPr marL="0" algn="ctr" rtl="0" eaLnBrk="1" fontAlgn="b" latinLnBrk="0" hangingPunct="1"/>
                      <a:r>
                        <a:rPr lang="en-US" sz="1400" b="0" i="0" u="none" strike="noStrike" kern="1200" dirty="0">
                          <a:solidFill>
                            <a:srgbClr val="000000"/>
                          </a:solidFill>
                          <a:effectLst/>
                          <a:latin typeface="+mj-lt"/>
                          <a:ea typeface="+mn-ea"/>
                          <a:cs typeface="+mn-cs"/>
                        </a:rPr>
                        <a:t>0.003</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CFD cell temperature</a:t>
                      </a:r>
                      <a:r>
                        <a:rPr lang="en-US" sz="1400" b="0" i="0" u="none" strike="noStrike" kern="1200" dirty="0">
                          <a:solidFill>
                            <a:schemeClr val="dk1"/>
                          </a:solidFill>
                          <a:effectLst/>
                          <a:latin typeface="+mj-lt"/>
                        </a:rPr>
                        <a:t> </a:t>
                      </a:r>
                      <a:r>
                        <a:rPr lang="en-US" sz="1400" b="0" i="0" u="none" strike="noStrike" kern="1200" dirty="0">
                          <a:solidFill>
                            <a:srgbClr val="000000"/>
                          </a:solidFill>
                          <a:effectLst/>
                          <a:latin typeface="+mj-lt"/>
                        </a:rPr>
                        <a:t>(K)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310.57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311.13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311.57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311.83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311.85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311.64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508539248"/>
                  </a:ext>
                </a:extLst>
              </a:tr>
              <a:tr h="327083">
                <a:tc vMerge="1">
                  <a:txBody>
                    <a:bodyPr/>
                    <a:lstStyle/>
                    <a:p>
                      <a:pPr marL="0" algn="ctr" rtl="0" eaLnBrk="1" fontAlgn="b" latinLnBrk="0" hangingPunct="1"/>
                      <a:endParaRPr lang="en-US" sz="14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ROM cell temperature (K)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310.57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311.12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311.55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311.77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311.80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311.59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1893486786"/>
                  </a:ext>
                </a:extLst>
              </a:tr>
              <a:tr h="327083">
                <a:tc vMerge="1">
                  <a:txBody>
                    <a:bodyPr/>
                    <a:lstStyle/>
                    <a:p>
                      <a:pPr marL="0" algn="ctr" rtl="0" eaLnBrk="1" fontAlgn="b" latinLnBrk="0" hangingPunct="1"/>
                      <a:endParaRPr lang="en-US" sz="14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1" i="0" u="none" strike="noStrike" kern="1200" dirty="0">
                          <a:solidFill>
                            <a:srgbClr val="000000"/>
                          </a:solidFill>
                          <a:effectLst/>
                          <a:latin typeface="+mj-lt"/>
                          <a:ea typeface="+mn-ea"/>
                          <a:cs typeface="+mn-cs"/>
                        </a:rPr>
                        <a:t>Error (%)</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extLst>
                  <a:ext uri="{0D108BD9-81ED-4DB2-BD59-A6C34878D82A}">
                    <a16:rowId xmlns:a16="http://schemas.microsoft.com/office/drawing/2014/main" val="2892358670"/>
                  </a:ext>
                </a:extLst>
              </a:tr>
              <a:tr h="327083">
                <a:tc rowSpan="3">
                  <a:txBody>
                    <a:bodyPr/>
                    <a:lstStyle/>
                    <a:p>
                      <a:pPr marL="0" algn="ctr" rtl="0" eaLnBrk="1" fontAlgn="b" latinLnBrk="0" hangingPunct="1"/>
                      <a:r>
                        <a:rPr lang="en-US" sz="1400" b="0" i="0" u="none" strike="noStrike" kern="1200" dirty="0">
                          <a:solidFill>
                            <a:srgbClr val="000000"/>
                          </a:solidFill>
                          <a:effectLst/>
                          <a:latin typeface="+mj-lt"/>
                          <a:ea typeface="+mn-ea"/>
                          <a:cs typeface="+mn-cs"/>
                        </a:rPr>
                        <a:t>0.004</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CFD cell temperature</a:t>
                      </a:r>
                      <a:r>
                        <a:rPr lang="en-US" sz="1400" b="0" i="0" u="none" strike="noStrike" kern="1200" dirty="0">
                          <a:solidFill>
                            <a:schemeClr val="dk1"/>
                          </a:solidFill>
                          <a:effectLst/>
                          <a:latin typeface="+mj-lt"/>
                        </a:rPr>
                        <a:t> </a:t>
                      </a:r>
                      <a:r>
                        <a:rPr lang="en-US" sz="1400" b="0" i="0" u="none" strike="noStrike" kern="1200" dirty="0">
                          <a:solidFill>
                            <a:srgbClr val="000000"/>
                          </a:solidFill>
                          <a:effectLst/>
                          <a:latin typeface="+mj-lt"/>
                        </a:rPr>
                        <a:t>(K)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309.23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309.71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310.08</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310.25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310.22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309.96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2363833785"/>
                  </a:ext>
                </a:extLst>
              </a:tr>
              <a:tr h="327083">
                <a:tc vMerge="1">
                  <a:txBody>
                    <a:bodyPr/>
                    <a:lstStyle/>
                    <a:p>
                      <a:pPr marL="0" algn="ctr" rtl="0" eaLnBrk="1" fontAlgn="b" latinLnBrk="0" hangingPunct="1"/>
                      <a:endParaRPr lang="en-US" sz="14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ROM cell temperature (K)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309.05</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309.59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310.02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310.23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310.28</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310.07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1677591846"/>
                  </a:ext>
                </a:extLst>
              </a:tr>
              <a:tr h="327083">
                <a:tc vMerge="1">
                  <a:txBody>
                    <a:bodyPr/>
                    <a:lstStyle/>
                    <a:p>
                      <a:pPr marL="0" algn="ctr" rtl="0" eaLnBrk="1" fontAlgn="b" latinLnBrk="0" hangingPunct="1"/>
                      <a:endParaRPr lang="en-US" sz="14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1" i="0" u="none" strike="noStrike" kern="1200" dirty="0">
                          <a:solidFill>
                            <a:srgbClr val="000000"/>
                          </a:solidFill>
                          <a:effectLst/>
                          <a:latin typeface="+mj-lt"/>
                          <a:ea typeface="+mn-ea"/>
                          <a:cs typeface="+mn-cs"/>
                        </a:rPr>
                        <a:t>Error (%)</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2.0%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1.3%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1.1%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extLst>
                  <a:ext uri="{0D108BD9-81ED-4DB2-BD59-A6C34878D82A}">
                    <a16:rowId xmlns:a16="http://schemas.microsoft.com/office/drawing/2014/main" val="24732517"/>
                  </a:ext>
                </a:extLst>
              </a:tr>
              <a:tr h="327083">
                <a:tc rowSpan="3">
                  <a:txBody>
                    <a:bodyPr/>
                    <a:lstStyle/>
                    <a:p>
                      <a:pPr marL="0" algn="ctr" rtl="0" eaLnBrk="1" fontAlgn="b" latinLnBrk="0" hangingPunct="1"/>
                      <a:r>
                        <a:rPr lang="en-US" sz="1400" b="0" i="0" u="none" strike="noStrike" kern="1200" dirty="0">
                          <a:solidFill>
                            <a:srgbClr val="000000"/>
                          </a:solidFill>
                          <a:effectLst/>
                          <a:latin typeface="+mj-lt"/>
                          <a:ea typeface="+mn-ea"/>
                          <a:cs typeface="+mn-cs"/>
                        </a:rPr>
                        <a:t>0.005</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CFD cell temperature</a:t>
                      </a:r>
                      <a:r>
                        <a:rPr lang="en-US" sz="1400" b="0" i="0" u="none" strike="noStrike" kern="1200" dirty="0">
                          <a:solidFill>
                            <a:schemeClr val="dk1"/>
                          </a:solidFill>
                          <a:effectLst/>
                          <a:latin typeface="+mj-lt"/>
                        </a:rPr>
                        <a:t> </a:t>
                      </a:r>
                      <a:r>
                        <a:rPr lang="en-US" sz="1400" b="0" i="0" u="none" strike="noStrike" kern="1200" dirty="0">
                          <a:solidFill>
                            <a:srgbClr val="000000"/>
                          </a:solidFill>
                          <a:effectLst/>
                          <a:latin typeface="+mj-lt"/>
                        </a:rPr>
                        <a:t>(K)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308.41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308.86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309.17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309.30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309.23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308.96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1403748720"/>
                  </a:ext>
                </a:extLst>
              </a:tr>
              <a:tr h="327083">
                <a:tc vMerge="1">
                  <a:txBody>
                    <a:bodyPr/>
                    <a:lstStyle/>
                    <a:p>
                      <a:pPr marL="0" algn="ctr" rtl="0" eaLnBrk="1" fontAlgn="b" latinLnBrk="0" hangingPunct="1"/>
                      <a:endParaRPr lang="en-US" sz="14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mj-lt"/>
                        </a:rPr>
                        <a:t>ROM cell temperature (K)</a:t>
                      </a:r>
                      <a:endParaRPr lang="en-US" sz="1400" b="0" i="0" u="none" strike="noStrike" dirty="0">
                        <a:effectLst/>
                        <a:latin typeface="+mj-lt"/>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308.13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308.67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309.09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309.31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mn-cs"/>
                        </a:rPr>
                        <a:t>309.36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a:solidFill>
                            <a:srgbClr val="000000"/>
                          </a:solidFill>
                          <a:effectLst/>
                          <a:latin typeface="+mj-lt"/>
                          <a:ea typeface="+mn-ea"/>
                          <a:cs typeface="+mn-cs"/>
                        </a:rPr>
                        <a:t>309.16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1350978862"/>
                  </a:ext>
                </a:extLst>
              </a:tr>
              <a:tr h="327083">
                <a:tc vMerge="1">
                  <a:txBody>
                    <a:bodyPr/>
                    <a:lstStyle/>
                    <a:p>
                      <a:pPr marL="0" algn="ctr" rtl="0" eaLnBrk="1" fontAlgn="b" latinLnBrk="0" hangingPunct="1"/>
                      <a:endParaRPr lang="en-US" sz="14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1" i="0" u="none" strike="noStrike" kern="1200" dirty="0">
                          <a:solidFill>
                            <a:srgbClr val="000000"/>
                          </a:solidFill>
                          <a:effectLst/>
                          <a:latin typeface="+mj-lt"/>
                          <a:ea typeface="+mn-ea"/>
                          <a:cs typeface="+mn-cs"/>
                        </a:rPr>
                        <a:t>Error (%)</a:t>
                      </a: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3.4%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2.2%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0.9%</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0.1%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1.3%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400" b="1" i="0" u="none" strike="noStrike" kern="1200" dirty="0">
                          <a:solidFill>
                            <a:srgbClr val="000000"/>
                          </a:solidFill>
                          <a:effectLst/>
                          <a:latin typeface="+mj-lt"/>
                          <a:ea typeface="+mn-ea"/>
                          <a:cs typeface="+mn-cs"/>
                        </a:rPr>
                        <a:t>2.2%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92D050"/>
                    </a:solidFill>
                  </a:tcPr>
                </a:tc>
                <a:extLst>
                  <a:ext uri="{0D108BD9-81ED-4DB2-BD59-A6C34878D82A}">
                    <a16:rowId xmlns:a16="http://schemas.microsoft.com/office/drawing/2014/main" val="1138289705"/>
                  </a:ext>
                </a:extLst>
              </a:tr>
            </a:tbl>
          </a:graphicData>
        </a:graphic>
      </p:graphicFrame>
    </p:spTree>
    <p:extLst>
      <p:ext uri="{BB962C8B-B14F-4D97-AF65-F5344CB8AC3E}">
        <p14:creationId xmlns:p14="http://schemas.microsoft.com/office/powerpoint/2010/main" val="345036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A06C-2197-1AC3-7B53-294F7D5E4143}"/>
              </a:ext>
            </a:extLst>
          </p:cNvPr>
          <p:cNvSpPr>
            <a:spLocks noGrp="1"/>
          </p:cNvSpPr>
          <p:nvPr>
            <p:ph type="title"/>
          </p:nvPr>
        </p:nvSpPr>
        <p:spPr/>
        <p:txBody>
          <a:bodyPr/>
          <a:lstStyle/>
          <a:p>
            <a:r>
              <a:rPr lang="en-US" dirty="0"/>
              <a:t>ROM Validation 02: Constant Flow Rate with Step Cell Heat</a:t>
            </a:r>
          </a:p>
        </p:txBody>
      </p:sp>
      <p:sp>
        <p:nvSpPr>
          <p:cNvPr id="7" name="Content Placeholder 6">
            <a:extLst>
              <a:ext uri="{FF2B5EF4-FFF2-40B4-BE49-F238E27FC236}">
                <a16:creationId xmlns:a16="http://schemas.microsoft.com/office/drawing/2014/main" id="{55920186-4434-3B06-454C-0BB4B0C5C34B}"/>
              </a:ext>
            </a:extLst>
          </p:cNvPr>
          <p:cNvSpPr>
            <a:spLocks noGrp="1"/>
          </p:cNvSpPr>
          <p:nvPr>
            <p:ph idx="1"/>
          </p:nvPr>
        </p:nvSpPr>
        <p:spPr>
          <a:xfrm>
            <a:off x="609600" y="1295400"/>
            <a:ext cx="10402957" cy="1676131"/>
          </a:xfrm>
        </p:spPr>
        <p:txBody>
          <a:bodyPr/>
          <a:lstStyle/>
          <a:p>
            <a:r>
              <a:rPr lang="en-US" sz="1800" dirty="0"/>
              <a:t>This </a:t>
            </a:r>
            <a:r>
              <a:rPr lang="en-US" sz="1800" dirty="0">
                <a:solidFill>
                  <a:schemeClr val="tx1"/>
                </a:solidFill>
              </a:rPr>
              <a:t>use case can be modeled by an LTI ROM. But the LTI ROM requires new training for each new flow rate. The LTI + HTC ROM allows for the same ROM to be used for different flow rates.</a:t>
            </a:r>
          </a:p>
          <a:p>
            <a:r>
              <a:rPr lang="en-US" sz="1800" dirty="0"/>
              <a:t>Constant flow rate of 0.0035 kg/s</a:t>
            </a:r>
            <a:endParaRPr lang="en-US" sz="1600" dirty="0">
              <a:solidFill>
                <a:schemeClr val="tx1"/>
              </a:solidFill>
            </a:endParaRPr>
          </a:p>
          <a:p>
            <a:r>
              <a:rPr lang="en-US" sz="1800" dirty="0"/>
              <a:t>Step cell heat source of 120 W </a:t>
            </a:r>
          </a:p>
          <a:p>
            <a:endParaRPr lang="en-US" sz="1800" dirty="0"/>
          </a:p>
        </p:txBody>
      </p:sp>
      <p:pic>
        <p:nvPicPr>
          <p:cNvPr id="4" name="Picture 3">
            <a:extLst>
              <a:ext uri="{FF2B5EF4-FFF2-40B4-BE49-F238E27FC236}">
                <a16:creationId xmlns:a16="http://schemas.microsoft.com/office/drawing/2014/main" id="{065A6D32-78A7-D3DA-5568-DC4670BE6212}"/>
              </a:ext>
            </a:extLst>
          </p:cNvPr>
          <p:cNvPicPr>
            <a:picLocks noChangeAspect="1"/>
          </p:cNvPicPr>
          <p:nvPr/>
        </p:nvPicPr>
        <p:blipFill>
          <a:blip r:embed="rId2"/>
          <a:stretch>
            <a:fillRect/>
          </a:stretch>
        </p:blipFill>
        <p:spPr>
          <a:xfrm>
            <a:off x="1774579" y="3114649"/>
            <a:ext cx="4181164" cy="2707559"/>
          </a:xfrm>
          <a:prstGeom prst="rect">
            <a:avLst/>
          </a:prstGeom>
        </p:spPr>
      </p:pic>
      <p:pic>
        <p:nvPicPr>
          <p:cNvPr id="6" name="Picture 5">
            <a:extLst>
              <a:ext uri="{FF2B5EF4-FFF2-40B4-BE49-F238E27FC236}">
                <a16:creationId xmlns:a16="http://schemas.microsoft.com/office/drawing/2014/main" id="{BFD48F0D-8210-99F3-CE7C-FA30269F9DAF}"/>
              </a:ext>
            </a:extLst>
          </p:cNvPr>
          <p:cNvPicPr>
            <a:picLocks noChangeAspect="1"/>
          </p:cNvPicPr>
          <p:nvPr/>
        </p:nvPicPr>
        <p:blipFill>
          <a:blip r:embed="rId3"/>
          <a:stretch>
            <a:fillRect/>
          </a:stretch>
        </p:blipFill>
        <p:spPr>
          <a:xfrm>
            <a:off x="6236260" y="3114649"/>
            <a:ext cx="4181162" cy="2702458"/>
          </a:xfrm>
          <a:prstGeom prst="rect">
            <a:avLst/>
          </a:prstGeom>
        </p:spPr>
      </p:pic>
    </p:spTree>
    <p:extLst>
      <p:ext uri="{BB962C8B-B14F-4D97-AF65-F5344CB8AC3E}">
        <p14:creationId xmlns:p14="http://schemas.microsoft.com/office/powerpoint/2010/main" val="408751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A06C-2197-1AC3-7B53-294F7D5E4143}"/>
              </a:ext>
            </a:extLst>
          </p:cNvPr>
          <p:cNvSpPr>
            <a:spLocks noGrp="1"/>
          </p:cNvSpPr>
          <p:nvPr>
            <p:ph type="title"/>
          </p:nvPr>
        </p:nvSpPr>
        <p:spPr/>
        <p:txBody>
          <a:bodyPr/>
          <a:lstStyle/>
          <a:p>
            <a:r>
              <a:rPr lang="en-US" dirty="0"/>
              <a:t>ROM Validation 02: Constant Flow Rate with Step Cell Heat</a:t>
            </a:r>
          </a:p>
        </p:txBody>
      </p:sp>
      <p:pic>
        <p:nvPicPr>
          <p:cNvPr id="4" name="Picture 3">
            <a:extLst>
              <a:ext uri="{FF2B5EF4-FFF2-40B4-BE49-F238E27FC236}">
                <a16:creationId xmlns:a16="http://schemas.microsoft.com/office/drawing/2014/main" id="{9AA88C4D-B9C5-8759-9ED7-81F3BB2AED6D}"/>
              </a:ext>
            </a:extLst>
          </p:cNvPr>
          <p:cNvPicPr>
            <a:picLocks noChangeAspect="1"/>
          </p:cNvPicPr>
          <p:nvPr/>
        </p:nvPicPr>
        <p:blipFill>
          <a:blip r:embed="rId2"/>
          <a:stretch>
            <a:fillRect/>
          </a:stretch>
        </p:blipFill>
        <p:spPr>
          <a:xfrm>
            <a:off x="913627" y="1209880"/>
            <a:ext cx="3261919" cy="2303342"/>
          </a:xfrm>
          <a:prstGeom prst="rect">
            <a:avLst/>
          </a:prstGeom>
        </p:spPr>
      </p:pic>
      <p:pic>
        <p:nvPicPr>
          <p:cNvPr id="7" name="Picture 6">
            <a:extLst>
              <a:ext uri="{FF2B5EF4-FFF2-40B4-BE49-F238E27FC236}">
                <a16:creationId xmlns:a16="http://schemas.microsoft.com/office/drawing/2014/main" id="{2D05CADC-FF24-8918-04B8-9028368ECC86}"/>
              </a:ext>
            </a:extLst>
          </p:cNvPr>
          <p:cNvPicPr>
            <a:picLocks noChangeAspect="1"/>
          </p:cNvPicPr>
          <p:nvPr/>
        </p:nvPicPr>
        <p:blipFill>
          <a:blip r:embed="rId3"/>
          <a:stretch>
            <a:fillRect/>
          </a:stretch>
        </p:blipFill>
        <p:spPr>
          <a:xfrm>
            <a:off x="4364326" y="1215156"/>
            <a:ext cx="3257886" cy="2298066"/>
          </a:xfrm>
          <a:prstGeom prst="rect">
            <a:avLst/>
          </a:prstGeom>
        </p:spPr>
      </p:pic>
      <p:pic>
        <p:nvPicPr>
          <p:cNvPr id="9" name="Picture 8">
            <a:extLst>
              <a:ext uri="{FF2B5EF4-FFF2-40B4-BE49-F238E27FC236}">
                <a16:creationId xmlns:a16="http://schemas.microsoft.com/office/drawing/2014/main" id="{763433F9-CC0C-B9F3-05AB-1CA668D03FD8}"/>
              </a:ext>
            </a:extLst>
          </p:cNvPr>
          <p:cNvPicPr>
            <a:picLocks noChangeAspect="1"/>
          </p:cNvPicPr>
          <p:nvPr/>
        </p:nvPicPr>
        <p:blipFill>
          <a:blip r:embed="rId4"/>
          <a:stretch>
            <a:fillRect/>
          </a:stretch>
        </p:blipFill>
        <p:spPr>
          <a:xfrm>
            <a:off x="7810992" y="1215157"/>
            <a:ext cx="3257885" cy="2298065"/>
          </a:xfrm>
          <a:prstGeom prst="rect">
            <a:avLst/>
          </a:prstGeom>
        </p:spPr>
      </p:pic>
      <p:pic>
        <p:nvPicPr>
          <p:cNvPr id="12" name="Picture 11">
            <a:extLst>
              <a:ext uri="{FF2B5EF4-FFF2-40B4-BE49-F238E27FC236}">
                <a16:creationId xmlns:a16="http://schemas.microsoft.com/office/drawing/2014/main" id="{6677A477-3D6E-44F2-F3EA-E35713345848}"/>
              </a:ext>
            </a:extLst>
          </p:cNvPr>
          <p:cNvPicPr>
            <a:picLocks noChangeAspect="1"/>
          </p:cNvPicPr>
          <p:nvPr/>
        </p:nvPicPr>
        <p:blipFill>
          <a:blip r:embed="rId5"/>
          <a:stretch>
            <a:fillRect/>
          </a:stretch>
        </p:blipFill>
        <p:spPr>
          <a:xfrm>
            <a:off x="913626" y="3681663"/>
            <a:ext cx="3261920" cy="2300911"/>
          </a:xfrm>
          <a:prstGeom prst="rect">
            <a:avLst/>
          </a:prstGeom>
        </p:spPr>
      </p:pic>
      <p:pic>
        <p:nvPicPr>
          <p:cNvPr id="16" name="Picture 15">
            <a:extLst>
              <a:ext uri="{FF2B5EF4-FFF2-40B4-BE49-F238E27FC236}">
                <a16:creationId xmlns:a16="http://schemas.microsoft.com/office/drawing/2014/main" id="{0B467E8A-978C-93EF-279C-F63162549E97}"/>
              </a:ext>
            </a:extLst>
          </p:cNvPr>
          <p:cNvPicPr>
            <a:picLocks noChangeAspect="1"/>
          </p:cNvPicPr>
          <p:nvPr/>
        </p:nvPicPr>
        <p:blipFill>
          <a:blip r:embed="rId6"/>
          <a:stretch>
            <a:fillRect/>
          </a:stretch>
        </p:blipFill>
        <p:spPr>
          <a:xfrm>
            <a:off x="4364326" y="3681663"/>
            <a:ext cx="3257885" cy="2298065"/>
          </a:xfrm>
          <a:prstGeom prst="rect">
            <a:avLst/>
          </a:prstGeom>
        </p:spPr>
      </p:pic>
      <p:pic>
        <p:nvPicPr>
          <p:cNvPr id="20" name="Picture 19">
            <a:extLst>
              <a:ext uri="{FF2B5EF4-FFF2-40B4-BE49-F238E27FC236}">
                <a16:creationId xmlns:a16="http://schemas.microsoft.com/office/drawing/2014/main" id="{01B25CC9-FDDC-DC14-7722-878C4CB4CB73}"/>
              </a:ext>
            </a:extLst>
          </p:cNvPr>
          <p:cNvPicPr>
            <a:picLocks noChangeAspect="1"/>
          </p:cNvPicPr>
          <p:nvPr/>
        </p:nvPicPr>
        <p:blipFill>
          <a:blip r:embed="rId7"/>
          <a:stretch>
            <a:fillRect/>
          </a:stretch>
        </p:blipFill>
        <p:spPr>
          <a:xfrm>
            <a:off x="7810991" y="3681663"/>
            <a:ext cx="3257885" cy="2298065"/>
          </a:xfrm>
          <a:prstGeom prst="rect">
            <a:avLst/>
          </a:prstGeom>
        </p:spPr>
      </p:pic>
    </p:spTree>
    <p:extLst>
      <p:ext uri="{BB962C8B-B14F-4D97-AF65-F5344CB8AC3E}">
        <p14:creationId xmlns:p14="http://schemas.microsoft.com/office/powerpoint/2010/main" val="205751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A522-3B23-2669-CB7D-3A71C3EAB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F8C77-92BB-7083-FC99-73A8E590F8C9}"/>
              </a:ext>
            </a:extLst>
          </p:cNvPr>
          <p:cNvSpPr>
            <a:spLocks noGrp="1"/>
          </p:cNvSpPr>
          <p:nvPr>
            <p:ph type="title"/>
          </p:nvPr>
        </p:nvSpPr>
        <p:spPr/>
        <p:txBody>
          <a:bodyPr/>
          <a:lstStyle/>
          <a:p>
            <a:r>
              <a:rPr lang="en-US" dirty="0"/>
              <a:t>ROM Validation 03: Transient Flow Rate with Transient Cell Heat</a:t>
            </a:r>
          </a:p>
        </p:txBody>
      </p:sp>
      <p:sp>
        <p:nvSpPr>
          <p:cNvPr id="7" name="Content Placeholder 6">
            <a:extLst>
              <a:ext uri="{FF2B5EF4-FFF2-40B4-BE49-F238E27FC236}">
                <a16:creationId xmlns:a16="http://schemas.microsoft.com/office/drawing/2014/main" id="{9812CC48-2D2A-CC0F-5E4A-B4F7268D50F5}"/>
              </a:ext>
            </a:extLst>
          </p:cNvPr>
          <p:cNvSpPr>
            <a:spLocks noGrp="1"/>
          </p:cNvSpPr>
          <p:nvPr>
            <p:ph idx="1"/>
          </p:nvPr>
        </p:nvSpPr>
        <p:spPr>
          <a:xfrm>
            <a:off x="609600" y="1295400"/>
            <a:ext cx="10972800" cy="1177456"/>
          </a:xfrm>
        </p:spPr>
        <p:txBody>
          <a:bodyPr/>
          <a:lstStyle/>
          <a:p>
            <a:r>
              <a:rPr lang="en-US" sz="1800" dirty="0"/>
              <a:t>Both flow rate and heat are functions of time.</a:t>
            </a:r>
          </a:p>
          <a:p>
            <a:r>
              <a:rPr lang="en-US" sz="1800" dirty="0"/>
              <a:t>A step change of flow rate is typical in battery cooling. </a:t>
            </a:r>
          </a:p>
          <a:p>
            <a:r>
              <a:rPr lang="en-US" sz="1800" dirty="0"/>
              <a:t>A step changes of cell heat is the more challenging test for the ROM compared with a continuous change.</a:t>
            </a:r>
          </a:p>
          <a:p>
            <a:endParaRPr lang="en-US" sz="1800" dirty="0"/>
          </a:p>
        </p:txBody>
      </p:sp>
      <p:pic>
        <p:nvPicPr>
          <p:cNvPr id="6" name="Picture 5">
            <a:extLst>
              <a:ext uri="{FF2B5EF4-FFF2-40B4-BE49-F238E27FC236}">
                <a16:creationId xmlns:a16="http://schemas.microsoft.com/office/drawing/2014/main" id="{221D8B6A-73D0-5547-D4A9-5D1100225AA1}"/>
              </a:ext>
            </a:extLst>
          </p:cNvPr>
          <p:cNvPicPr>
            <a:picLocks noChangeAspect="1"/>
          </p:cNvPicPr>
          <p:nvPr/>
        </p:nvPicPr>
        <p:blipFill>
          <a:blip r:embed="rId2"/>
          <a:stretch>
            <a:fillRect/>
          </a:stretch>
        </p:blipFill>
        <p:spPr>
          <a:xfrm>
            <a:off x="6196502" y="2829916"/>
            <a:ext cx="4307936" cy="2789652"/>
          </a:xfrm>
          <a:prstGeom prst="rect">
            <a:avLst/>
          </a:prstGeom>
        </p:spPr>
      </p:pic>
      <p:pic>
        <p:nvPicPr>
          <p:cNvPr id="9" name="Picture 8">
            <a:extLst>
              <a:ext uri="{FF2B5EF4-FFF2-40B4-BE49-F238E27FC236}">
                <a16:creationId xmlns:a16="http://schemas.microsoft.com/office/drawing/2014/main" id="{AFD6ACFF-49A1-05B7-475D-0C5F35CEB631}"/>
              </a:ext>
            </a:extLst>
          </p:cNvPr>
          <p:cNvPicPr>
            <a:picLocks noChangeAspect="1"/>
          </p:cNvPicPr>
          <p:nvPr/>
        </p:nvPicPr>
        <p:blipFill>
          <a:blip r:embed="rId3"/>
          <a:stretch>
            <a:fillRect/>
          </a:stretch>
        </p:blipFill>
        <p:spPr>
          <a:xfrm>
            <a:off x="1687562" y="2829917"/>
            <a:ext cx="4307937" cy="2789652"/>
          </a:xfrm>
          <a:prstGeom prst="rect">
            <a:avLst/>
          </a:prstGeom>
        </p:spPr>
      </p:pic>
    </p:spTree>
    <p:extLst>
      <p:ext uri="{BB962C8B-B14F-4D97-AF65-F5344CB8AC3E}">
        <p14:creationId xmlns:p14="http://schemas.microsoft.com/office/powerpoint/2010/main" val="231206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6A878-F9CD-611A-736C-6E6D69570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47A2D-CAEB-5BC0-DBB2-B185CB7BA8F5}"/>
              </a:ext>
            </a:extLst>
          </p:cNvPr>
          <p:cNvSpPr>
            <a:spLocks noGrp="1"/>
          </p:cNvSpPr>
          <p:nvPr>
            <p:ph type="title"/>
          </p:nvPr>
        </p:nvSpPr>
        <p:spPr/>
        <p:txBody>
          <a:bodyPr/>
          <a:lstStyle/>
          <a:p>
            <a:r>
              <a:rPr lang="en-US" dirty="0"/>
              <a:t>ROM Validation 03: Transient Flow Rate with Transient Cell Heat</a:t>
            </a:r>
          </a:p>
        </p:txBody>
      </p:sp>
      <p:sp>
        <p:nvSpPr>
          <p:cNvPr id="3" name="TextBox 2">
            <a:extLst>
              <a:ext uri="{FF2B5EF4-FFF2-40B4-BE49-F238E27FC236}">
                <a16:creationId xmlns:a16="http://schemas.microsoft.com/office/drawing/2014/main" id="{A3248166-8440-AD4A-00CA-120A24F20E5B}"/>
              </a:ext>
            </a:extLst>
          </p:cNvPr>
          <p:cNvSpPr txBox="1"/>
          <p:nvPr/>
        </p:nvSpPr>
        <p:spPr>
          <a:xfrm>
            <a:off x="5100205" y="6016057"/>
            <a:ext cx="1786130" cy="369332"/>
          </a:xfrm>
          <a:prstGeom prst="rect">
            <a:avLst/>
          </a:prstGeom>
          <a:noFill/>
        </p:spPr>
        <p:txBody>
          <a:bodyPr wrap="none" rtlCol="0">
            <a:spAutoFit/>
          </a:bodyPr>
          <a:lstStyle/>
          <a:p>
            <a:r>
              <a:rPr lang="en-US" dirty="0"/>
              <a:t>Cell Temperature</a:t>
            </a:r>
          </a:p>
        </p:txBody>
      </p:sp>
      <p:pic>
        <p:nvPicPr>
          <p:cNvPr id="6" name="Picture 5">
            <a:extLst>
              <a:ext uri="{FF2B5EF4-FFF2-40B4-BE49-F238E27FC236}">
                <a16:creationId xmlns:a16="http://schemas.microsoft.com/office/drawing/2014/main" id="{E295AAF4-5EA7-CF70-226D-2E1F71B7E8CA}"/>
              </a:ext>
            </a:extLst>
          </p:cNvPr>
          <p:cNvPicPr>
            <a:picLocks noChangeAspect="1"/>
          </p:cNvPicPr>
          <p:nvPr/>
        </p:nvPicPr>
        <p:blipFill>
          <a:blip r:embed="rId2"/>
          <a:stretch>
            <a:fillRect/>
          </a:stretch>
        </p:blipFill>
        <p:spPr>
          <a:xfrm>
            <a:off x="970058" y="1094683"/>
            <a:ext cx="3188805" cy="2286819"/>
          </a:xfrm>
          <a:prstGeom prst="rect">
            <a:avLst/>
          </a:prstGeom>
        </p:spPr>
      </p:pic>
      <p:pic>
        <p:nvPicPr>
          <p:cNvPr id="8" name="Picture 7">
            <a:extLst>
              <a:ext uri="{FF2B5EF4-FFF2-40B4-BE49-F238E27FC236}">
                <a16:creationId xmlns:a16="http://schemas.microsoft.com/office/drawing/2014/main" id="{FAE82E76-B1BB-D08F-16DD-463F127DACDF}"/>
              </a:ext>
            </a:extLst>
          </p:cNvPr>
          <p:cNvPicPr>
            <a:picLocks noChangeAspect="1"/>
          </p:cNvPicPr>
          <p:nvPr/>
        </p:nvPicPr>
        <p:blipFill>
          <a:blip r:embed="rId3"/>
          <a:stretch>
            <a:fillRect/>
          </a:stretch>
        </p:blipFill>
        <p:spPr>
          <a:xfrm>
            <a:off x="4371807" y="1093990"/>
            <a:ext cx="3188805" cy="2286819"/>
          </a:xfrm>
          <a:prstGeom prst="rect">
            <a:avLst/>
          </a:prstGeom>
        </p:spPr>
      </p:pic>
      <p:pic>
        <p:nvPicPr>
          <p:cNvPr id="11" name="Picture 10">
            <a:extLst>
              <a:ext uri="{FF2B5EF4-FFF2-40B4-BE49-F238E27FC236}">
                <a16:creationId xmlns:a16="http://schemas.microsoft.com/office/drawing/2014/main" id="{3990387D-1244-DCAA-A8CD-D93E638819F5}"/>
              </a:ext>
            </a:extLst>
          </p:cNvPr>
          <p:cNvPicPr>
            <a:picLocks noChangeAspect="1"/>
          </p:cNvPicPr>
          <p:nvPr/>
        </p:nvPicPr>
        <p:blipFill>
          <a:blip r:embed="rId4"/>
          <a:stretch>
            <a:fillRect/>
          </a:stretch>
        </p:blipFill>
        <p:spPr>
          <a:xfrm>
            <a:off x="7773556" y="1094683"/>
            <a:ext cx="3187838" cy="2286126"/>
          </a:xfrm>
          <a:prstGeom prst="rect">
            <a:avLst/>
          </a:prstGeom>
        </p:spPr>
      </p:pic>
      <p:pic>
        <p:nvPicPr>
          <p:cNvPr id="13" name="Picture 12">
            <a:extLst>
              <a:ext uri="{FF2B5EF4-FFF2-40B4-BE49-F238E27FC236}">
                <a16:creationId xmlns:a16="http://schemas.microsoft.com/office/drawing/2014/main" id="{E029359E-366B-3569-E48B-479337BEB171}"/>
              </a:ext>
            </a:extLst>
          </p:cNvPr>
          <p:cNvPicPr>
            <a:picLocks noChangeAspect="1"/>
          </p:cNvPicPr>
          <p:nvPr/>
        </p:nvPicPr>
        <p:blipFill>
          <a:blip r:embed="rId5"/>
          <a:stretch>
            <a:fillRect/>
          </a:stretch>
        </p:blipFill>
        <p:spPr>
          <a:xfrm>
            <a:off x="968731" y="3649996"/>
            <a:ext cx="3190131" cy="2286820"/>
          </a:xfrm>
          <a:prstGeom prst="rect">
            <a:avLst/>
          </a:prstGeom>
        </p:spPr>
      </p:pic>
      <p:pic>
        <p:nvPicPr>
          <p:cNvPr id="15" name="Picture 14">
            <a:extLst>
              <a:ext uri="{FF2B5EF4-FFF2-40B4-BE49-F238E27FC236}">
                <a16:creationId xmlns:a16="http://schemas.microsoft.com/office/drawing/2014/main" id="{FDB0CB35-81C5-BB6C-6D06-7CAFF3ADEC2D}"/>
              </a:ext>
            </a:extLst>
          </p:cNvPr>
          <p:cNvPicPr>
            <a:picLocks noChangeAspect="1"/>
          </p:cNvPicPr>
          <p:nvPr/>
        </p:nvPicPr>
        <p:blipFill>
          <a:blip r:embed="rId6"/>
          <a:stretch>
            <a:fillRect/>
          </a:stretch>
        </p:blipFill>
        <p:spPr>
          <a:xfrm>
            <a:off x="4371807" y="3649995"/>
            <a:ext cx="3193487" cy="2286819"/>
          </a:xfrm>
          <a:prstGeom prst="rect">
            <a:avLst/>
          </a:prstGeom>
        </p:spPr>
      </p:pic>
      <p:pic>
        <p:nvPicPr>
          <p:cNvPr id="17" name="Picture 16">
            <a:extLst>
              <a:ext uri="{FF2B5EF4-FFF2-40B4-BE49-F238E27FC236}">
                <a16:creationId xmlns:a16="http://schemas.microsoft.com/office/drawing/2014/main" id="{B2142345-91D0-74F5-C571-753592DA4FD2}"/>
              </a:ext>
            </a:extLst>
          </p:cNvPr>
          <p:cNvPicPr>
            <a:picLocks noChangeAspect="1"/>
          </p:cNvPicPr>
          <p:nvPr/>
        </p:nvPicPr>
        <p:blipFill>
          <a:blip r:embed="rId7"/>
          <a:stretch>
            <a:fillRect/>
          </a:stretch>
        </p:blipFill>
        <p:spPr>
          <a:xfrm>
            <a:off x="7773555" y="3649994"/>
            <a:ext cx="3187837" cy="2286125"/>
          </a:xfrm>
          <a:prstGeom prst="rect">
            <a:avLst/>
          </a:prstGeom>
        </p:spPr>
      </p:pic>
    </p:spTree>
    <p:extLst>
      <p:ext uri="{BB962C8B-B14F-4D97-AF65-F5344CB8AC3E}">
        <p14:creationId xmlns:p14="http://schemas.microsoft.com/office/powerpoint/2010/main" val="345803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1DBA-6536-FBD8-6054-7F1E883C3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8D5F3-43C9-D717-A839-37F842F9D0F5}"/>
              </a:ext>
            </a:extLst>
          </p:cNvPr>
          <p:cNvSpPr>
            <a:spLocks noGrp="1"/>
          </p:cNvSpPr>
          <p:nvPr>
            <p:ph type="title"/>
          </p:nvPr>
        </p:nvSpPr>
        <p:spPr/>
        <p:txBody>
          <a:bodyPr/>
          <a:lstStyle/>
          <a:p>
            <a:r>
              <a:rPr lang="en-US" dirty="0"/>
              <a:t>ROM Validation 03: Transient Flow Rate with Transient Cell Heat</a:t>
            </a:r>
          </a:p>
        </p:txBody>
      </p:sp>
      <p:sp>
        <p:nvSpPr>
          <p:cNvPr id="7" name="TextBox 6">
            <a:extLst>
              <a:ext uri="{FF2B5EF4-FFF2-40B4-BE49-F238E27FC236}">
                <a16:creationId xmlns:a16="http://schemas.microsoft.com/office/drawing/2014/main" id="{844944A3-DFD0-422F-61D3-F296E5D0C072}"/>
              </a:ext>
            </a:extLst>
          </p:cNvPr>
          <p:cNvSpPr txBox="1"/>
          <p:nvPr/>
        </p:nvSpPr>
        <p:spPr>
          <a:xfrm>
            <a:off x="1952152" y="5331977"/>
            <a:ext cx="3551037" cy="369332"/>
          </a:xfrm>
          <a:prstGeom prst="rect">
            <a:avLst/>
          </a:prstGeom>
          <a:noFill/>
        </p:spPr>
        <p:txBody>
          <a:bodyPr wrap="none" rtlCol="0">
            <a:spAutoFit/>
          </a:bodyPr>
          <a:lstStyle/>
          <a:p>
            <a:pPr algn="ctr"/>
            <a:r>
              <a:rPr lang="en-US" dirty="0"/>
              <a:t>Temperature at Fluid-Solid Interface</a:t>
            </a:r>
          </a:p>
        </p:txBody>
      </p:sp>
      <p:sp>
        <p:nvSpPr>
          <p:cNvPr id="8" name="TextBox 7">
            <a:extLst>
              <a:ext uri="{FF2B5EF4-FFF2-40B4-BE49-F238E27FC236}">
                <a16:creationId xmlns:a16="http://schemas.microsoft.com/office/drawing/2014/main" id="{E4AFEACB-4890-3C9F-3B2F-787D7D8C0FE3}"/>
              </a:ext>
            </a:extLst>
          </p:cNvPr>
          <p:cNvSpPr txBox="1"/>
          <p:nvPr/>
        </p:nvSpPr>
        <p:spPr>
          <a:xfrm>
            <a:off x="7104818" y="5336580"/>
            <a:ext cx="3289876" cy="369332"/>
          </a:xfrm>
          <a:prstGeom prst="rect">
            <a:avLst/>
          </a:prstGeom>
          <a:noFill/>
        </p:spPr>
        <p:txBody>
          <a:bodyPr wrap="none" rtlCol="0">
            <a:spAutoFit/>
          </a:bodyPr>
          <a:lstStyle/>
          <a:p>
            <a:pPr algn="ctr"/>
            <a:r>
              <a:rPr lang="en-US" dirty="0"/>
              <a:t>Heat Flow at Fluid-Solid Interface</a:t>
            </a:r>
          </a:p>
        </p:txBody>
      </p:sp>
      <p:pic>
        <p:nvPicPr>
          <p:cNvPr id="5" name="Picture 4">
            <a:extLst>
              <a:ext uri="{FF2B5EF4-FFF2-40B4-BE49-F238E27FC236}">
                <a16:creationId xmlns:a16="http://schemas.microsoft.com/office/drawing/2014/main" id="{760D6C92-454D-0F11-BE1B-887D760BB209}"/>
              </a:ext>
            </a:extLst>
          </p:cNvPr>
          <p:cNvPicPr>
            <a:picLocks noChangeAspect="1"/>
          </p:cNvPicPr>
          <p:nvPr/>
        </p:nvPicPr>
        <p:blipFill>
          <a:blip r:embed="rId2"/>
          <a:stretch>
            <a:fillRect/>
          </a:stretch>
        </p:blipFill>
        <p:spPr>
          <a:xfrm>
            <a:off x="1091290" y="1767191"/>
            <a:ext cx="4741633" cy="3327112"/>
          </a:xfrm>
          <a:prstGeom prst="rect">
            <a:avLst/>
          </a:prstGeom>
        </p:spPr>
      </p:pic>
      <p:pic>
        <p:nvPicPr>
          <p:cNvPr id="10" name="Picture 9">
            <a:extLst>
              <a:ext uri="{FF2B5EF4-FFF2-40B4-BE49-F238E27FC236}">
                <a16:creationId xmlns:a16="http://schemas.microsoft.com/office/drawing/2014/main" id="{18BD15A0-779C-B86B-C7D8-5CB1A9F25F66}"/>
              </a:ext>
            </a:extLst>
          </p:cNvPr>
          <p:cNvPicPr>
            <a:picLocks noChangeAspect="1"/>
          </p:cNvPicPr>
          <p:nvPr/>
        </p:nvPicPr>
        <p:blipFill>
          <a:blip r:embed="rId3"/>
          <a:stretch>
            <a:fillRect/>
          </a:stretch>
        </p:blipFill>
        <p:spPr>
          <a:xfrm>
            <a:off x="6359079" y="1767191"/>
            <a:ext cx="4746614" cy="3327112"/>
          </a:xfrm>
          <a:prstGeom prst="rect">
            <a:avLst/>
          </a:prstGeom>
        </p:spPr>
      </p:pic>
    </p:spTree>
    <p:extLst>
      <p:ext uri="{BB962C8B-B14F-4D97-AF65-F5344CB8AC3E}">
        <p14:creationId xmlns:p14="http://schemas.microsoft.com/office/powerpoint/2010/main" val="255378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9C0F5-4B8F-4B7D-55A5-7E9777015546}"/>
              </a:ext>
            </a:extLst>
          </p:cNvPr>
          <p:cNvSpPr>
            <a:spLocks noGrp="1"/>
          </p:cNvSpPr>
          <p:nvPr>
            <p:ph type="title"/>
          </p:nvPr>
        </p:nvSpPr>
        <p:spPr/>
        <p:txBody>
          <a:bodyPr/>
          <a:lstStyle/>
          <a:p>
            <a:r>
              <a:rPr lang="en-US" dirty="0"/>
              <a:t>Our Next Energy (ONE) Case Study</a:t>
            </a:r>
          </a:p>
        </p:txBody>
      </p:sp>
      <p:sp>
        <p:nvSpPr>
          <p:cNvPr id="5" name="Text Placeholder 4">
            <a:extLst>
              <a:ext uri="{FF2B5EF4-FFF2-40B4-BE49-F238E27FC236}">
                <a16:creationId xmlns:a16="http://schemas.microsoft.com/office/drawing/2014/main" id="{D38AC851-5DBD-A796-B3B1-EF9C3FC2B0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2282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ox with brown squares&#10;&#10;Description automatically generated">
            <a:extLst>
              <a:ext uri="{FF2B5EF4-FFF2-40B4-BE49-F238E27FC236}">
                <a16:creationId xmlns:a16="http://schemas.microsoft.com/office/drawing/2014/main" id="{275B81A8-1F8D-AC14-C1E6-D456376290E4}"/>
              </a:ext>
            </a:extLst>
          </p:cNvPr>
          <p:cNvPicPr>
            <a:picLocks noChangeAspect="1"/>
          </p:cNvPicPr>
          <p:nvPr/>
        </p:nvPicPr>
        <p:blipFill>
          <a:blip r:embed="rId2">
            <a:extLst>
              <a:ext uri="{28A0092B-C50C-407E-A947-70E740481C1C}">
                <a14:useLocalDpi xmlns:a14="http://schemas.microsoft.com/office/drawing/2010/main" val="0"/>
              </a:ext>
            </a:extLst>
          </a:blip>
          <a:srcRect l="5829" t="6011" b="6617"/>
          <a:stretch/>
        </p:blipFill>
        <p:spPr>
          <a:xfrm>
            <a:off x="222637" y="1327868"/>
            <a:ext cx="4546537" cy="4094922"/>
          </a:xfrm>
          <a:prstGeom prst="rect">
            <a:avLst/>
          </a:prstGeom>
        </p:spPr>
      </p:pic>
      <p:sp>
        <p:nvSpPr>
          <p:cNvPr id="5" name="Title 4">
            <a:extLst>
              <a:ext uri="{FF2B5EF4-FFF2-40B4-BE49-F238E27FC236}">
                <a16:creationId xmlns:a16="http://schemas.microsoft.com/office/drawing/2014/main" id="{1765C501-3118-8857-7D73-03707FE19D92}"/>
              </a:ext>
            </a:extLst>
          </p:cNvPr>
          <p:cNvSpPr>
            <a:spLocks noGrp="1"/>
          </p:cNvSpPr>
          <p:nvPr>
            <p:ph type="title"/>
          </p:nvPr>
        </p:nvSpPr>
        <p:spPr/>
        <p:txBody>
          <a:bodyPr/>
          <a:lstStyle/>
          <a:p>
            <a:r>
              <a:rPr lang="en-US" dirty="0"/>
              <a:t>ONE Battery LTI+HTC ROM Results</a:t>
            </a:r>
          </a:p>
        </p:txBody>
      </p:sp>
      <p:pic>
        <p:nvPicPr>
          <p:cNvPr id="7" name="Content Placeholder 7">
            <a:extLst>
              <a:ext uri="{FF2B5EF4-FFF2-40B4-BE49-F238E27FC236}">
                <a16:creationId xmlns:a16="http://schemas.microsoft.com/office/drawing/2014/main" id="{DE3C7936-9A9A-212E-1B14-D1CC188EBD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8870" y="1780099"/>
            <a:ext cx="3132911" cy="3132911"/>
          </a:xfrm>
          <a:prstGeom prst="rect">
            <a:avLst/>
          </a:prstGeom>
        </p:spPr>
      </p:pic>
      <p:pic>
        <p:nvPicPr>
          <p:cNvPr id="8" name="Content Placeholder 10">
            <a:extLst>
              <a:ext uri="{FF2B5EF4-FFF2-40B4-BE49-F238E27FC236}">
                <a16:creationId xmlns:a16="http://schemas.microsoft.com/office/drawing/2014/main" id="{D62F3BC0-23F5-72A5-62EE-71AD93A3865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p:blipFill>
        <p:spPr>
          <a:xfrm>
            <a:off x="4879001" y="1796001"/>
            <a:ext cx="3069866" cy="3069866"/>
          </a:xfrm>
        </p:spPr>
      </p:pic>
    </p:spTree>
    <p:extLst>
      <p:ext uri="{BB962C8B-B14F-4D97-AF65-F5344CB8AC3E}">
        <p14:creationId xmlns:p14="http://schemas.microsoft.com/office/powerpoint/2010/main" val="3715821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0FE36-1089-9FA4-84A8-E3A9ECDB0E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6D7CD3-56AF-0057-41AE-621F15C39C05}"/>
              </a:ext>
            </a:extLst>
          </p:cNvPr>
          <p:cNvSpPr>
            <a:spLocks noGrp="1"/>
          </p:cNvSpPr>
          <p:nvPr>
            <p:ph type="title"/>
          </p:nvPr>
        </p:nvSpPr>
        <p:spPr/>
        <p:txBody>
          <a:bodyPr/>
          <a:lstStyle/>
          <a:p>
            <a:r>
              <a:rPr lang="en-US" dirty="0"/>
              <a:t>Wartsila Case Study</a:t>
            </a:r>
          </a:p>
        </p:txBody>
      </p:sp>
      <p:sp>
        <p:nvSpPr>
          <p:cNvPr id="5" name="Text Placeholder 4">
            <a:extLst>
              <a:ext uri="{FF2B5EF4-FFF2-40B4-BE49-F238E27FC236}">
                <a16:creationId xmlns:a16="http://schemas.microsoft.com/office/drawing/2014/main" id="{4B9B31E4-1075-405C-36E0-A4027FB967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9883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B64EE-19C7-FD79-2320-3F78BADF83F2}"/>
              </a:ext>
            </a:extLst>
          </p:cNvPr>
          <p:cNvSpPr>
            <a:spLocks noGrp="1"/>
          </p:cNvSpPr>
          <p:nvPr>
            <p:ph type="title"/>
          </p:nvPr>
        </p:nvSpPr>
        <p:spPr/>
        <p:txBody>
          <a:bodyPr/>
          <a:lstStyle/>
          <a:p>
            <a:r>
              <a:rPr lang="en-US"/>
              <a:t>Introduction</a:t>
            </a:r>
          </a:p>
        </p:txBody>
      </p:sp>
      <p:sp>
        <p:nvSpPr>
          <p:cNvPr id="7" name="Content Placeholder 6">
            <a:extLst>
              <a:ext uri="{FF2B5EF4-FFF2-40B4-BE49-F238E27FC236}">
                <a16:creationId xmlns:a16="http://schemas.microsoft.com/office/drawing/2014/main" id="{16980D91-85A6-70FB-C6D9-7D9415DB359A}"/>
              </a:ext>
            </a:extLst>
          </p:cNvPr>
          <p:cNvSpPr>
            <a:spLocks noGrp="1"/>
          </p:cNvSpPr>
          <p:nvPr>
            <p:ph idx="1"/>
          </p:nvPr>
        </p:nvSpPr>
        <p:spPr>
          <a:xfrm>
            <a:off x="609600" y="1487054"/>
            <a:ext cx="10972800" cy="4227945"/>
          </a:xfrm>
        </p:spPr>
        <p:txBody>
          <a:bodyPr/>
          <a:lstStyle/>
          <a:p>
            <a:r>
              <a:rPr lang="en-US" dirty="0"/>
              <a:t>Battery thermal LTI ROM has been successfully by many Ansys customers.</a:t>
            </a:r>
          </a:p>
          <a:p>
            <a:pPr lvl="1"/>
            <a:r>
              <a:rPr lang="en-US" sz="2000" dirty="0">
                <a:solidFill>
                  <a:schemeClr val="tx1"/>
                </a:solidFill>
              </a:rPr>
              <a:t>LTI ROM (Linear Time-Invariant Reduced Order Mode)</a:t>
            </a:r>
          </a:p>
          <a:p>
            <a:endParaRPr lang="en-US" dirty="0"/>
          </a:p>
          <a:p>
            <a:r>
              <a:rPr lang="en-US" dirty="0"/>
              <a:t>LTI ROMs cannot model varying coolant flow rate. </a:t>
            </a:r>
          </a:p>
          <a:p>
            <a:endParaRPr lang="en-US" dirty="0"/>
          </a:p>
          <a:p>
            <a:r>
              <a:rPr lang="en-US" dirty="0"/>
              <a:t>In the project, a new ROM methodology is developed to model varying coolant flow rate.</a:t>
            </a:r>
          </a:p>
        </p:txBody>
      </p:sp>
    </p:spTree>
    <p:extLst>
      <p:ext uri="{BB962C8B-B14F-4D97-AF65-F5344CB8AC3E}">
        <p14:creationId xmlns:p14="http://schemas.microsoft.com/office/powerpoint/2010/main" val="146822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06E0-EE66-C472-3854-0C93F052CD0D}"/>
              </a:ext>
            </a:extLst>
          </p:cNvPr>
          <p:cNvSpPr>
            <a:spLocks noGrp="1"/>
          </p:cNvSpPr>
          <p:nvPr>
            <p:ph type="title"/>
          </p:nvPr>
        </p:nvSpPr>
        <p:spPr/>
        <p:txBody>
          <a:bodyPr/>
          <a:lstStyle/>
          <a:p>
            <a:r>
              <a:rPr lang="en-US" dirty="0"/>
              <a:t>Wartsila Battery LTI+HTC ROM Results</a:t>
            </a:r>
          </a:p>
        </p:txBody>
      </p:sp>
      <p:pic>
        <p:nvPicPr>
          <p:cNvPr id="5" name="Content Placeholder 4">
            <a:extLst>
              <a:ext uri="{FF2B5EF4-FFF2-40B4-BE49-F238E27FC236}">
                <a16:creationId xmlns:a16="http://schemas.microsoft.com/office/drawing/2014/main" id="{EE2A9574-8C83-CD1E-2A74-35712396B6E7}"/>
              </a:ext>
            </a:extLst>
          </p:cNvPr>
          <p:cNvPicPr>
            <a:picLocks noGrp="1" noChangeAspect="1"/>
          </p:cNvPicPr>
          <p:nvPr>
            <p:ph idx="1"/>
          </p:nvPr>
        </p:nvPicPr>
        <p:blipFill>
          <a:blip r:embed="rId2"/>
          <a:stretch>
            <a:fillRect/>
          </a:stretch>
        </p:blipFill>
        <p:spPr>
          <a:xfrm>
            <a:off x="667247" y="1171491"/>
            <a:ext cx="3602603" cy="2361778"/>
          </a:xfrm>
        </p:spPr>
      </p:pic>
      <p:pic>
        <p:nvPicPr>
          <p:cNvPr id="7" name="Picture 6">
            <a:extLst>
              <a:ext uri="{FF2B5EF4-FFF2-40B4-BE49-F238E27FC236}">
                <a16:creationId xmlns:a16="http://schemas.microsoft.com/office/drawing/2014/main" id="{308C935B-6B7D-B105-818C-67B70CBE35A7}"/>
              </a:ext>
            </a:extLst>
          </p:cNvPr>
          <p:cNvPicPr>
            <a:picLocks noChangeAspect="1"/>
          </p:cNvPicPr>
          <p:nvPr/>
        </p:nvPicPr>
        <p:blipFill>
          <a:blip r:embed="rId3"/>
          <a:stretch>
            <a:fillRect/>
          </a:stretch>
        </p:blipFill>
        <p:spPr>
          <a:xfrm>
            <a:off x="667247" y="3691639"/>
            <a:ext cx="3602603" cy="2224664"/>
          </a:xfrm>
          <a:prstGeom prst="rect">
            <a:avLst/>
          </a:prstGeom>
        </p:spPr>
      </p:pic>
      <p:pic>
        <p:nvPicPr>
          <p:cNvPr id="3" name="图片 3">
            <a:extLst>
              <a:ext uri="{FF2B5EF4-FFF2-40B4-BE49-F238E27FC236}">
                <a16:creationId xmlns:a16="http://schemas.microsoft.com/office/drawing/2014/main" id="{2C724CE5-DFC9-007C-55F6-1E26EA7D2C9D}"/>
              </a:ext>
            </a:extLst>
          </p:cNvPr>
          <p:cNvPicPr>
            <a:picLocks noChangeAspect="1"/>
          </p:cNvPicPr>
          <p:nvPr/>
        </p:nvPicPr>
        <p:blipFill>
          <a:blip r:embed="rId4"/>
          <a:stretch>
            <a:fillRect/>
          </a:stretch>
        </p:blipFill>
        <p:spPr>
          <a:xfrm>
            <a:off x="4579929" y="2352380"/>
            <a:ext cx="3602603" cy="2678613"/>
          </a:xfrm>
          <a:prstGeom prst="rect">
            <a:avLst/>
          </a:prstGeom>
        </p:spPr>
      </p:pic>
      <p:pic>
        <p:nvPicPr>
          <p:cNvPr id="4" name="图片 7">
            <a:extLst>
              <a:ext uri="{FF2B5EF4-FFF2-40B4-BE49-F238E27FC236}">
                <a16:creationId xmlns:a16="http://schemas.microsoft.com/office/drawing/2014/main" id="{028C7973-C2AA-DFD8-D7D5-A4324DA9F728}"/>
              </a:ext>
            </a:extLst>
          </p:cNvPr>
          <p:cNvPicPr>
            <a:picLocks noChangeAspect="1"/>
          </p:cNvPicPr>
          <p:nvPr/>
        </p:nvPicPr>
        <p:blipFill>
          <a:blip r:embed="rId5"/>
          <a:stretch>
            <a:fillRect/>
          </a:stretch>
        </p:blipFill>
        <p:spPr>
          <a:xfrm>
            <a:off x="8340919" y="2357464"/>
            <a:ext cx="3617844" cy="2673481"/>
          </a:xfrm>
          <a:prstGeom prst="rect">
            <a:avLst/>
          </a:prstGeom>
        </p:spPr>
      </p:pic>
    </p:spTree>
    <p:extLst>
      <p:ext uri="{BB962C8B-B14F-4D97-AF65-F5344CB8AC3E}">
        <p14:creationId xmlns:p14="http://schemas.microsoft.com/office/powerpoint/2010/main" val="423631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F8A297-0AB6-93DB-9C8A-E55D5D160158}"/>
              </a:ext>
            </a:extLst>
          </p:cNvPr>
          <p:cNvSpPr>
            <a:spLocks noGrp="1"/>
          </p:cNvSpPr>
          <p:nvPr>
            <p:ph type="title"/>
          </p:nvPr>
        </p:nvSpPr>
        <p:spPr/>
        <p:txBody>
          <a:bodyPr/>
          <a:lstStyle/>
          <a:p>
            <a:r>
              <a:rPr lang="en-US" dirty="0"/>
              <a:t>Conclusions</a:t>
            </a:r>
          </a:p>
        </p:txBody>
      </p:sp>
      <p:sp>
        <p:nvSpPr>
          <p:cNvPr id="6" name="Content Placeholder 5">
            <a:extLst>
              <a:ext uri="{FF2B5EF4-FFF2-40B4-BE49-F238E27FC236}">
                <a16:creationId xmlns:a16="http://schemas.microsoft.com/office/drawing/2014/main" id="{4717B44D-DF8E-A94C-168D-A491C83A6C6A}"/>
              </a:ext>
            </a:extLst>
          </p:cNvPr>
          <p:cNvSpPr>
            <a:spLocks noGrp="1"/>
          </p:cNvSpPr>
          <p:nvPr>
            <p:ph idx="1"/>
          </p:nvPr>
        </p:nvSpPr>
        <p:spPr>
          <a:xfrm>
            <a:off x="609600" y="1295399"/>
            <a:ext cx="10972800" cy="4723737"/>
          </a:xfrm>
        </p:spPr>
        <p:txBody>
          <a:bodyPr/>
          <a:lstStyle/>
          <a:p>
            <a:r>
              <a:rPr lang="en-US" sz="2000" dirty="0"/>
              <a:t>A new LTI + HTC ROM is introduced to solve the transient battery thermal management problem with varying flow rate.</a:t>
            </a:r>
          </a:p>
          <a:p>
            <a:endParaRPr lang="en-US" sz="2000" dirty="0"/>
          </a:p>
          <a:p>
            <a:r>
              <a:rPr lang="en-US" sz="2000" dirty="0"/>
              <a:t>The new LTI + ROM consists of two components, an LTI ROM for the solid parts and an HTC component for the fluid part.  Both components are created based on results from high fidelity CFD models.</a:t>
            </a:r>
          </a:p>
          <a:p>
            <a:endParaRPr lang="en-US" sz="2000" dirty="0"/>
          </a:p>
          <a:p>
            <a:r>
              <a:rPr lang="en-US" sz="2000" dirty="0"/>
              <a:t>The two components are two-way coupled through heat flow and temperature at the fluid-solid interface.  The coupling can be either implicit or explicit.  Implicit method is recommended whenever supported.  The explicit method may not converge when using large time step sizes. </a:t>
            </a:r>
          </a:p>
          <a:p>
            <a:endParaRPr lang="en-US" sz="2000" dirty="0"/>
          </a:p>
          <a:p>
            <a:r>
              <a:rPr lang="en-US" sz="2000" dirty="0"/>
              <a:t>The ROM results are within 3% when compared with the high fidelity CFD results. And the ROM is orders of magnitude faster than the CFD model.</a:t>
            </a:r>
          </a:p>
        </p:txBody>
      </p:sp>
    </p:spTree>
    <p:extLst>
      <p:ext uri="{BB962C8B-B14F-4D97-AF65-F5344CB8AC3E}">
        <p14:creationId xmlns:p14="http://schemas.microsoft.com/office/powerpoint/2010/main" val="24982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B5DC7-97A1-3240-8B8C-77AEE2B5033F}"/>
              </a:ext>
            </a:extLst>
          </p:cNvPr>
          <p:cNvSpPr>
            <a:spLocks noGrp="1"/>
          </p:cNvSpPr>
          <p:nvPr>
            <p:ph type="body" sz="quarter" idx="10"/>
          </p:nvPr>
        </p:nvSpPr>
        <p:spPr>
          <a:xfrm>
            <a:off x="6096001" y="2520950"/>
            <a:ext cx="5715000" cy="1449388"/>
          </a:xfrm>
        </p:spPr>
        <p:txBody>
          <a:bodyPr>
            <a:normAutofit/>
          </a:bodyPr>
          <a:lstStyle/>
          <a:p>
            <a:r>
              <a:rPr lang="en-US" sz="3200" dirty="0"/>
              <a:t>Appendix : Explicit Coupling</a:t>
            </a:r>
          </a:p>
          <a:p>
            <a:endParaRPr lang="en-US" sz="2400" b="0" dirty="0"/>
          </a:p>
        </p:txBody>
      </p:sp>
    </p:spTree>
    <p:extLst>
      <p:ext uri="{BB962C8B-B14F-4D97-AF65-F5344CB8AC3E}">
        <p14:creationId xmlns:p14="http://schemas.microsoft.com/office/powerpoint/2010/main" val="2280524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61E2-599A-43B3-8D44-3714A17EE804}"/>
              </a:ext>
            </a:extLst>
          </p:cNvPr>
          <p:cNvSpPr>
            <a:spLocks noGrp="1"/>
          </p:cNvSpPr>
          <p:nvPr>
            <p:ph type="title"/>
          </p:nvPr>
        </p:nvSpPr>
        <p:spPr/>
        <p:txBody>
          <a:bodyPr/>
          <a:lstStyle/>
          <a:p>
            <a:r>
              <a:rPr lang="en-US" dirty="0"/>
              <a:t>Twin Builder Implementation Using Explicit Coupling</a:t>
            </a:r>
          </a:p>
        </p:txBody>
      </p:sp>
      <p:pic>
        <p:nvPicPr>
          <p:cNvPr id="5" name="Content Placeholder 4">
            <a:extLst>
              <a:ext uri="{FF2B5EF4-FFF2-40B4-BE49-F238E27FC236}">
                <a16:creationId xmlns:a16="http://schemas.microsoft.com/office/drawing/2014/main" id="{AF1F4DD8-4682-7D88-55FF-2E7C3AE1A8C2}"/>
              </a:ext>
            </a:extLst>
          </p:cNvPr>
          <p:cNvPicPr>
            <a:picLocks noGrp="1" noChangeAspect="1"/>
          </p:cNvPicPr>
          <p:nvPr>
            <p:ph idx="1"/>
          </p:nvPr>
        </p:nvPicPr>
        <p:blipFill>
          <a:blip r:embed="rId2"/>
          <a:stretch>
            <a:fillRect/>
          </a:stretch>
        </p:blipFill>
        <p:spPr>
          <a:xfrm>
            <a:off x="2464834" y="1360055"/>
            <a:ext cx="7122511" cy="3989485"/>
          </a:xfrm>
          <a:ln>
            <a:solidFill>
              <a:schemeClr val="tx1">
                <a:lumMod val="50000"/>
                <a:lumOff val="50000"/>
              </a:schemeClr>
            </a:solidFill>
          </a:ln>
        </p:spPr>
      </p:pic>
      <p:sp>
        <p:nvSpPr>
          <p:cNvPr id="6" name="TextBox 5">
            <a:extLst>
              <a:ext uri="{FF2B5EF4-FFF2-40B4-BE49-F238E27FC236}">
                <a16:creationId xmlns:a16="http://schemas.microsoft.com/office/drawing/2014/main" id="{22343B11-A72B-5B12-6CFC-1A35C65588E6}"/>
              </a:ext>
            </a:extLst>
          </p:cNvPr>
          <p:cNvSpPr txBox="1"/>
          <p:nvPr/>
        </p:nvSpPr>
        <p:spPr>
          <a:xfrm>
            <a:off x="2839884" y="5615709"/>
            <a:ext cx="6511334" cy="369332"/>
          </a:xfrm>
          <a:prstGeom prst="rect">
            <a:avLst/>
          </a:prstGeom>
          <a:noFill/>
        </p:spPr>
        <p:txBody>
          <a:bodyPr wrap="none" rtlCol="0">
            <a:spAutoFit/>
          </a:bodyPr>
          <a:lstStyle/>
          <a:p>
            <a:r>
              <a:rPr lang="en-US" dirty="0"/>
              <a:t>The Explicit Coupling Model Starts to Diverge at a dt of 300 seconds.</a:t>
            </a:r>
          </a:p>
        </p:txBody>
      </p:sp>
    </p:spTree>
    <p:extLst>
      <p:ext uri="{BB962C8B-B14F-4D97-AF65-F5344CB8AC3E}">
        <p14:creationId xmlns:p14="http://schemas.microsoft.com/office/powerpoint/2010/main" val="357956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097BD-EC16-45F1-9AD0-1FEAC9569631}"/>
              </a:ext>
            </a:extLst>
          </p:cNvPr>
          <p:cNvSpPr>
            <a:spLocks noGrp="1"/>
          </p:cNvSpPr>
          <p:nvPr>
            <p:ph type="sldNum" sz="quarter" idx="4294967295"/>
          </p:nvPr>
        </p:nvSpPr>
        <p:spPr>
          <a:xfrm>
            <a:off x="0" y="6542088"/>
            <a:ext cx="2743200" cy="249237"/>
          </a:xfrm>
        </p:spPr>
        <p:txBody>
          <a:bodyPr/>
          <a:lstStyle/>
          <a:p>
            <a:fld id="{F0D23093-2AB0-F74C-B865-1A12A15B650E}" type="slidenum">
              <a:rPr lang="en-US" smtClean="0"/>
              <a:pPr/>
              <a:t>24</a:t>
            </a:fld>
            <a:endParaRPr lang="en-US"/>
          </a:p>
        </p:txBody>
      </p:sp>
    </p:spTree>
    <p:extLst>
      <p:ext uri="{BB962C8B-B14F-4D97-AF65-F5344CB8AC3E}">
        <p14:creationId xmlns:p14="http://schemas.microsoft.com/office/powerpoint/2010/main" val="999110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F45A-A8B4-199C-5270-E9871D2D883A}"/>
              </a:ext>
            </a:extLst>
          </p:cNvPr>
          <p:cNvSpPr>
            <a:spLocks noGrp="1"/>
          </p:cNvSpPr>
          <p:nvPr>
            <p:ph type="title"/>
          </p:nvPr>
        </p:nvSpPr>
        <p:spPr/>
        <p:txBody>
          <a:bodyPr/>
          <a:lstStyle/>
          <a:p>
            <a:r>
              <a:rPr lang="en-US" dirty="0"/>
              <a:t>Introducing the LTI + HTC ROM</a:t>
            </a:r>
          </a:p>
        </p:txBody>
      </p:sp>
      <p:pic>
        <p:nvPicPr>
          <p:cNvPr id="7" name="Picture 6" descr="A blue light on a black background&#10;&#10;Description automatically generated">
            <a:extLst>
              <a:ext uri="{FF2B5EF4-FFF2-40B4-BE49-F238E27FC236}">
                <a16:creationId xmlns:a16="http://schemas.microsoft.com/office/drawing/2014/main" id="{92E21E5A-205C-6A62-179D-C85D8F7100C9}"/>
              </a:ext>
            </a:extLst>
          </p:cNvPr>
          <p:cNvPicPr>
            <a:picLocks noChangeAspect="1"/>
          </p:cNvPicPr>
          <p:nvPr/>
        </p:nvPicPr>
        <p:blipFill>
          <a:blip r:embed="rId2" cstate="print">
            <a:extLst>
              <a:ext uri="{28A0092B-C50C-407E-A947-70E740481C1C}">
                <a14:useLocalDpi xmlns:a14="http://schemas.microsoft.com/office/drawing/2010/main" val="0"/>
              </a:ext>
            </a:extLst>
          </a:blip>
          <a:srcRect l="10572" t="13714" r="6286" b="18730"/>
          <a:stretch/>
        </p:blipFill>
        <p:spPr>
          <a:xfrm>
            <a:off x="5411884" y="4367871"/>
            <a:ext cx="2898648" cy="1324812"/>
          </a:xfrm>
          <a:prstGeom prst="rect">
            <a:avLst/>
          </a:prstGeom>
        </p:spPr>
      </p:pic>
      <p:pic>
        <p:nvPicPr>
          <p:cNvPr id="10" name="Picture 9" descr="A computer generated image of a file cabinet&#10;&#10;Description automatically generated">
            <a:extLst>
              <a:ext uri="{FF2B5EF4-FFF2-40B4-BE49-F238E27FC236}">
                <a16:creationId xmlns:a16="http://schemas.microsoft.com/office/drawing/2014/main" id="{C09072B3-55E9-C270-B7F3-7EAA4956F56C}"/>
              </a:ext>
            </a:extLst>
          </p:cNvPr>
          <p:cNvPicPr>
            <a:picLocks noChangeAspect="1"/>
          </p:cNvPicPr>
          <p:nvPr/>
        </p:nvPicPr>
        <p:blipFill>
          <a:blip r:embed="rId3" cstate="print">
            <a:extLst>
              <a:ext uri="{28A0092B-C50C-407E-A947-70E740481C1C}">
                <a14:useLocalDpi xmlns:a14="http://schemas.microsoft.com/office/drawing/2010/main" val="0"/>
              </a:ext>
            </a:extLst>
          </a:blip>
          <a:srcRect l="16857" r="19715"/>
          <a:stretch/>
        </p:blipFill>
        <p:spPr>
          <a:xfrm>
            <a:off x="5411884" y="580121"/>
            <a:ext cx="2899957" cy="2571750"/>
          </a:xfrm>
          <a:prstGeom prst="rect">
            <a:avLst/>
          </a:prstGeom>
        </p:spPr>
      </p:pic>
      <p:pic>
        <p:nvPicPr>
          <p:cNvPr id="14" name="Picture 13" descr="A computer generated image of a file cabinet&#10;&#10;Description automatically generated">
            <a:extLst>
              <a:ext uri="{FF2B5EF4-FFF2-40B4-BE49-F238E27FC236}">
                <a16:creationId xmlns:a16="http://schemas.microsoft.com/office/drawing/2014/main" id="{E9D6AADD-C86F-0666-88CE-63EBF3DC01ED}"/>
              </a:ext>
            </a:extLst>
          </p:cNvPr>
          <p:cNvPicPr>
            <a:picLocks noChangeAspect="1"/>
          </p:cNvPicPr>
          <p:nvPr/>
        </p:nvPicPr>
        <p:blipFill>
          <a:blip r:embed="rId4">
            <a:extLst>
              <a:ext uri="{28A0092B-C50C-407E-A947-70E740481C1C}">
                <a14:useLocalDpi xmlns:a14="http://schemas.microsoft.com/office/drawing/2010/main" val="0"/>
              </a:ext>
            </a:extLst>
          </a:blip>
          <a:srcRect l="16191" r="20793"/>
          <a:stretch/>
        </p:blipFill>
        <p:spPr>
          <a:xfrm>
            <a:off x="508959" y="1709332"/>
            <a:ext cx="3457304" cy="3086100"/>
          </a:xfrm>
          <a:prstGeom prst="rect">
            <a:avLst/>
          </a:prstGeom>
        </p:spPr>
      </p:pic>
      <p:cxnSp>
        <p:nvCxnSpPr>
          <p:cNvPr id="16" name="Connector: Elbow 15">
            <a:extLst>
              <a:ext uri="{FF2B5EF4-FFF2-40B4-BE49-F238E27FC236}">
                <a16:creationId xmlns:a16="http://schemas.microsoft.com/office/drawing/2014/main" id="{B3CAC543-F0D1-CE37-EE94-C4664C03CF61}"/>
              </a:ext>
            </a:extLst>
          </p:cNvPr>
          <p:cNvCxnSpPr>
            <a:cxnSpLocks/>
            <a:stCxn id="14" idx="3"/>
            <a:endCxn id="10" idx="1"/>
          </p:cNvCxnSpPr>
          <p:nvPr/>
        </p:nvCxnSpPr>
        <p:spPr>
          <a:xfrm flipV="1">
            <a:off x="3966263" y="1865996"/>
            <a:ext cx="1445621" cy="1386386"/>
          </a:xfrm>
          <a:prstGeom prst="bentConnector3">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9FF76733-ED14-5F2F-34C6-5E899E8195A8}"/>
              </a:ext>
            </a:extLst>
          </p:cNvPr>
          <p:cNvCxnSpPr>
            <a:stCxn id="14" idx="3"/>
            <a:endCxn id="7" idx="1"/>
          </p:cNvCxnSpPr>
          <p:nvPr/>
        </p:nvCxnSpPr>
        <p:spPr>
          <a:xfrm>
            <a:off x="3966263" y="3252382"/>
            <a:ext cx="1445621" cy="1777895"/>
          </a:xfrm>
          <a:prstGeom prst="bentConnector3">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2B19E75F-F4BC-DBE3-AD42-D87AF05C9B4C}"/>
              </a:ext>
            </a:extLst>
          </p:cNvPr>
          <p:cNvGrpSpPr/>
          <p:nvPr/>
        </p:nvGrpSpPr>
        <p:grpSpPr>
          <a:xfrm>
            <a:off x="8310532" y="1664078"/>
            <a:ext cx="2926080" cy="369332"/>
            <a:chOff x="8004293" y="1688285"/>
            <a:chExt cx="2926080" cy="369332"/>
          </a:xfrm>
        </p:grpSpPr>
        <p:cxnSp>
          <p:nvCxnSpPr>
            <p:cNvPr id="20" name="Straight Arrow Connector 19">
              <a:extLst>
                <a:ext uri="{FF2B5EF4-FFF2-40B4-BE49-F238E27FC236}">
                  <a16:creationId xmlns:a16="http://schemas.microsoft.com/office/drawing/2014/main" id="{A41F92BD-847B-6EA0-9F53-E2060E1EB757}"/>
                </a:ext>
              </a:extLst>
            </p:cNvPr>
            <p:cNvCxnSpPr>
              <a:cxnSpLocks/>
            </p:cNvCxnSpPr>
            <p:nvPr/>
          </p:nvCxnSpPr>
          <p:spPr>
            <a:xfrm>
              <a:off x="8004293" y="1866822"/>
              <a:ext cx="91440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792EE5F-8397-98C6-BBB2-2B282CD8F42F}"/>
                </a:ext>
              </a:extLst>
            </p:cNvPr>
            <p:cNvSpPr txBox="1"/>
            <p:nvPr/>
          </p:nvSpPr>
          <p:spPr>
            <a:xfrm>
              <a:off x="8918693" y="1688285"/>
              <a:ext cx="20116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LTI ROM</a:t>
              </a:r>
            </a:p>
          </p:txBody>
        </p:sp>
      </p:grpSp>
      <p:sp>
        <p:nvSpPr>
          <p:cNvPr id="22" name="TextBox 21">
            <a:extLst>
              <a:ext uri="{FF2B5EF4-FFF2-40B4-BE49-F238E27FC236}">
                <a16:creationId xmlns:a16="http://schemas.microsoft.com/office/drawing/2014/main" id="{24A1448C-F9FD-BA87-2AA0-F64053FA6FA6}"/>
              </a:ext>
            </a:extLst>
          </p:cNvPr>
          <p:cNvSpPr txBox="1"/>
          <p:nvPr/>
        </p:nvSpPr>
        <p:spPr>
          <a:xfrm>
            <a:off x="9215931" y="4839482"/>
            <a:ext cx="20116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Newton Cooling Law</a:t>
            </a:r>
          </a:p>
        </p:txBody>
      </p:sp>
      <p:cxnSp>
        <p:nvCxnSpPr>
          <p:cNvPr id="27" name="Straight Arrow Connector 26">
            <a:extLst>
              <a:ext uri="{FF2B5EF4-FFF2-40B4-BE49-F238E27FC236}">
                <a16:creationId xmlns:a16="http://schemas.microsoft.com/office/drawing/2014/main" id="{C76B991E-2139-3FA4-85B6-6A1C27D72CFB}"/>
              </a:ext>
            </a:extLst>
          </p:cNvPr>
          <p:cNvCxnSpPr>
            <a:cxnSpLocks/>
          </p:cNvCxnSpPr>
          <p:nvPr/>
        </p:nvCxnSpPr>
        <p:spPr>
          <a:xfrm flipV="1">
            <a:off x="9738446" y="2035081"/>
            <a:ext cx="0" cy="280440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DD18A6F8-D4B8-B70A-6B24-013F1E78C221}"/>
              </a:ext>
            </a:extLst>
          </p:cNvPr>
          <p:cNvCxnSpPr>
            <a:cxnSpLocks/>
          </p:cNvCxnSpPr>
          <p:nvPr/>
        </p:nvCxnSpPr>
        <p:spPr>
          <a:xfrm>
            <a:off x="8301531" y="5024148"/>
            <a:ext cx="91440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FCCE998D-B2F2-0A6F-F82E-5789F7DA95D5}"/>
              </a:ext>
            </a:extLst>
          </p:cNvPr>
          <p:cNvCxnSpPr/>
          <p:nvPr/>
        </p:nvCxnSpPr>
        <p:spPr>
          <a:xfrm>
            <a:off x="10692034" y="2035081"/>
            <a:ext cx="0" cy="280440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A9F25BA9-7369-79A8-3B3D-4F9BBA2CCCCF}"/>
              </a:ext>
            </a:extLst>
          </p:cNvPr>
          <p:cNvSpPr/>
          <p:nvPr/>
        </p:nvSpPr>
        <p:spPr>
          <a:xfrm>
            <a:off x="9529440" y="3236801"/>
            <a:ext cx="431073" cy="3693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Q</a:t>
            </a:r>
          </a:p>
        </p:txBody>
      </p:sp>
      <p:sp>
        <p:nvSpPr>
          <p:cNvPr id="38" name="Rectangle 37">
            <a:extLst>
              <a:ext uri="{FF2B5EF4-FFF2-40B4-BE49-F238E27FC236}">
                <a16:creationId xmlns:a16="http://schemas.microsoft.com/office/drawing/2014/main" id="{FC7F291B-EDF5-A5C5-F422-1E83E3173371}"/>
              </a:ext>
            </a:extLst>
          </p:cNvPr>
          <p:cNvSpPr/>
          <p:nvPr/>
        </p:nvSpPr>
        <p:spPr>
          <a:xfrm>
            <a:off x="10469964" y="3236801"/>
            <a:ext cx="431073" cy="36933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T</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0ACA200-6F15-1E22-3C77-A7F212824B39}"/>
                  </a:ext>
                </a:extLst>
              </p:cNvPr>
              <p:cNvSpPr txBox="1"/>
              <p:nvPr/>
            </p:nvSpPr>
            <p:spPr>
              <a:xfrm>
                <a:off x="9215931" y="5239591"/>
                <a:ext cx="2011679" cy="49244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𝑄</m:t>
                      </m:r>
                      <m:r>
                        <a:rPr lang="en-US" sz="1400" b="0" i="1" smtClean="0">
                          <a:latin typeface="Cambria Math" panose="02040503050406030204" pitchFamily="18" charset="0"/>
                        </a:rPr>
                        <m:t>=</m:t>
                      </m:r>
                      <m:r>
                        <a:rPr lang="en-US" sz="1400" b="0" i="1" smtClean="0">
                          <a:latin typeface="Cambria Math" panose="02040503050406030204" pitchFamily="18" charset="0"/>
                        </a:rPr>
                        <m:t>h𝑡𝑐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𝑇</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𝑇</m:t>
                              </m:r>
                            </m:e>
                            <m:sub>
                              <m:r>
                                <a:rPr lang="en-US" sz="1400" b="0" i="1" smtClean="0">
                                  <a:latin typeface="Cambria Math" panose="02040503050406030204" pitchFamily="18" charset="0"/>
                                  <a:ea typeface="Cambria Math" panose="02040503050406030204" pitchFamily="18" charset="0"/>
                                </a:rPr>
                                <m:t>𝑖𝑛</m:t>
                              </m:r>
                            </m:sub>
                          </m:sSub>
                        </m:e>
                      </m:d>
                    </m:oMath>
                  </m:oMathPara>
                </a14:m>
                <a:endParaRPr lang="en-US" sz="1400" dirty="0"/>
              </a:p>
              <a:p>
                <a:pPr algn="ctr"/>
                <a:r>
                  <a:rPr lang="en-US" sz="1200" dirty="0" err="1"/>
                  <a:t>htc</a:t>
                </a:r>
                <a:r>
                  <a:rPr lang="en-US" sz="1200" dirty="0"/>
                  <a:t> is flow rate dependent</a:t>
                </a:r>
              </a:p>
            </p:txBody>
          </p:sp>
        </mc:Choice>
        <mc:Fallback xmlns="">
          <p:sp>
            <p:nvSpPr>
              <p:cNvPr id="39" name="TextBox 38">
                <a:extLst>
                  <a:ext uri="{FF2B5EF4-FFF2-40B4-BE49-F238E27FC236}">
                    <a16:creationId xmlns:a16="http://schemas.microsoft.com/office/drawing/2014/main" id="{80ACA200-6F15-1E22-3C77-A7F212824B39}"/>
                  </a:ext>
                </a:extLst>
              </p:cNvPr>
              <p:cNvSpPr txBox="1">
                <a:spLocks noRot="1" noChangeAspect="1" noMove="1" noResize="1" noEditPoints="1" noAdjustHandles="1" noChangeArrowheads="1" noChangeShapeType="1" noTextEdit="1"/>
              </p:cNvSpPr>
              <p:nvPr/>
            </p:nvSpPr>
            <p:spPr>
              <a:xfrm>
                <a:off x="9215931" y="5239591"/>
                <a:ext cx="2011679" cy="492443"/>
              </a:xfrm>
              <a:prstGeom prst="rect">
                <a:avLst/>
              </a:prstGeom>
              <a:blipFill>
                <a:blip r:embed="rId5"/>
                <a:stretch>
                  <a:fillRect b="-10000"/>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C20E26E5-4069-8258-FD35-0A8DD5E2119F}"/>
              </a:ext>
            </a:extLst>
          </p:cNvPr>
          <p:cNvSpPr txBox="1"/>
          <p:nvPr/>
        </p:nvSpPr>
        <p:spPr>
          <a:xfrm>
            <a:off x="5411884" y="3149540"/>
            <a:ext cx="2899957" cy="369332"/>
          </a:xfrm>
          <a:prstGeom prst="rect">
            <a:avLst/>
          </a:prstGeom>
          <a:noFill/>
        </p:spPr>
        <p:txBody>
          <a:bodyPr wrap="square" rtlCol="0">
            <a:spAutoFit/>
          </a:bodyPr>
          <a:lstStyle/>
          <a:p>
            <a:pPr algn="ctr"/>
            <a:r>
              <a:rPr lang="en-US" dirty="0"/>
              <a:t>Solid Parts</a:t>
            </a:r>
          </a:p>
        </p:txBody>
      </p:sp>
      <p:sp>
        <p:nvSpPr>
          <p:cNvPr id="41" name="TextBox 40">
            <a:extLst>
              <a:ext uri="{FF2B5EF4-FFF2-40B4-BE49-F238E27FC236}">
                <a16:creationId xmlns:a16="http://schemas.microsoft.com/office/drawing/2014/main" id="{E1DFE888-E5B2-7AD1-139C-6E9260A5E905}"/>
              </a:ext>
            </a:extLst>
          </p:cNvPr>
          <p:cNvSpPr txBox="1"/>
          <p:nvPr/>
        </p:nvSpPr>
        <p:spPr>
          <a:xfrm>
            <a:off x="5411884" y="5762154"/>
            <a:ext cx="2899957" cy="369332"/>
          </a:xfrm>
          <a:prstGeom prst="rect">
            <a:avLst/>
          </a:prstGeom>
          <a:noFill/>
        </p:spPr>
        <p:txBody>
          <a:bodyPr wrap="square" rtlCol="0">
            <a:spAutoFit/>
          </a:bodyPr>
          <a:lstStyle/>
          <a:p>
            <a:pPr algn="ctr"/>
            <a:r>
              <a:rPr lang="en-US" dirty="0"/>
              <a:t>Fluid Channels</a:t>
            </a:r>
          </a:p>
        </p:txBody>
      </p:sp>
    </p:spTree>
    <p:extLst>
      <p:ext uri="{BB962C8B-B14F-4D97-AF65-F5344CB8AC3E}">
        <p14:creationId xmlns:p14="http://schemas.microsoft.com/office/powerpoint/2010/main" val="37330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par>
                                <p:cTn id="30" presetID="16" presetClass="entr" presetSubtype="21"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animBg="1"/>
      <p:bldP spid="38"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6A078E-4541-0EE5-9E25-21ED4161A027}"/>
              </a:ext>
            </a:extLst>
          </p:cNvPr>
          <p:cNvSpPr/>
          <p:nvPr/>
        </p:nvSpPr>
        <p:spPr>
          <a:xfrm>
            <a:off x="182880" y="4295680"/>
            <a:ext cx="6780134" cy="207223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D39534-59BF-6F5A-686A-FC9282B24B6B}"/>
              </a:ext>
            </a:extLst>
          </p:cNvPr>
          <p:cNvSpPr/>
          <p:nvPr/>
        </p:nvSpPr>
        <p:spPr>
          <a:xfrm>
            <a:off x="182880" y="838192"/>
            <a:ext cx="7226736" cy="3155602"/>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3C0BE33-563F-C451-86C2-E67B18A7CCE5}"/>
              </a:ext>
            </a:extLst>
          </p:cNvPr>
          <p:cNvSpPr/>
          <p:nvPr/>
        </p:nvSpPr>
        <p:spPr>
          <a:xfrm>
            <a:off x="8711194" y="1159593"/>
            <a:ext cx="3275947" cy="4952245"/>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5FAE9-4B01-3F1A-4B84-9BD93528B5B2}"/>
              </a:ext>
            </a:extLst>
          </p:cNvPr>
          <p:cNvSpPr>
            <a:spLocks noGrp="1"/>
          </p:cNvSpPr>
          <p:nvPr>
            <p:ph type="title"/>
          </p:nvPr>
        </p:nvSpPr>
        <p:spPr>
          <a:xfrm>
            <a:off x="305247" y="223384"/>
            <a:ext cx="11581505" cy="533393"/>
          </a:xfrm>
        </p:spPr>
        <p:txBody>
          <a:bodyPr/>
          <a:lstStyle/>
          <a:p>
            <a:r>
              <a:rPr lang="en-US" dirty="0"/>
              <a:t>Introducing the LTI ROM + HTC ROM</a:t>
            </a:r>
          </a:p>
        </p:txBody>
      </p:sp>
      <p:sp>
        <p:nvSpPr>
          <p:cNvPr id="5" name="TextBox 4">
            <a:extLst>
              <a:ext uri="{FF2B5EF4-FFF2-40B4-BE49-F238E27FC236}">
                <a16:creationId xmlns:a16="http://schemas.microsoft.com/office/drawing/2014/main" id="{E4DBC6C7-44F1-CDFF-DD64-9E03B23E4094}"/>
              </a:ext>
            </a:extLst>
          </p:cNvPr>
          <p:cNvSpPr txBox="1"/>
          <p:nvPr/>
        </p:nvSpPr>
        <p:spPr>
          <a:xfrm>
            <a:off x="2593326" y="3509314"/>
            <a:ext cx="2899956" cy="369332"/>
          </a:xfrm>
          <a:prstGeom prst="rect">
            <a:avLst/>
          </a:prstGeom>
          <a:noFill/>
          <a:ln w="9525">
            <a:noFill/>
          </a:ln>
        </p:spPr>
        <p:txBody>
          <a:bodyPr wrap="square" rtlCol="0">
            <a:spAutoFit/>
          </a:bodyPr>
          <a:lstStyle/>
          <a:p>
            <a:pPr algn="ctr"/>
            <a:r>
              <a:rPr lang="en-US" b="1" dirty="0"/>
              <a:t>CFD Model for Solid Parts</a:t>
            </a:r>
          </a:p>
        </p:txBody>
      </p:sp>
      <p:grpSp>
        <p:nvGrpSpPr>
          <p:cNvPr id="14" name="Group 13">
            <a:extLst>
              <a:ext uri="{FF2B5EF4-FFF2-40B4-BE49-F238E27FC236}">
                <a16:creationId xmlns:a16="http://schemas.microsoft.com/office/drawing/2014/main" id="{589E442B-9BB4-066E-C612-A5EC09A925A2}"/>
              </a:ext>
            </a:extLst>
          </p:cNvPr>
          <p:cNvGrpSpPr/>
          <p:nvPr/>
        </p:nvGrpSpPr>
        <p:grpSpPr>
          <a:xfrm>
            <a:off x="302140" y="1264390"/>
            <a:ext cx="2272938" cy="338554"/>
            <a:chOff x="104502" y="1448191"/>
            <a:chExt cx="2272938" cy="338554"/>
          </a:xfrm>
        </p:grpSpPr>
        <p:cxnSp>
          <p:nvCxnSpPr>
            <p:cNvPr id="11" name="Straight Arrow Connector 10">
              <a:extLst>
                <a:ext uri="{FF2B5EF4-FFF2-40B4-BE49-F238E27FC236}">
                  <a16:creationId xmlns:a16="http://schemas.microsoft.com/office/drawing/2014/main" id="{A83B374F-F18A-7927-C8C6-A7C9EC74C134}"/>
                </a:ext>
              </a:extLst>
            </p:cNvPr>
            <p:cNvCxnSpPr>
              <a:cxnSpLocks/>
            </p:cNvCxnSpPr>
            <p:nvPr/>
          </p:nvCxnSpPr>
          <p:spPr>
            <a:xfrm>
              <a:off x="2103120" y="1632857"/>
              <a:ext cx="27432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9AAD521-F90D-57DE-3DAC-79F36B36C872}"/>
                </a:ext>
              </a:extLst>
            </p:cNvPr>
            <p:cNvSpPr txBox="1"/>
            <p:nvPr/>
          </p:nvSpPr>
          <p:spPr>
            <a:xfrm>
              <a:off x="104502" y="1448191"/>
              <a:ext cx="199861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Cell Heat Dissipation</a:t>
              </a:r>
            </a:p>
          </p:txBody>
        </p:sp>
      </p:grpSp>
      <p:grpSp>
        <p:nvGrpSpPr>
          <p:cNvPr id="15" name="Group 14">
            <a:extLst>
              <a:ext uri="{FF2B5EF4-FFF2-40B4-BE49-F238E27FC236}">
                <a16:creationId xmlns:a16="http://schemas.microsoft.com/office/drawing/2014/main" id="{379AD782-73B8-7893-482F-F3A4F51D9E5D}"/>
              </a:ext>
            </a:extLst>
          </p:cNvPr>
          <p:cNvGrpSpPr/>
          <p:nvPr/>
        </p:nvGrpSpPr>
        <p:grpSpPr>
          <a:xfrm>
            <a:off x="302140" y="2035616"/>
            <a:ext cx="2272938" cy="369332"/>
            <a:chOff x="104502" y="1448191"/>
            <a:chExt cx="2272938" cy="369332"/>
          </a:xfrm>
        </p:grpSpPr>
        <p:cxnSp>
          <p:nvCxnSpPr>
            <p:cNvPr id="16" name="Straight Arrow Connector 15">
              <a:extLst>
                <a:ext uri="{FF2B5EF4-FFF2-40B4-BE49-F238E27FC236}">
                  <a16:creationId xmlns:a16="http://schemas.microsoft.com/office/drawing/2014/main" id="{9489DCCE-3B43-DA02-EF34-015E9E2CDDE3}"/>
                </a:ext>
              </a:extLst>
            </p:cNvPr>
            <p:cNvCxnSpPr>
              <a:cxnSpLocks/>
            </p:cNvCxnSpPr>
            <p:nvPr/>
          </p:nvCxnSpPr>
          <p:spPr>
            <a:xfrm>
              <a:off x="2103120" y="1632857"/>
              <a:ext cx="27432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989732D-6B78-DDD9-F40D-E840B0E60CB8}"/>
                </a:ext>
              </a:extLst>
            </p:cNvPr>
            <p:cNvSpPr txBox="1"/>
            <p:nvPr/>
          </p:nvSpPr>
          <p:spPr>
            <a:xfrm>
              <a:off x="104502" y="1448191"/>
              <a:ext cx="199861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Joule Heat</a:t>
              </a:r>
            </a:p>
          </p:txBody>
        </p:sp>
      </p:grpSp>
      <p:cxnSp>
        <p:nvCxnSpPr>
          <p:cNvPr id="19" name="Straight Arrow Connector 18">
            <a:extLst>
              <a:ext uri="{FF2B5EF4-FFF2-40B4-BE49-F238E27FC236}">
                <a16:creationId xmlns:a16="http://schemas.microsoft.com/office/drawing/2014/main" id="{064BD300-C0D1-2170-AA9D-C22425CE1CFC}"/>
              </a:ext>
            </a:extLst>
          </p:cNvPr>
          <p:cNvCxnSpPr>
            <a:cxnSpLocks/>
          </p:cNvCxnSpPr>
          <p:nvPr/>
        </p:nvCxnSpPr>
        <p:spPr>
          <a:xfrm>
            <a:off x="2300758" y="2991509"/>
            <a:ext cx="27432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5450D5AE-EC3F-F121-8D46-8BC6B3950E0B}"/>
              </a:ext>
            </a:extLst>
          </p:cNvPr>
          <p:cNvGrpSpPr/>
          <p:nvPr/>
        </p:nvGrpSpPr>
        <p:grpSpPr>
          <a:xfrm>
            <a:off x="5544883" y="1279779"/>
            <a:ext cx="1715485" cy="369332"/>
            <a:chOff x="5515573" y="1165924"/>
            <a:chExt cx="1317608" cy="369332"/>
          </a:xfrm>
        </p:grpSpPr>
        <p:cxnSp>
          <p:nvCxnSpPr>
            <p:cNvPr id="24" name="Straight Arrow Connector 23">
              <a:extLst>
                <a:ext uri="{FF2B5EF4-FFF2-40B4-BE49-F238E27FC236}">
                  <a16:creationId xmlns:a16="http://schemas.microsoft.com/office/drawing/2014/main" id="{CE62A4D2-0CA1-0249-9B80-52F94FD32CB4}"/>
                </a:ext>
              </a:extLst>
            </p:cNvPr>
            <p:cNvCxnSpPr>
              <a:cxnSpLocks/>
            </p:cNvCxnSpPr>
            <p:nvPr/>
          </p:nvCxnSpPr>
          <p:spPr>
            <a:xfrm>
              <a:off x="5515573" y="1335201"/>
              <a:ext cx="188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E00B7FC-A9D7-7818-94E0-0C2991AE38EA}"/>
                </a:ext>
              </a:extLst>
            </p:cNvPr>
            <p:cNvSpPr txBox="1"/>
            <p:nvPr/>
          </p:nvSpPr>
          <p:spPr>
            <a:xfrm>
              <a:off x="5703606" y="1165924"/>
              <a:ext cx="112957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Cell Temp.</a:t>
              </a:r>
            </a:p>
          </p:txBody>
        </p:sp>
      </p:grpSp>
      <p:grpSp>
        <p:nvGrpSpPr>
          <p:cNvPr id="31" name="Group 30">
            <a:extLst>
              <a:ext uri="{FF2B5EF4-FFF2-40B4-BE49-F238E27FC236}">
                <a16:creationId xmlns:a16="http://schemas.microsoft.com/office/drawing/2014/main" id="{75F4E4CE-B482-815F-8E45-FE69BE7B22FD}"/>
              </a:ext>
            </a:extLst>
          </p:cNvPr>
          <p:cNvGrpSpPr/>
          <p:nvPr/>
        </p:nvGrpSpPr>
        <p:grpSpPr>
          <a:xfrm>
            <a:off x="5544879" y="2775210"/>
            <a:ext cx="1736286" cy="369332"/>
            <a:chOff x="5455924" y="2661355"/>
            <a:chExt cx="1514730" cy="369332"/>
          </a:xfrm>
        </p:grpSpPr>
        <p:cxnSp>
          <p:nvCxnSpPr>
            <p:cNvPr id="27" name="Straight Arrow Connector 26">
              <a:extLst>
                <a:ext uri="{FF2B5EF4-FFF2-40B4-BE49-F238E27FC236}">
                  <a16:creationId xmlns:a16="http://schemas.microsoft.com/office/drawing/2014/main" id="{C86927D2-A27F-6ECF-D3D6-4C960E57C5BE}"/>
                </a:ext>
              </a:extLst>
            </p:cNvPr>
            <p:cNvCxnSpPr>
              <a:cxnSpLocks/>
            </p:cNvCxnSpPr>
            <p:nvPr/>
          </p:nvCxnSpPr>
          <p:spPr>
            <a:xfrm>
              <a:off x="5455924" y="2844292"/>
              <a:ext cx="213576"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CFFE3313-0CF8-374E-4222-6675D1CA4772}"/>
                </a:ext>
              </a:extLst>
            </p:cNvPr>
            <p:cNvSpPr txBox="1"/>
            <p:nvPr/>
          </p:nvSpPr>
          <p:spPr>
            <a:xfrm>
              <a:off x="5683063" y="2661355"/>
              <a:ext cx="1284509" cy="369332"/>
            </a:xfrm>
            <a:prstGeom prst="rect">
              <a:avLst/>
            </a:prstGeom>
            <a:solidFill>
              <a:srgbClr val="92D050"/>
            </a:solidFill>
            <a:ln w="9525">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Temp.</a:t>
              </a:r>
              <a:r>
                <a:rPr lang="en-US" sz="1600" dirty="0"/>
                <a:t> @</a:t>
              </a:r>
            </a:p>
          </p:txBody>
        </p:sp>
        <p:pic>
          <p:nvPicPr>
            <p:cNvPr id="29" name="Picture 28" descr="A metal object on a black background&#10;&#10;Description automatically generated">
              <a:extLst>
                <a:ext uri="{FF2B5EF4-FFF2-40B4-BE49-F238E27FC236}">
                  <a16:creationId xmlns:a16="http://schemas.microsoft.com/office/drawing/2014/main" id="{1AF318AC-CFDF-D139-FBDA-0970AF03D799}"/>
                </a:ext>
              </a:extLst>
            </p:cNvPr>
            <p:cNvPicPr>
              <a:picLocks noChangeAspect="1"/>
            </p:cNvPicPr>
            <p:nvPr/>
          </p:nvPicPr>
          <p:blipFill>
            <a:blip r:embed="rId3" cstate="print">
              <a:extLst>
                <a:ext uri="{28A0092B-C50C-407E-A947-70E740481C1C}">
                  <a14:useLocalDpi xmlns:a14="http://schemas.microsoft.com/office/drawing/2010/main" val="0"/>
                </a:ext>
              </a:extLst>
            </a:blip>
            <a:srcRect l="17036" t="23025" r="13750" b="24583"/>
            <a:stretch/>
          </p:blipFill>
          <p:spPr>
            <a:xfrm>
              <a:off x="6465350" y="2732373"/>
              <a:ext cx="505304" cy="215151"/>
            </a:xfrm>
            <a:prstGeom prst="rect">
              <a:avLst/>
            </a:prstGeom>
          </p:spPr>
        </p:pic>
      </p:grpSp>
      <p:grpSp>
        <p:nvGrpSpPr>
          <p:cNvPr id="33" name="Group 32">
            <a:extLst>
              <a:ext uri="{FF2B5EF4-FFF2-40B4-BE49-F238E27FC236}">
                <a16:creationId xmlns:a16="http://schemas.microsoft.com/office/drawing/2014/main" id="{2790B7C5-2505-455A-238D-E3CDD741C0DA}"/>
              </a:ext>
            </a:extLst>
          </p:cNvPr>
          <p:cNvGrpSpPr/>
          <p:nvPr/>
        </p:nvGrpSpPr>
        <p:grpSpPr>
          <a:xfrm>
            <a:off x="5544893" y="2018936"/>
            <a:ext cx="1730739" cy="369332"/>
            <a:chOff x="5515573" y="1150535"/>
            <a:chExt cx="1357864" cy="369332"/>
          </a:xfrm>
        </p:grpSpPr>
        <p:cxnSp>
          <p:nvCxnSpPr>
            <p:cNvPr id="34" name="Straight Arrow Connector 33">
              <a:extLst>
                <a:ext uri="{FF2B5EF4-FFF2-40B4-BE49-F238E27FC236}">
                  <a16:creationId xmlns:a16="http://schemas.microsoft.com/office/drawing/2014/main" id="{B79E0684-9C16-17F5-A1D6-B0063A9D5748}"/>
                </a:ext>
              </a:extLst>
            </p:cNvPr>
            <p:cNvCxnSpPr>
              <a:cxnSpLocks/>
            </p:cNvCxnSpPr>
            <p:nvPr/>
          </p:nvCxnSpPr>
          <p:spPr>
            <a:xfrm>
              <a:off x="5515573" y="1335201"/>
              <a:ext cx="19206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8682DFFC-D523-7A37-26F8-0CAFEF7391CA}"/>
                </a:ext>
              </a:extLst>
            </p:cNvPr>
            <p:cNvSpPr txBox="1"/>
            <p:nvPr/>
          </p:nvSpPr>
          <p:spPr>
            <a:xfrm>
              <a:off x="5707633" y="1150535"/>
              <a:ext cx="11658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Any Temp.</a:t>
              </a:r>
            </a:p>
          </p:txBody>
        </p:sp>
      </p:grpSp>
      <p:grpSp>
        <p:nvGrpSpPr>
          <p:cNvPr id="39" name="Group 38">
            <a:extLst>
              <a:ext uri="{FF2B5EF4-FFF2-40B4-BE49-F238E27FC236}">
                <a16:creationId xmlns:a16="http://schemas.microsoft.com/office/drawing/2014/main" id="{4B3395D8-CECD-2EE8-CD47-194083D5DFE0}"/>
              </a:ext>
            </a:extLst>
          </p:cNvPr>
          <p:cNvGrpSpPr/>
          <p:nvPr/>
        </p:nvGrpSpPr>
        <p:grpSpPr>
          <a:xfrm>
            <a:off x="304503" y="4523190"/>
            <a:ext cx="2272938" cy="369332"/>
            <a:chOff x="104502" y="1448191"/>
            <a:chExt cx="2272938" cy="369332"/>
          </a:xfrm>
        </p:grpSpPr>
        <p:cxnSp>
          <p:nvCxnSpPr>
            <p:cNvPr id="40" name="Straight Arrow Connector 39">
              <a:extLst>
                <a:ext uri="{FF2B5EF4-FFF2-40B4-BE49-F238E27FC236}">
                  <a16:creationId xmlns:a16="http://schemas.microsoft.com/office/drawing/2014/main" id="{EB321763-19E1-4C82-F8C0-72FA2C2EE31C}"/>
                </a:ext>
              </a:extLst>
            </p:cNvPr>
            <p:cNvCxnSpPr>
              <a:cxnSpLocks/>
            </p:cNvCxnSpPr>
            <p:nvPr/>
          </p:nvCxnSpPr>
          <p:spPr>
            <a:xfrm>
              <a:off x="2103120" y="1632857"/>
              <a:ext cx="27432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8DCF820C-EFD4-D05A-1D80-5C6206229D7D}"/>
                </a:ext>
              </a:extLst>
            </p:cNvPr>
            <p:cNvSpPr txBox="1"/>
            <p:nvPr/>
          </p:nvSpPr>
          <p:spPr>
            <a:xfrm>
              <a:off x="104502" y="1448191"/>
              <a:ext cx="199861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Heat Flow@</a:t>
              </a:r>
            </a:p>
          </p:txBody>
        </p:sp>
      </p:grpSp>
      <p:pic>
        <p:nvPicPr>
          <p:cNvPr id="42" name="Picture 41" descr="A metal object on a black background&#10;&#10;Description automatically generated">
            <a:extLst>
              <a:ext uri="{FF2B5EF4-FFF2-40B4-BE49-F238E27FC236}">
                <a16:creationId xmlns:a16="http://schemas.microsoft.com/office/drawing/2014/main" id="{F9FF6F0E-68A5-D0C2-C8BE-FCE812A3C63A}"/>
              </a:ext>
            </a:extLst>
          </p:cNvPr>
          <p:cNvPicPr>
            <a:picLocks noChangeAspect="1"/>
          </p:cNvPicPr>
          <p:nvPr/>
        </p:nvPicPr>
        <p:blipFill>
          <a:blip r:embed="rId4" cstate="print">
            <a:extLst>
              <a:ext uri="{28A0092B-C50C-407E-A947-70E740481C1C}">
                <a14:useLocalDpi xmlns:a14="http://schemas.microsoft.com/office/drawing/2010/main" val="0"/>
              </a:ext>
            </a:extLst>
          </a:blip>
          <a:srcRect l="17036" t="23025" r="13750" b="24583"/>
          <a:stretch/>
        </p:blipFill>
        <p:spPr>
          <a:xfrm>
            <a:off x="1587617" y="4566778"/>
            <a:ext cx="662674" cy="282156"/>
          </a:xfrm>
          <a:prstGeom prst="rect">
            <a:avLst/>
          </a:prstGeom>
        </p:spPr>
      </p:pic>
      <p:cxnSp>
        <p:nvCxnSpPr>
          <p:cNvPr id="44" name="Straight Arrow Connector 43">
            <a:extLst>
              <a:ext uri="{FF2B5EF4-FFF2-40B4-BE49-F238E27FC236}">
                <a16:creationId xmlns:a16="http://schemas.microsoft.com/office/drawing/2014/main" id="{7F41931B-B473-CCF6-C1F5-9041CC7059F0}"/>
              </a:ext>
            </a:extLst>
          </p:cNvPr>
          <p:cNvCxnSpPr>
            <a:cxnSpLocks/>
          </p:cNvCxnSpPr>
          <p:nvPr/>
        </p:nvCxnSpPr>
        <p:spPr>
          <a:xfrm>
            <a:off x="2303121" y="5604006"/>
            <a:ext cx="27432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0B4E09B-54E2-10C7-95D8-334AADDDC57C}"/>
              </a:ext>
            </a:extLst>
          </p:cNvPr>
          <p:cNvSpPr txBox="1"/>
          <p:nvPr/>
        </p:nvSpPr>
        <p:spPr>
          <a:xfrm>
            <a:off x="304503" y="5280841"/>
            <a:ext cx="199861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Different Flow Rates at Inlet</a:t>
            </a:r>
          </a:p>
        </p:txBody>
      </p:sp>
      <p:cxnSp>
        <p:nvCxnSpPr>
          <p:cNvPr id="50" name="Straight Arrow Connector 49">
            <a:extLst>
              <a:ext uri="{FF2B5EF4-FFF2-40B4-BE49-F238E27FC236}">
                <a16:creationId xmlns:a16="http://schemas.microsoft.com/office/drawing/2014/main" id="{C3DB0DAD-4C01-51C1-3198-40A243C40A91}"/>
              </a:ext>
            </a:extLst>
          </p:cNvPr>
          <p:cNvCxnSpPr>
            <a:cxnSpLocks/>
          </p:cNvCxnSpPr>
          <p:nvPr/>
        </p:nvCxnSpPr>
        <p:spPr>
          <a:xfrm>
            <a:off x="5515374" y="5148912"/>
            <a:ext cx="27432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E7B27F29-7879-BC8F-0F1A-305A3CCDEDB2}"/>
              </a:ext>
            </a:extLst>
          </p:cNvPr>
          <p:cNvSpPr txBox="1"/>
          <p:nvPr/>
        </p:nvSpPr>
        <p:spPr>
          <a:xfrm>
            <a:off x="5798319" y="4743957"/>
            <a:ext cx="982582" cy="8002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Temp.</a:t>
            </a:r>
            <a:r>
              <a:rPr lang="en-US" sz="1600" dirty="0"/>
              <a:t> @</a:t>
            </a:r>
          </a:p>
          <a:p>
            <a:endParaRPr lang="en-US" sz="1200" dirty="0"/>
          </a:p>
          <a:p>
            <a:endParaRPr lang="en-US" sz="1600" dirty="0"/>
          </a:p>
        </p:txBody>
      </p:sp>
      <p:pic>
        <p:nvPicPr>
          <p:cNvPr id="52" name="Picture 51" descr="A metal object on a black background&#10;&#10;Description automatically generated">
            <a:extLst>
              <a:ext uri="{FF2B5EF4-FFF2-40B4-BE49-F238E27FC236}">
                <a16:creationId xmlns:a16="http://schemas.microsoft.com/office/drawing/2014/main" id="{07903635-431F-4AC8-5597-AA67BB108D79}"/>
              </a:ext>
            </a:extLst>
          </p:cNvPr>
          <p:cNvPicPr>
            <a:picLocks noChangeAspect="1"/>
          </p:cNvPicPr>
          <p:nvPr/>
        </p:nvPicPr>
        <p:blipFill>
          <a:blip r:embed="rId5" cstate="print">
            <a:extLst>
              <a:ext uri="{28A0092B-C50C-407E-A947-70E740481C1C}">
                <a14:useLocalDpi xmlns:a14="http://schemas.microsoft.com/office/drawing/2010/main" val="0"/>
              </a:ext>
            </a:extLst>
          </a:blip>
          <a:srcRect l="17036" t="23025" r="13750" b="24583"/>
          <a:stretch/>
        </p:blipFill>
        <p:spPr>
          <a:xfrm>
            <a:off x="5982926" y="5170951"/>
            <a:ext cx="613367" cy="261162"/>
          </a:xfrm>
          <a:prstGeom prst="rect">
            <a:avLst/>
          </a:prstGeom>
        </p:spPr>
      </p:pic>
      <p:grpSp>
        <p:nvGrpSpPr>
          <p:cNvPr id="77" name="Group 76">
            <a:extLst>
              <a:ext uri="{FF2B5EF4-FFF2-40B4-BE49-F238E27FC236}">
                <a16:creationId xmlns:a16="http://schemas.microsoft.com/office/drawing/2014/main" id="{63897B59-3642-DE4E-64BF-64EAE7765659}"/>
              </a:ext>
            </a:extLst>
          </p:cNvPr>
          <p:cNvGrpSpPr/>
          <p:nvPr/>
        </p:nvGrpSpPr>
        <p:grpSpPr>
          <a:xfrm>
            <a:off x="8929512" y="1537785"/>
            <a:ext cx="2895121" cy="1698071"/>
            <a:chOff x="9068664" y="1423931"/>
            <a:chExt cx="2895121" cy="1698071"/>
          </a:xfrm>
        </p:grpSpPr>
        <p:sp>
          <p:nvSpPr>
            <p:cNvPr id="58" name="Rectangle 57">
              <a:extLst>
                <a:ext uri="{FF2B5EF4-FFF2-40B4-BE49-F238E27FC236}">
                  <a16:creationId xmlns:a16="http://schemas.microsoft.com/office/drawing/2014/main" id="{D93C55A5-AE23-2541-D7EC-8D425F0E4FAD}"/>
                </a:ext>
              </a:extLst>
            </p:cNvPr>
            <p:cNvSpPr/>
            <p:nvPr/>
          </p:nvSpPr>
          <p:spPr>
            <a:xfrm>
              <a:off x="10152928" y="1425423"/>
              <a:ext cx="874672" cy="155290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LTI ROM</a:t>
              </a:r>
            </a:p>
          </p:txBody>
        </p:sp>
        <p:sp>
          <p:nvSpPr>
            <p:cNvPr id="59" name="TextBox 58">
              <a:extLst>
                <a:ext uri="{FF2B5EF4-FFF2-40B4-BE49-F238E27FC236}">
                  <a16:creationId xmlns:a16="http://schemas.microsoft.com/office/drawing/2014/main" id="{ABAB939B-2E0C-E6A1-3C52-3A020129FB3C}"/>
                </a:ext>
              </a:extLst>
            </p:cNvPr>
            <p:cNvSpPr txBox="1"/>
            <p:nvPr/>
          </p:nvSpPr>
          <p:spPr>
            <a:xfrm>
              <a:off x="9068664" y="1425424"/>
              <a:ext cx="874671"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Cell Heat Dissipation</a:t>
              </a:r>
            </a:p>
          </p:txBody>
        </p:sp>
        <p:sp>
          <p:nvSpPr>
            <p:cNvPr id="60" name="TextBox 59">
              <a:extLst>
                <a:ext uri="{FF2B5EF4-FFF2-40B4-BE49-F238E27FC236}">
                  <a16:creationId xmlns:a16="http://schemas.microsoft.com/office/drawing/2014/main" id="{7C614012-2026-7C87-4A6F-F597A7C19356}"/>
                </a:ext>
              </a:extLst>
            </p:cNvPr>
            <p:cNvSpPr txBox="1"/>
            <p:nvPr/>
          </p:nvSpPr>
          <p:spPr>
            <a:xfrm>
              <a:off x="9068665" y="1967980"/>
              <a:ext cx="87342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Joule</a:t>
              </a:r>
            </a:p>
            <a:p>
              <a:pPr algn="ctr"/>
              <a:r>
                <a:rPr lang="en-US" sz="1200" dirty="0"/>
                <a:t>Heat</a:t>
              </a:r>
            </a:p>
          </p:txBody>
        </p:sp>
        <p:sp>
          <p:nvSpPr>
            <p:cNvPr id="61" name="TextBox 60">
              <a:extLst>
                <a:ext uri="{FF2B5EF4-FFF2-40B4-BE49-F238E27FC236}">
                  <a16:creationId xmlns:a16="http://schemas.microsoft.com/office/drawing/2014/main" id="{0F17B155-BD8F-B79D-B475-FE600674DC61}"/>
                </a:ext>
              </a:extLst>
            </p:cNvPr>
            <p:cNvSpPr txBox="1"/>
            <p:nvPr/>
          </p:nvSpPr>
          <p:spPr>
            <a:xfrm>
              <a:off x="9068664" y="2510418"/>
              <a:ext cx="887797" cy="577081"/>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50" dirty="0"/>
                <a:t>Heat Flow @</a:t>
              </a:r>
            </a:p>
            <a:p>
              <a:pPr algn="ctr"/>
              <a:endParaRPr lang="en-US" sz="900" dirty="0"/>
            </a:p>
            <a:p>
              <a:pPr algn="ctr"/>
              <a:endParaRPr lang="en-US" sz="1200" dirty="0"/>
            </a:p>
          </p:txBody>
        </p:sp>
        <p:sp>
          <p:nvSpPr>
            <p:cNvPr id="62" name="TextBox 61">
              <a:extLst>
                <a:ext uri="{FF2B5EF4-FFF2-40B4-BE49-F238E27FC236}">
                  <a16:creationId xmlns:a16="http://schemas.microsoft.com/office/drawing/2014/main" id="{2FCFD9E3-3C7A-9675-C786-42BFC505BF29}"/>
                </a:ext>
              </a:extLst>
            </p:cNvPr>
            <p:cNvSpPr txBox="1"/>
            <p:nvPr/>
          </p:nvSpPr>
          <p:spPr>
            <a:xfrm>
              <a:off x="11210564" y="1423931"/>
              <a:ext cx="75322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Cell Temp.</a:t>
              </a:r>
            </a:p>
          </p:txBody>
        </p:sp>
        <p:sp>
          <p:nvSpPr>
            <p:cNvPr id="63" name="TextBox 62">
              <a:extLst>
                <a:ext uri="{FF2B5EF4-FFF2-40B4-BE49-F238E27FC236}">
                  <a16:creationId xmlns:a16="http://schemas.microsoft.com/office/drawing/2014/main" id="{B4B31F85-9470-58A2-42F3-3109F274DF50}"/>
                </a:ext>
              </a:extLst>
            </p:cNvPr>
            <p:cNvSpPr txBox="1"/>
            <p:nvPr/>
          </p:nvSpPr>
          <p:spPr>
            <a:xfrm>
              <a:off x="11222055" y="1921762"/>
              <a:ext cx="7417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Any Temp.</a:t>
              </a:r>
            </a:p>
          </p:txBody>
        </p:sp>
        <p:sp>
          <p:nvSpPr>
            <p:cNvPr id="64" name="TextBox 63">
              <a:extLst>
                <a:ext uri="{FF2B5EF4-FFF2-40B4-BE49-F238E27FC236}">
                  <a16:creationId xmlns:a16="http://schemas.microsoft.com/office/drawing/2014/main" id="{83B9F4B6-839A-AAFF-70D3-B9F11FB593EC}"/>
                </a:ext>
              </a:extLst>
            </p:cNvPr>
            <p:cNvSpPr txBox="1"/>
            <p:nvPr/>
          </p:nvSpPr>
          <p:spPr>
            <a:xfrm>
              <a:off x="11237192" y="2552615"/>
              <a:ext cx="726592" cy="569387"/>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Temp @</a:t>
              </a:r>
            </a:p>
            <a:p>
              <a:pPr algn="ctr"/>
              <a:endParaRPr lang="en-US" sz="800" dirty="0"/>
            </a:p>
            <a:p>
              <a:pPr algn="ctr"/>
              <a:endParaRPr lang="en-US" sz="1100" dirty="0"/>
            </a:p>
          </p:txBody>
        </p:sp>
        <p:pic>
          <p:nvPicPr>
            <p:cNvPr id="65" name="Picture 64" descr="A metal object on a black background&#10;&#10;Description automatically generated">
              <a:extLst>
                <a:ext uri="{FF2B5EF4-FFF2-40B4-BE49-F238E27FC236}">
                  <a16:creationId xmlns:a16="http://schemas.microsoft.com/office/drawing/2014/main" id="{8A784285-4396-ADDB-7561-17FB2A7FCE7B}"/>
                </a:ext>
              </a:extLst>
            </p:cNvPr>
            <p:cNvPicPr>
              <a:picLocks noChangeAspect="1"/>
            </p:cNvPicPr>
            <p:nvPr/>
          </p:nvPicPr>
          <p:blipFill>
            <a:blip r:embed="rId6" cstate="print">
              <a:extLst>
                <a:ext uri="{28A0092B-C50C-407E-A947-70E740481C1C}">
                  <a14:useLocalDpi xmlns:a14="http://schemas.microsoft.com/office/drawing/2010/main" val="0"/>
                </a:ext>
              </a:extLst>
            </a:blip>
            <a:srcRect l="17036" t="23025" r="13750" b="24583"/>
            <a:stretch/>
          </p:blipFill>
          <p:spPr>
            <a:xfrm>
              <a:off x="11306003" y="2816747"/>
              <a:ext cx="576756" cy="245574"/>
            </a:xfrm>
            <a:prstGeom prst="rect">
              <a:avLst/>
            </a:prstGeom>
          </p:spPr>
        </p:pic>
        <p:cxnSp>
          <p:nvCxnSpPr>
            <p:cNvPr id="67" name="Straight Arrow Connector 66">
              <a:extLst>
                <a:ext uri="{FF2B5EF4-FFF2-40B4-BE49-F238E27FC236}">
                  <a16:creationId xmlns:a16="http://schemas.microsoft.com/office/drawing/2014/main" id="{B5C1640F-3873-078B-FC6B-C688A4E7B98B}"/>
                </a:ext>
              </a:extLst>
            </p:cNvPr>
            <p:cNvCxnSpPr>
              <a:cxnSpLocks/>
              <a:stCxn id="59" idx="3"/>
            </p:cNvCxnSpPr>
            <p:nvPr/>
          </p:nvCxnSpPr>
          <p:spPr>
            <a:xfrm>
              <a:off x="9943335" y="1633173"/>
              <a:ext cx="209593"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FE324317-7C72-5343-8218-F13D2D2312F7}"/>
                </a:ext>
              </a:extLst>
            </p:cNvPr>
            <p:cNvCxnSpPr>
              <a:cxnSpLocks/>
              <a:endCxn id="58" idx="1"/>
            </p:cNvCxnSpPr>
            <p:nvPr/>
          </p:nvCxnSpPr>
          <p:spPr>
            <a:xfrm>
              <a:off x="9942093" y="2201875"/>
              <a:ext cx="2108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D4EE8743-0FDF-6F7D-522E-6FD1F1FB7D3A}"/>
                </a:ext>
              </a:extLst>
            </p:cNvPr>
            <p:cNvCxnSpPr>
              <a:cxnSpLocks/>
            </p:cNvCxnSpPr>
            <p:nvPr/>
          </p:nvCxnSpPr>
          <p:spPr>
            <a:xfrm>
              <a:off x="9952678" y="2727532"/>
              <a:ext cx="200250"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2CA71420-4354-DC61-526D-D5FC5118875D}"/>
                </a:ext>
              </a:extLst>
            </p:cNvPr>
            <p:cNvCxnSpPr>
              <a:cxnSpLocks/>
            </p:cNvCxnSpPr>
            <p:nvPr/>
          </p:nvCxnSpPr>
          <p:spPr>
            <a:xfrm>
              <a:off x="11027600" y="1633173"/>
              <a:ext cx="171474"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2EE4DD11-4124-C135-074E-DF55537F07B9}"/>
                </a:ext>
              </a:extLst>
            </p:cNvPr>
            <p:cNvCxnSpPr>
              <a:cxnSpLocks/>
            </p:cNvCxnSpPr>
            <p:nvPr/>
          </p:nvCxnSpPr>
          <p:spPr>
            <a:xfrm>
              <a:off x="11039090" y="2199027"/>
              <a:ext cx="171474"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01626747-ED43-5F08-7E64-DE7CD07A4CF7}"/>
                </a:ext>
              </a:extLst>
            </p:cNvPr>
            <p:cNvCxnSpPr>
              <a:cxnSpLocks/>
            </p:cNvCxnSpPr>
            <p:nvPr/>
          </p:nvCxnSpPr>
          <p:spPr>
            <a:xfrm>
              <a:off x="11039090" y="2768488"/>
              <a:ext cx="198102"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178F226A-4C07-47F4-8B8B-562F220D66C1}"/>
              </a:ext>
            </a:extLst>
          </p:cNvPr>
          <p:cNvSpPr/>
          <p:nvPr/>
        </p:nvSpPr>
        <p:spPr>
          <a:xfrm>
            <a:off x="10478361" y="5380835"/>
            <a:ext cx="256376" cy="2725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FFC1DA2-E63E-265D-DEAD-EF2FDA519D55}"/>
              </a:ext>
            </a:extLst>
          </p:cNvPr>
          <p:cNvSpPr/>
          <p:nvPr/>
        </p:nvSpPr>
        <p:spPr>
          <a:xfrm>
            <a:off x="10217931" y="4058410"/>
            <a:ext cx="400596" cy="2503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AF4A0F4-F3D1-589A-C613-F4683873C54E}"/>
              </a:ext>
            </a:extLst>
          </p:cNvPr>
          <p:cNvSpPr/>
          <p:nvPr/>
        </p:nvSpPr>
        <p:spPr>
          <a:xfrm>
            <a:off x="8829868" y="4890022"/>
            <a:ext cx="874671" cy="65415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HTCs at</a:t>
            </a:r>
          </a:p>
          <a:p>
            <a:pPr algn="ctr"/>
            <a:r>
              <a:rPr lang="en-US" sz="1200" dirty="0"/>
              <a:t>Different Flow Rates</a:t>
            </a:r>
          </a:p>
        </p:txBody>
      </p:sp>
      <p:cxnSp>
        <p:nvCxnSpPr>
          <p:cNvPr id="101" name="Straight Connector 100">
            <a:extLst>
              <a:ext uri="{FF2B5EF4-FFF2-40B4-BE49-F238E27FC236}">
                <a16:creationId xmlns:a16="http://schemas.microsoft.com/office/drawing/2014/main" id="{21E91855-6438-CEA3-C68F-08F1F55F7B45}"/>
              </a:ext>
            </a:extLst>
          </p:cNvPr>
          <p:cNvCxnSpPr>
            <a:cxnSpLocks/>
          </p:cNvCxnSpPr>
          <p:nvPr/>
        </p:nvCxnSpPr>
        <p:spPr>
          <a:xfrm>
            <a:off x="0" y="4144737"/>
            <a:ext cx="8682814" cy="0"/>
          </a:xfrm>
          <a:prstGeom prst="line">
            <a:avLst/>
          </a:prstGeom>
          <a:ln w="571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2C928FA-A3ED-8428-6AD5-B1871E096EFE}"/>
                  </a:ext>
                </a:extLst>
              </p:cNvPr>
              <p:cNvSpPr txBox="1"/>
              <p:nvPr/>
            </p:nvSpPr>
            <p:spPr>
              <a:xfrm>
                <a:off x="9784660" y="4756406"/>
                <a:ext cx="1956673" cy="307777"/>
              </a:xfrm>
              <a:prstGeom prst="rect">
                <a:avLst/>
              </a:prstGeom>
              <a:ln w="127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
                    </m:oMathParaPr>
                    <m:oMath xmlns:m="http://schemas.openxmlformats.org/officeDocument/2006/math">
                      <m:r>
                        <a:rPr lang="en-US" sz="1400" b="0" i="1" smtClean="0">
                          <a:latin typeface="Cambria Math" panose="02040503050406030204" pitchFamily="18" charset="0"/>
                        </a:rPr>
                        <m:t>𝑄</m:t>
                      </m:r>
                      <m:r>
                        <a:rPr lang="en-US" sz="1400" b="0" i="1" smtClean="0">
                          <a:latin typeface="Cambria Math" panose="02040503050406030204" pitchFamily="18" charset="0"/>
                        </a:rPr>
                        <m:t>=</m:t>
                      </m:r>
                      <m:r>
                        <a:rPr lang="en-US" sz="1400" b="0" i="1" smtClean="0">
                          <a:latin typeface="Cambria Math" panose="02040503050406030204" pitchFamily="18" charset="0"/>
                        </a:rPr>
                        <m:t>h𝑡𝑐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𝑇</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𝑇</m:t>
                              </m:r>
                            </m:e>
                            <m:sub>
                              <m:r>
                                <a:rPr lang="en-US" sz="1400" b="0" i="1" smtClean="0">
                                  <a:latin typeface="Cambria Math" panose="02040503050406030204" pitchFamily="18" charset="0"/>
                                  <a:ea typeface="Cambria Math" panose="02040503050406030204" pitchFamily="18" charset="0"/>
                                </a:rPr>
                                <m:t>𝑖𝑛</m:t>
                              </m:r>
                            </m:sub>
                          </m:sSub>
                        </m:e>
                      </m:d>
                    </m:oMath>
                  </m:oMathPara>
                </a14:m>
                <a:endParaRPr lang="en-US" sz="1200" dirty="0"/>
              </a:p>
            </p:txBody>
          </p:sp>
        </mc:Choice>
        <mc:Fallback xmlns="">
          <p:sp>
            <p:nvSpPr>
              <p:cNvPr id="106" name="TextBox 105">
                <a:extLst>
                  <a:ext uri="{FF2B5EF4-FFF2-40B4-BE49-F238E27FC236}">
                    <a16:creationId xmlns:a16="http://schemas.microsoft.com/office/drawing/2014/main" id="{E2C928FA-A3ED-8428-6AD5-B1871E096EFE}"/>
                  </a:ext>
                </a:extLst>
              </p:cNvPr>
              <p:cNvSpPr txBox="1">
                <a:spLocks noRot="1" noChangeAspect="1" noMove="1" noResize="1" noEditPoints="1" noAdjustHandles="1" noChangeArrowheads="1" noChangeShapeType="1" noTextEdit="1"/>
              </p:cNvSpPr>
              <p:nvPr/>
            </p:nvSpPr>
            <p:spPr>
              <a:xfrm>
                <a:off x="9784660" y="4756406"/>
                <a:ext cx="1956673" cy="307777"/>
              </a:xfrm>
              <a:prstGeom prst="rect">
                <a:avLst/>
              </a:prstGeom>
              <a:blipFill>
                <a:blip r:embed="rId7"/>
                <a:stretch>
                  <a:fillRect b="-3774"/>
                </a:stretch>
              </a:blipFill>
              <a:ln w="12700">
                <a:solidFill>
                  <a:schemeClr val="tx1">
                    <a:lumMod val="75000"/>
                    <a:lumOff val="25000"/>
                  </a:schemeClr>
                </a:solidFill>
              </a:ln>
            </p:spPr>
            <p:txBody>
              <a:bodyPr/>
              <a:lstStyle/>
              <a:p>
                <a:r>
                  <a:rPr lang="en-US">
                    <a:noFill/>
                  </a:rPr>
                  <a:t> </a:t>
                </a:r>
              </a:p>
            </p:txBody>
          </p:sp>
        </mc:Fallback>
      </mc:AlternateContent>
      <p:cxnSp>
        <p:nvCxnSpPr>
          <p:cNvPr id="12" name="Connector: Elbow 11">
            <a:extLst>
              <a:ext uri="{FF2B5EF4-FFF2-40B4-BE49-F238E27FC236}">
                <a16:creationId xmlns:a16="http://schemas.microsoft.com/office/drawing/2014/main" id="{E124AE09-654C-6985-5CD9-7D68A7BE3AC8}"/>
              </a:ext>
            </a:extLst>
          </p:cNvPr>
          <p:cNvCxnSpPr>
            <a:cxnSpLocks/>
            <a:stCxn id="97" idx="3"/>
            <a:endCxn id="46" idx="2"/>
          </p:cNvCxnSpPr>
          <p:nvPr/>
        </p:nvCxnSpPr>
        <p:spPr>
          <a:xfrm flipV="1">
            <a:off x="9704539" y="5020354"/>
            <a:ext cx="699760" cy="196745"/>
          </a:xfrm>
          <a:prstGeom prst="bentConnector2">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3266169F-04D8-323C-6348-939E634CC153}"/>
              </a:ext>
            </a:extLst>
          </p:cNvPr>
          <p:cNvSpPr/>
          <p:nvPr/>
        </p:nvSpPr>
        <p:spPr>
          <a:xfrm>
            <a:off x="9880450" y="4808556"/>
            <a:ext cx="204155" cy="2117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BA00424-E401-10FB-B7C9-CA98E6D1C695}"/>
              </a:ext>
            </a:extLst>
          </p:cNvPr>
          <p:cNvSpPr/>
          <p:nvPr/>
        </p:nvSpPr>
        <p:spPr>
          <a:xfrm>
            <a:off x="10230018" y="4808556"/>
            <a:ext cx="348561" cy="21179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3978A59-776A-81A1-AA28-B48434AB6D09}"/>
              </a:ext>
            </a:extLst>
          </p:cNvPr>
          <p:cNvSpPr/>
          <p:nvPr/>
        </p:nvSpPr>
        <p:spPr>
          <a:xfrm>
            <a:off x="10913587" y="4808556"/>
            <a:ext cx="200356" cy="21113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Connector: Elbow 87">
            <a:extLst>
              <a:ext uri="{FF2B5EF4-FFF2-40B4-BE49-F238E27FC236}">
                <a16:creationId xmlns:a16="http://schemas.microsoft.com/office/drawing/2014/main" id="{3943DEEF-851C-A26F-3F45-6AA9F9EE8031}"/>
              </a:ext>
            </a:extLst>
          </p:cNvPr>
          <p:cNvCxnSpPr>
            <a:cxnSpLocks/>
            <a:stCxn id="64" idx="2"/>
            <a:endCxn id="53" idx="0"/>
          </p:cNvCxnSpPr>
          <p:nvPr/>
        </p:nvCxnSpPr>
        <p:spPr>
          <a:xfrm rot="5400000">
            <a:off x="10451201" y="3798421"/>
            <a:ext cx="1572700" cy="447571"/>
          </a:xfrm>
          <a:prstGeom prst="bentConnector3">
            <a:avLst>
              <a:gd name="adj1" fmla="val 50000"/>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1" name="Connector: Elbow 90">
            <a:extLst>
              <a:ext uri="{FF2B5EF4-FFF2-40B4-BE49-F238E27FC236}">
                <a16:creationId xmlns:a16="http://schemas.microsoft.com/office/drawing/2014/main" id="{68E1F4F4-C765-ED77-97C4-22BB26F8BE03}"/>
              </a:ext>
            </a:extLst>
          </p:cNvPr>
          <p:cNvCxnSpPr>
            <a:cxnSpLocks/>
            <a:stCxn id="22" idx="0"/>
            <a:endCxn id="61" idx="2"/>
          </p:cNvCxnSpPr>
          <p:nvPr/>
        </p:nvCxnSpPr>
        <p:spPr>
          <a:xfrm rot="16200000" flipV="1">
            <a:off x="8874369" y="3700396"/>
            <a:ext cx="1607203" cy="609117"/>
          </a:xfrm>
          <a:prstGeom prst="bentConnector3">
            <a:avLst>
              <a:gd name="adj1" fmla="val 50000"/>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70" name="Picture 69" descr="A metal object on a black background&#10;&#10;Description automatically generated">
            <a:extLst>
              <a:ext uri="{FF2B5EF4-FFF2-40B4-BE49-F238E27FC236}">
                <a16:creationId xmlns:a16="http://schemas.microsoft.com/office/drawing/2014/main" id="{F14A1B6F-0720-5896-9425-25AABCD1A174}"/>
              </a:ext>
            </a:extLst>
          </p:cNvPr>
          <p:cNvPicPr>
            <a:picLocks noChangeAspect="1"/>
          </p:cNvPicPr>
          <p:nvPr/>
        </p:nvPicPr>
        <p:blipFill>
          <a:blip r:embed="rId6" cstate="print">
            <a:extLst>
              <a:ext uri="{28A0092B-C50C-407E-A947-70E740481C1C}">
                <a14:useLocalDpi xmlns:a14="http://schemas.microsoft.com/office/drawing/2010/main" val="0"/>
              </a:ext>
            </a:extLst>
          </a:blip>
          <a:srcRect l="17036" t="23025" r="13750" b="24583"/>
          <a:stretch/>
        </p:blipFill>
        <p:spPr>
          <a:xfrm>
            <a:off x="9114010" y="2886732"/>
            <a:ext cx="576756" cy="245574"/>
          </a:xfrm>
          <a:prstGeom prst="rect">
            <a:avLst/>
          </a:prstGeom>
        </p:spPr>
      </p:pic>
      <p:sp>
        <p:nvSpPr>
          <p:cNvPr id="87" name="Arrow: Right 86">
            <a:extLst>
              <a:ext uri="{FF2B5EF4-FFF2-40B4-BE49-F238E27FC236}">
                <a16:creationId xmlns:a16="http://schemas.microsoft.com/office/drawing/2014/main" id="{97D313FB-4C4D-4ACF-F478-67B7ED526703}"/>
              </a:ext>
            </a:extLst>
          </p:cNvPr>
          <p:cNvSpPr/>
          <p:nvPr/>
        </p:nvSpPr>
        <p:spPr>
          <a:xfrm>
            <a:off x="8418355" y="2102780"/>
            <a:ext cx="225936" cy="302168"/>
          </a:xfrm>
          <a:prstGeom prst="rightArrow">
            <a:avLst/>
          </a:prstGeom>
          <a:solidFill>
            <a:srgbClr val="FFB71B"/>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6CE154E-BAD3-3C81-05A6-71AA36F454D6}"/>
              </a:ext>
            </a:extLst>
          </p:cNvPr>
          <p:cNvSpPr txBox="1"/>
          <p:nvPr/>
        </p:nvSpPr>
        <p:spPr>
          <a:xfrm>
            <a:off x="7406342" y="4687021"/>
            <a:ext cx="88765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HTCs at</a:t>
            </a:r>
          </a:p>
          <a:p>
            <a:pPr algn="ctr"/>
            <a:r>
              <a:rPr lang="en-US" sz="1400" dirty="0"/>
              <a:t>Different Flow Rates</a:t>
            </a:r>
          </a:p>
        </p:txBody>
      </p:sp>
      <p:sp>
        <p:nvSpPr>
          <p:cNvPr id="110" name="TextBox 109">
            <a:extLst>
              <a:ext uri="{FF2B5EF4-FFF2-40B4-BE49-F238E27FC236}">
                <a16:creationId xmlns:a16="http://schemas.microsoft.com/office/drawing/2014/main" id="{1F64997E-5CF6-C8C0-40B7-59BF04340A6C}"/>
              </a:ext>
            </a:extLst>
          </p:cNvPr>
          <p:cNvSpPr txBox="1"/>
          <p:nvPr/>
        </p:nvSpPr>
        <p:spPr>
          <a:xfrm>
            <a:off x="2861049" y="5927172"/>
            <a:ext cx="2364509" cy="369332"/>
          </a:xfrm>
          <a:prstGeom prst="rect">
            <a:avLst/>
          </a:prstGeom>
          <a:noFill/>
          <a:ln w="9525">
            <a:noFill/>
          </a:ln>
        </p:spPr>
        <p:txBody>
          <a:bodyPr wrap="square" rtlCol="0">
            <a:spAutoFit/>
          </a:bodyPr>
          <a:lstStyle/>
          <a:p>
            <a:pPr algn="ctr"/>
            <a:r>
              <a:rPr lang="en-US" b="1" dirty="0"/>
              <a:t>CFD Model for Coolant</a:t>
            </a:r>
          </a:p>
        </p:txBody>
      </p:sp>
      <p:sp>
        <p:nvSpPr>
          <p:cNvPr id="112" name="TextBox 111">
            <a:extLst>
              <a:ext uri="{FF2B5EF4-FFF2-40B4-BE49-F238E27FC236}">
                <a16:creationId xmlns:a16="http://schemas.microsoft.com/office/drawing/2014/main" id="{2336FFB7-4C93-C9A4-5951-43BE91D29225}"/>
              </a:ext>
            </a:extLst>
          </p:cNvPr>
          <p:cNvSpPr txBox="1"/>
          <p:nvPr/>
        </p:nvSpPr>
        <p:spPr>
          <a:xfrm>
            <a:off x="7747142" y="1992097"/>
            <a:ext cx="62906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LTI ROM</a:t>
            </a:r>
          </a:p>
        </p:txBody>
      </p:sp>
      <p:sp>
        <p:nvSpPr>
          <p:cNvPr id="8" name="Arrow: Right 7">
            <a:extLst>
              <a:ext uri="{FF2B5EF4-FFF2-40B4-BE49-F238E27FC236}">
                <a16:creationId xmlns:a16="http://schemas.microsoft.com/office/drawing/2014/main" id="{A0AF4A6B-9F9B-924B-198E-BC12EA6685AB}"/>
              </a:ext>
            </a:extLst>
          </p:cNvPr>
          <p:cNvSpPr/>
          <p:nvPr/>
        </p:nvSpPr>
        <p:spPr>
          <a:xfrm>
            <a:off x="7448139" y="2108790"/>
            <a:ext cx="225936" cy="302168"/>
          </a:xfrm>
          <a:prstGeom prst="rightArrow">
            <a:avLst/>
          </a:prstGeom>
          <a:solidFill>
            <a:srgbClr val="FFB71B"/>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DAFD2FB-F7C6-9754-0AD9-B0BA6446B71B}"/>
              </a:ext>
            </a:extLst>
          </p:cNvPr>
          <p:cNvSpPr/>
          <p:nvPr/>
        </p:nvSpPr>
        <p:spPr>
          <a:xfrm>
            <a:off x="8376757" y="5019695"/>
            <a:ext cx="225936" cy="302168"/>
          </a:xfrm>
          <a:prstGeom prst="rightArrow">
            <a:avLst/>
          </a:prstGeom>
          <a:solidFill>
            <a:srgbClr val="FFB71B"/>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D478E635-4FF7-0287-E70F-41802568120D}"/>
              </a:ext>
            </a:extLst>
          </p:cNvPr>
          <p:cNvSpPr/>
          <p:nvPr/>
        </p:nvSpPr>
        <p:spPr>
          <a:xfrm>
            <a:off x="7079609" y="5027851"/>
            <a:ext cx="225936" cy="302168"/>
          </a:xfrm>
          <a:prstGeom prst="rightArrow">
            <a:avLst/>
          </a:prstGeom>
          <a:solidFill>
            <a:srgbClr val="FFB71B"/>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6817A8-5472-3053-CC60-A5FCC05475F7}"/>
              </a:ext>
            </a:extLst>
          </p:cNvPr>
          <p:cNvSpPr/>
          <p:nvPr/>
        </p:nvSpPr>
        <p:spPr>
          <a:xfrm>
            <a:off x="2593562" y="1093061"/>
            <a:ext cx="2922937" cy="2266276"/>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mputer generated image of a file cabinet&#10;&#10;Description automatically generated">
            <a:extLst>
              <a:ext uri="{FF2B5EF4-FFF2-40B4-BE49-F238E27FC236}">
                <a16:creationId xmlns:a16="http://schemas.microsoft.com/office/drawing/2014/main" id="{C23D8A45-FCFB-6204-DA36-EB826737B4ED}"/>
              </a:ext>
            </a:extLst>
          </p:cNvPr>
          <p:cNvPicPr>
            <a:picLocks noChangeAspect="1"/>
          </p:cNvPicPr>
          <p:nvPr/>
        </p:nvPicPr>
        <p:blipFill>
          <a:blip r:embed="rId8" cstate="print">
            <a:extLst>
              <a:ext uri="{28A0092B-C50C-407E-A947-70E740481C1C}">
                <a14:useLocalDpi xmlns:a14="http://schemas.microsoft.com/office/drawing/2010/main" val="0"/>
              </a:ext>
            </a:extLst>
          </a:blip>
          <a:srcRect l="16857" t="11245" r="19715"/>
          <a:stretch/>
        </p:blipFill>
        <p:spPr>
          <a:xfrm>
            <a:off x="2605051" y="1092847"/>
            <a:ext cx="2899957" cy="2265524"/>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p:spPr>
      </p:pic>
      <p:sp>
        <p:nvSpPr>
          <p:cNvPr id="47" name="Rectangle 46">
            <a:extLst>
              <a:ext uri="{FF2B5EF4-FFF2-40B4-BE49-F238E27FC236}">
                <a16:creationId xmlns:a16="http://schemas.microsoft.com/office/drawing/2014/main" id="{68274A19-ECEB-F2FA-0105-FDE30B537A38}"/>
              </a:ext>
            </a:extLst>
          </p:cNvPr>
          <p:cNvSpPr/>
          <p:nvPr/>
        </p:nvSpPr>
        <p:spPr>
          <a:xfrm>
            <a:off x="2594165" y="4500370"/>
            <a:ext cx="2901948" cy="1356362"/>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4C8942AD-C6CE-33F0-613F-DAEB7F498DFC}"/>
              </a:ext>
            </a:extLst>
          </p:cNvPr>
          <p:cNvPicPr>
            <a:picLocks noChangeAspect="1"/>
          </p:cNvPicPr>
          <p:nvPr/>
        </p:nvPicPr>
        <p:blipFill>
          <a:blip r:embed="rId9"/>
          <a:srcRect b="24326"/>
          <a:stretch/>
        </p:blipFill>
        <p:spPr>
          <a:xfrm>
            <a:off x="2593326" y="4503294"/>
            <a:ext cx="2901948" cy="1356362"/>
          </a:xfrm>
          <a:prstGeom prst="rect">
            <a:avLst/>
          </a:prstGeom>
          <a:ln>
            <a:solidFill>
              <a:schemeClr val="tx1"/>
            </a:solidFill>
          </a:ln>
        </p:spPr>
      </p:pic>
      <p:sp>
        <p:nvSpPr>
          <p:cNvPr id="57" name="TextBox 56">
            <a:extLst>
              <a:ext uri="{FF2B5EF4-FFF2-40B4-BE49-F238E27FC236}">
                <a16:creationId xmlns:a16="http://schemas.microsoft.com/office/drawing/2014/main" id="{F11D347E-10EA-66E2-4D10-23C6AF102C72}"/>
              </a:ext>
            </a:extLst>
          </p:cNvPr>
          <p:cNvSpPr txBox="1"/>
          <p:nvPr/>
        </p:nvSpPr>
        <p:spPr>
          <a:xfrm>
            <a:off x="9704539" y="5695816"/>
            <a:ext cx="1637850" cy="338554"/>
          </a:xfrm>
          <a:prstGeom prst="rect">
            <a:avLst/>
          </a:prstGeom>
          <a:noFill/>
          <a:ln w="9525">
            <a:noFill/>
          </a:ln>
        </p:spPr>
        <p:txBody>
          <a:bodyPr wrap="square" rtlCol="0">
            <a:spAutoFit/>
          </a:bodyPr>
          <a:lstStyle/>
          <a:p>
            <a:pPr algn="ctr"/>
            <a:r>
              <a:rPr lang="en-US" sz="1600" b="1" dirty="0"/>
              <a:t>LTI + HTC ROM</a:t>
            </a:r>
          </a:p>
        </p:txBody>
      </p:sp>
      <p:pic>
        <p:nvPicPr>
          <p:cNvPr id="23" name="Picture 22" descr="A metal object on a black background&#10;&#10;Description automatically generated">
            <a:extLst>
              <a:ext uri="{FF2B5EF4-FFF2-40B4-BE49-F238E27FC236}">
                <a16:creationId xmlns:a16="http://schemas.microsoft.com/office/drawing/2014/main" id="{86210CB4-CA5E-73FE-3F07-56C1348475A0}"/>
              </a:ext>
            </a:extLst>
          </p:cNvPr>
          <p:cNvPicPr>
            <a:picLocks noChangeAspect="1"/>
          </p:cNvPicPr>
          <p:nvPr/>
        </p:nvPicPr>
        <p:blipFill>
          <a:blip r:embed="rId10" cstate="print">
            <a:extLst>
              <a:ext uri="{28A0092B-C50C-407E-A947-70E740481C1C}">
                <a14:useLocalDpi xmlns:a14="http://schemas.microsoft.com/office/drawing/2010/main" val="0"/>
              </a:ext>
            </a:extLst>
          </a:blip>
          <a:srcRect l="17036" t="23025" r="13750" b="24583"/>
          <a:stretch/>
        </p:blipFill>
        <p:spPr>
          <a:xfrm>
            <a:off x="1636091" y="2875959"/>
            <a:ext cx="585803" cy="249426"/>
          </a:xfrm>
          <a:prstGeom prst="rect">
            <a:avLst/>
          </a:prstGeom>
        </p:spPr>
      </p:pic>
      <p:sp>
        <p:nvSpPr>
          <p:cNvPr id="20" name="TextBox 19">
            <a:extLst>
              <a:ext uri="{FF2B5EF4-FFF2-40B4-BE49-F238E27FC236}">
                <a16:creationId xmlns:a16="http://schemas.microsoft.com/office/drawing/2014/main" id="{EA84C271-F064-8385-814F-60D692C8B8B9}"/>
              </a:ext>
            </a:extLst>
          </p:cNvPr>
          <p:cNvSpPr txBox="1"/>
          <p:nvPr/>
        </p:nvSpPr>
        <p:spPr>
          <a:xfrm>
            <a:off x="302140" y="2806843"/>
            <a:ext cx="1998617" cy="369332"/>
          </a:xfrm>
          <a:prstGeom prst="rect">
            <a:avLst/>
          </a:prstGeom>
          <a:solidFill>
            <a:srgbClr val="92D050"/>
          </a:solidFill>
          <a:ln w="9525">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Heat Flow @           </a:t>
            </a:r>
          </a:p>
        </p:txBody>
      </p:sp>
      <p:pic>
        <p:nvPicPr>
          <p:cNvPr id="68" name="Picture 67" descr="A metal object on a black background&#10;&#10;Description automatically generated">
            <a:extLst>
              <a:ext uri="{FF2B5EF4-FFF2-40B4-BE49-F238E27FC236}">
                <a16:creationId xmlns:a16="http://schemas.microsoft.com/office/drawing/2014/main" id="{EA297C31-C38F-65DD-3C3A-15B5D486052B}"/>
              </a:ext>
            </a:extLst>
          </p:cNvPr>
          <p:cNvPicPr>
            <a:picLocks noChangeAspect="1"/>
          </p:cNvPicPr>
          <p:nvPr/>
        </p:nvPicPr>
        <p:blipFill>
          <a:blip r:embed="rId10" cstate="print">
            <a:extLst>
              <a:ext uri="{28A0092B-C50C-407E-A947-70E740481C1C}">
                <a14:useLocalDpi xmlns:a14="http://schemas.microsoft.com/office/drawing/2010/main" val="0"/>
              </a:ext>
            </a:extLst>
          </a:blip>
          <a:srcRect l="17036" t="23025" r="13750" b="24583"/>
          <a:stretch/>
        </p:blipFill>
        <p:spPr>
          <a:xfrm>
            <a:off x="1646669" y="2879453"/>
            <a:ext cx="585803" cy="249426"/>
          </a:xfrm>
          <a:prstGeom prst="rect">
            <a:avLst/>
          </a:prstGeom>
        </p:spPr>
      </p:pic>
    </p:spTree>
    <p:extLst>
      <p:ext uri="{BB962C8B-B14F-4D97-AF65-F5344CB8AC3E}">
        <p14:creationId xmlns:p14="http://schemas.microsoft.com/office/powerpoint/2010/main" val="146068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nodePh="1">
                                  <p:stCondLst>
                                    <p:cond delay="0"/>
                                  </p:stCondLst>
                                  <p:endCondLst>
                                    <p:cond evt="begin" delay="0">
                                      <p:tn val="63"/>
                                    </p:cond>
                                  </p:end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grpId="0" nodeType="withEffect" nodePh="1">
                                  <p:stCondLst>
                                    <p:cond delay="0"/>
                                  </p:stCondLst>
                                  <p:endCondLst>
                                    <p:cond evt="begin" delay="0">
                                      <p:tn val="65"/>
                                    </p:cond>
                                  </p:end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4" grpId="0" animBg="1"/>
      <p:bldP spid="5" grpId="0"/>
      <p:bldP spid="45" grpId="0" animBg="1"/>
      <p:bldP spid="51" grpId="0" animBg="1"/>
      <p:bldP spid="86" grpId="0"/>
      <p:bldP spid="89" grpId="0"/>
      <p:bldP spid="97" grpId="0" animBg="1"/>
      <p:bldP spid="106" grpId="0" animBg="1"/>
      <p:bldP spid="22" grpId="0" animBg="1"/>
      <p:bldP spid="46" grpId="0" animBg="1"/>
      <p:bldP spid="53" grpId="0" animBg="1"/>
      <p:bldP spid="87" grpId="0" animBg="1"/>
      <p:bldP spid="105" grpId="0" animBg="1"/>
      <p:bldP spid="110" grpId="0"/>
      <p:bldP spid="112" grpId="0" animBg="1"/>
      <p:bldP spid="8" grpId="0" animBg="1"/>
      <p:bldP spid="10" grpId="0" animBg="1"/>
      <p:bldP spid="26" grpId="0" animBg="1"/>
      <p:bldP spid="38" grpId="0" animBg="1"/>
      <p:bldP spid="47" grpId="0" animBg="1"/>
      <p:bldP spid="5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BE22-388E-11BB-7CEC-5C34304A7696}"/>
              </a:ext>
            </a:extLst>
          </p:cNvPr>
          <p:cNvSpPr>
            <a:spLocks noGrp="1"/>
          </p:cNvSpPr>
          <p:nvPr>
            <p:ph type="title"/>
          </p:nvPr>
        </p:nvSpPr>
        <p:spPr/>
        <p:txBody>
          <a:bodyPr/>
          <a:lstStyle/>
          <a:p>
            <a:r>
              <a:rPr lang="en-US" dirty="0"/>
              <a:t>Assumptions in the LTI + HTC ROM in Additional to LTI ROM</a:t>
            </a:r>
          </a:p>
        </p:txBody>
      </p:sp>
      <p:sp>
        <p:nvSpPr>
          <p:cNvPr id="3" name="Content Placeholder 2">
            <a:extLst>
              <a:ext uri="{FF2B5EF4-FFF2-40B4-BE49-F238E27FC236}">
                <a16:creationId xmlns:a16="http://schemas.microsoft.com/office/drawing/2014/main" id="{716F1005-E711-1FD6-D445-EBAEB095755C}"/>
              </a:ext>
            </a:extLst>
          </p:cNvPr>
          <p:cNvSpPr>
            <a:spLocks noGrp="1"/>
          </p:cNvSpPr>
          <p:nvPr>
            <p:ph idx="1"/>
          </p:nvPr>
        </p:nvSpPr>
        <p:spPr>
          <a:xfrm>
            <a:off x="609600" y="1413164"/>
            <a:ext cx="5869577" cy="4479636"/>
          </a:xfrm>
        </p:spPr>
        <p:txBody>
          <a:bodyPr/>
          <a:lstStyle/>
          <a:p>
            <a:r>
              <a:rPr lang="en-US" sz="2000" dirty="0"/>
              <a:t>Heat flux distribution at the fluid-solid interface is the average of a few distributions from different flow rates.</a:t>
            </a:r>
          </a:p>
          <a:p>
            <a:pPr lvl="1"/>
            <a:endParaRPr lang="en-US" sz="2000" dirty="0"/>
          </a:p>
          <a:p>
            <a:r>
              <a:rPr lang="en-US" sz="2000" dirty="0"/>
              <a:t>Flow rate change is quasi-steady.</a:t>
            </a:r>
          </a:p>
          <a:p>
            <a:pPr lvl="1"/>
            <a:r>
              <a:rPr lang="en-US" sz="1800" dirty="0">
                <a:solidFill>
                  <a:schemeClr val="tx1"/>
                </a:solidFill>
              </a:rPr>
              <a:t>The flow time constant is much smaller than the thermal time constant.</a:t>
            </a:r>
            <a:endParaRPr lang="en-US" sz="2000" dirty="0"/>
          </a:p>
          <a:p>
            <a:pPr lvl="1"/>
            <a:r>
              <a:rPr lang="en-US" sz="1800" dirty="0">
                <a:solidFill>
                  <a:schemeClr val="tx1"/>
                </a:solidFill>
              </a:rPr>
              <a:t>Flow rate change causes instantaneous HTC change.</a:t>
            </a:r>
          </a:p>
          <a:p>
            <a:pPr lvl="1"/>
            <a:endParaRPr lang="en-US" sz="1800" dirty="0">
              <a:solidFill>
                <a:schemeClr val="tx1"/>
              </a:solidFill>
            </a:endParaRPr>
          </a:p>
          <a:p>
            <a:r>
              <a:rPr lang="en-US" sz="2000" dirty="0"/>
              <a:t>Thermal mass of the fluid is negligible</a:t>
            </a:r>
            <a:r>
              <a:rPr lang="en-US" sz="2000" dirty="0">
                <a:solidFill>
                  <a:schemeClr val="tx1"/>
                </a:solidFill>
              </a:rPr>
              <a:t>. </a:t>
            </a:r>
          </a:p>
        </p:txBody>
      </p:sp>
      <p:sp>
        <p:nvSpPr>
          <p:cNvPr id="8" name="TextBox 7">
            <a:extLst>
              <a:ext uri="{FF2B5EF4-FFF2-40B4-BE49-F238E27FC236}">
                <a16:creationId xmlns:a16="http://schemas.microsoft.com/office/drawing/2014/main" id="{5B9B8A22-1253-FFCF-CA49-B54E20FC2F52}"/>
              </a:ext>
            </a:extLst>
          </p:cNvPr>
          <p:cNvSpPr txBox="1"/>
          <p:nvPr/>
        </p:nvSpPr>
        <p:spPr>
          <a:xfrm>
            <a:off x="7225281" y="4908739"/>
            <a:ext cx="3721019" cy="369332"/>
          </a:xfrm>
          <a:prstGeom prst="rect">
            <a:avLst/>
          </a:prstGeom>
          <a:noFill/>
        </p:spPr>
        <p:txBody>
          <a:bodyPr wrap="none" rtlCol="0">
            <a:spAutoFit/>
          </a:bodyPr>
          <a:lstStyle/>
          <a:p>
            <a:pPr algn="ctr"/>
            <a:r>
              <a:rPr lang="en-US" dirty="0"/>
              <a:t>Heat Flux Distribution at the Interface</a:t>
            </a:r>
          </a:p>
        </p:txBody>
      </p:sp>
      <p:pic>
        <p:nvPicPr>
          <p:cNvPr id="5" name="Picture 4">
            <a:extLst>
              <a:ext uri="{FF2B5EF4-FFF2-40B4-BE49-F238E27FC236}">
                <a16:creationId xmlns:a16="http://schemas.microsoft.com/office/drawing/2014/main" id="{4E427203-CE3C-7F6B-01B6-E0FF5D79C42F}"/>
              </a:ext>
            </a:extLst>
          </p:cNvPr>
          <p:cNvPicPr>
            <a:picLocks noChangeAspect="1"/>
          </p:cNvPicPr>
          <p:nvPr/>
        </p:nvPicPr>
        <p:blipFill>
          <a:blip r:embed="rId2"/>
          <a:stretch>
            <a:fillRect/>
          </a:stretch>
        </p:blipFill>
        <p:spPr>
          <a:xfrm>
            <a:off x="6716133" y="2160852"/>
            <a:ext cx="4739313" cy="2536295"/>
          </a:xfrm>
          <a:prstGeom prst="rect">
            <a:avLst/>
          </a:prstGeom>
        </p:spPr>
      </p:pic>
    </p:spTree>
    <p:extLst>
      <p:ext uri="{BB962C8B-B14F-4D97-AF65-F5344CB8AC3E}">
        <p14:creationId xmlns:p14="http://schemas.microsoft.com/office/powerpoint/2010/main" val="165275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62D04F-8C70-5F33-8E75-7A017C32AC94}"/>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CCDBE8FB-A11C-6149-96EB-65E8342408FD}"/>
              </a:ext>
            </a:extLst>
          </p:cNvPr>
          <p:cNvSpPr>
            <a:spLocks noGrp="1"/>
          </p:cNvSpPr>
          <p:nvPr>
            <p:ph type="title"/>
          </p:nvPr>
        </p:nvSpPr>
        <p:spPr/>
        <p:txBody>
          <a:bodyPr/>
          <a:lstStyle/>
          <a:p>
            <a:r>
              <a:rPr lang="en-US" dirty="0"/>
              <a:t>Battery Module Geometry, Mesh, and CHT Solution</a:t>
            </a:r>
          </a:p>
        </p:txBody>
      </p:sp>
      <p:sp>
        <p:nvSpPr>
          <p:cNvPr id="4" name="Text Placeholder 3">
            <a:extLst>
              <a:ext uri="{FF2B5EF4-FFF2-40B4-BE49-F238E27FC236}">
                <a16:creationId xmlns:a16="http://schemas.microsoft.com/office/drawing/2014/main" id="{8948A1BC-48E5-B930-4A49-1D08C61D1FB6}"/>
              </a:ext>
            </a:extLst>
          </p:cNvPr>
          <p:cNvSpPr>
            <a:spLocks noGrp="1"/>
          </p:cNvSpPr>
          <p:nvPr>
            <p:ph type="body" sz="quarter" idx="13"/>
          </p:nvPr>
        </p:nvSpPr>
        <p:spPr>
          <a:xfrm>
            <a:off x="609600" y="1232452"/>
            <a:ext cx="10357979" cy="1358347"/>
          </a:xfrm>
        </p:spPr>
        <p:txBody>
          <a:bodyPr>
            <a:normAutofit fontScale="70000" lnSpcReduction="20000"/>
          </a:bodyPr>
          <a:lstStyle/>
          <a:p>
            <a:r>
              <a:rPr lang="en-US" dirty="0"/>
              <a:t>14 cells with 1P12S configuration.</a:t>
            </a:r>
          </a:p>
          <a:p>
            <a:r>
              <a:rPr lang="en-US" dirty="0"/>
              <a:t>Cold plate with convective cooling at the bottom.</a:t>
            </a:r>
          </a:p>
          <a:p>
            <a:r>
              <a:rPr lang="en-US" dirty="0"/>
              <a:t>Busbars and connectors are included in the geometry.</a:t>
            </a:r>
          </a:p>
          <a:p>
            <a:r>
              <a:rPr lang="en-US" dirty="0"/>
              <a:t>Mesh type and size: 1.7 million of poly</a:t>
            </a:r>
            <a:endParaRPr lang="en-US" dirty="0">
              <a:solidFill>
                <a:schemeClr val="tx1"/>
              </a:solidFill>
            </a:endParaRPr>
          </a:p>
        </p:txBody>
      </p:sp>
      <p:pic>
        <p:nvPicPr>
          <p:cNvPr id="5" name="Picture 4">
            <a:extLst>
              <a:ext uri="{FF2B5EF4-FFF2-40B4-BE49-F238E27FC236}">
                <a16:creationId xmlns:a16="http://schemas.microsoft.com/office/drawing/2014/main" id="{96E6A795-2914-41A7-D45C-4B808746FCFF}"/>
              </a:ext>
            </a:extLst>
          </p:cNvPr>
          <p:cNvPicPr>
            <a:picLocks noChangeAspect="1"/>
          </p:cNvPicPr>
          <p:nvPr/>
        </p:nvPicPr>
        <p:blipFill>
          <a:blip r:embed="rId2"/>
          <a:stretch>
            <a:fillRect/>
          </a:stretch>
        </p:blipFill>
        <p:spPr>
          <a:xfrm>
            <a:off x="4364474" y="3172556"/>
            <a:ext cx="2918387" cy="2720580"/>
          </a:xfrm>
          <a:prstGeom prst="rect">
            <a:avLst/>
          </a:prstGeom>
        </p:spPr>
      </p:pic>
      <p:pic>
        <p:nvPicPr>
          <p:cNvPr id="6" name="Picture 5">
            <a:extLst>
              <a:ext uri="{FF2B5EF4-FFF2-40B4-BE49-F238E27FC236}">
                <a16:creationId xmlns:a16="http://schemas.microsoft.com/office/drawing/2014/main" id="{4D1A94FB-2A9A-6C25-867D-59881D6F9E25}"/>
              </a:ext>
            </a:extLst>
          </p:cNvPr>
          <p:cNvPicPr>
            <a:picLocks noChangeAspect="1"/>
          </p:cNvPicPr>
          <p:nvPr/>
        </p:nvPicPr>
        <p:blipFill>
          <a:blip r:embed="rId3"/>
          <a:stretch>
            <a:fillRect/>
          </a:stretch>
        </p:blipFill>
        <p:spPr>
          <a:xfrm>
            <a:off x="859274" y="3107278"/>
            <a:ext cx="3052767" cy="2785858"/>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177CD167-1027-8CEA-4F5D-E9492B9B3DAA}"/>
              </a:ext>
            </a:extLst>
          </p:cNvPr>
          <p:cNvPicPr>
            <a:picLocks noChangeAspect="1"/>
          </p:cNvPicPr>
          <p:nvPr/>
        </p:nvPicPr>
        <p:blipFill rotWithShape="1">
          <a:blip r:embed="rId4"/>
          <a:srcRect t="10556" r="19762"/>
          <a:stretch/>
        </p:blipFill>
        <p:spPr>
          <a:xfrm>
            <a:off x="7447695" y="3181720"/>
            <a:ext cx="3833810" cy="2720580"/>
          </a:xfrm>
          <a:prstGeom prst="rect">
            <a:avLst/>
          </a:prstGeom>
        </p:spPr>
      </p:pic>
    </p:spTree>
    <p:extLst>
      <p:ext uri="{BB962C8B-B14F-4D97-AF65-F5344CB8AC3E}">
        <p14:creationId xmlns:p14="http://schemas.microsoft.com/office/powerpoint/2010/main" val="2426635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7ACB-1E3F-903B-8CD1-025DE9982402}"/>
              </a:ext>
            </a:extLst>
          </p:cNvPr>
          <p:cNvSpPr>
            <a:spLocks noGrp="1"/>
          </p:cNvSpPr>
          <p:nvPr>
            <p:ph type="title"/>
          </p:nvPr>
        </p:nvSpPr>
        <p:spPr/>
        <p:txBody>
          <a:bodyPr/>
          <a:lstStyle/>
          <a:p>
            <a:r>
              <a:rPr lang="en-US" dirty="0"/>
              <a:t>Heat Transfer Coefficient at Different Flow Rates</a:t>
            </a:r>
          </a:p>
        </p:txBody>
      </p:sp>
      <p:graphicFrame>
        <p:nvGraphicFramePr>
          <p:cNvPr id="5" name="Content Placeholder 4">
            <a:extLst>
              <a:ext uri="{FF2B5EF4-FFF2-40B4-BE49-F238E27FC236}">
                <a16:creationId xmlns:a16="http://schemas.microsoft.com/office/drawing/2014/main" id="{5B3095F5-749A-B7A8-FE5B-FCA85E1F33EC}"/>
              </a:ext>
            </a:extLst>
          </p:cNvPr>
          <p:cNvGraphicFramePr>
            <a:graphicFrameLocks noGrp="1"/>
          </p:cNvGraphicFramePr>
          <p:nvPr>
            <p:ph idx="1"/>
            <p:extLst>
              <p:ext uri="{D42A27DB-BD31-4B8C-83A1-F6EECF244321}">
                <p14:modId xmlns:p14="http://schemas.microsoft.com/office/powerpoint/2010/main" val="541139131"/>
              </p:ext>
            </p:extLst>
          </p:nvPr>
        </p:nvGraphicFramePr>
        <p:xfrm>
          <a:off x="614899" y="1828799"/>
          <a:ext cx="6167564" cy="3200400"/>
        </p:xfrm>
        <a:graphic>
          <a:graphicData uri="http://schemas.openxmlformats.org/drawingml/2006/table">
            <a:tbl>
              <a:tblPr bandRow="1">
                <a:tableStyleId>{5C22544A-7EE6-4342-B048-85BDC9FD1C3A}</a:tableStyleId>
              </a:tblPr>
              <a:tblGrid>
                <a:gridCol w="2565062">
                  <a:extLst>
                    <a:ext uri="{9D8B030D-6E8A-4147-A177-3AD203B41FA5}">
                      <a16:colId xmlns:a16="http://schemas.microsoft.com/office/drawing/2014/main" val="148452528"/>
                    </a:ext>
                  </a:extLst>
                </a:gridCol>
                <a:gridCol w="908880">
                  <a:extLst>
                    <a:ext uri="{9D8B030D-6E8A-4147-A177-3AD203B41FA5}">
                      <a16:colId xmlns:a16="http://schemas.microsoft.com/office/drawing/2014/main" val="700522885"/>
                    </a:ext>
                  </a:extLst>
                </a:gridCol>
                <a:gridCol w="874255">
                  <a:extLst>
                    <a:ext uri="{9D8B030D-6E8A-4147-A177-3AD203B41FA5}">
                      <a16:colId xmlns:a16="http://schemas.microsoft.com/office/drawing/2014/main" val="3602119162"/>
                    </a:ext>
                  </a:extLst>
                </a:gridCol>
                <a:gridCol w="926192">
                  <a:extLst>
                    <a:ext uri="{9D8B030D-6E8A-4147-A177-3AD203B41FA5}">
                      <a16:colId xmlns:a16="http://schemas.microsoft.com/office/drawing/2014/main" val="3500208265"/>
                    </a:ext>
                  </a:extLst>
                </a:gridCol>
                <a:gridCol w="893175">
                  <a:extLst>
                    <a:ext uri="{9D8B030D-6E8A-4147-A177-3AD203B41FA5}">
                      <a16:colId xmlns:a16="http://schemas.microsoft.com/office/drawing/2014/main" val="2806554962"/>
                    </a:ext>
                  </a:extLst>
                </a:gridCol>
              </a:tblGrid>
              <a:tr h="533400">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Inlet mass flow rate (kg/s)</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a:rPr>
                        <a:t>0.002</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lvl="0" algn="ctr">
                        <a:buNone/>
                      </a:pPr>
                      <a:r>
                        <a:rPr lang="en-US" sz="1400" b="0" i="0" u="none" strike="noStrike" kern="1200" dirty="0">
                          <a:solidFill>
                            <a:srgbClr val="000000"/>
                          </a:solidFill>
                          <a:effectLst/>
                          <a:latin typeface="Calibri"/>
                        </a:rPr>
                        <a:t>0.003</a:t>
                      </a:r>
                      <a:endParaRPr lang="en-US" dirty="0"/>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0.004</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lvl="0" algn="ctr">
                        <a:buNone/>
                      </a:pPr>
                      <a:r>
                        <a:rPr lang="en-US" sz="1400" b="0" i="0" u="none" strike="noStrike" kern="1200" dirty="0">
                          <a:solidFill>
                            <a:srgbClr val="000000"/>
                          </a:solidFill>
                          <a:effectLst/>
                          <a:latin typeface="Calibri"/>
                        </a:rPr>
                        <a:t>0.005</a:t>
                      </a:r>
                      <a:endParaRPr lang="en-US" dirty="0"/>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3702219856"/>
                  </a:ext>
                </a:extLst>
              </a:tr>
              <a:tr h="533400">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Area-weighted average </a:t>
                      </a:r>
                      <a:endParaRPr lang="en-US" sz="1800" b="0" i="0" u="none" strike="noStrike" dirty="0">
                        <a:effectLst/>
                        <a:latin typeface="Arial" panose="020B0604020202020204" pitchFamily="34" charset="0"/>
                      </a:endParaRPr>
                    </a:p>
                    <a:p>
                      <a:pPr marL="0" algn="ctr" rtl="0" eaLnBrk="1" fontAlgn="b" latinLnBrk="0" hangingPunct="1"/>
                      <a:r>
                        <a:rPr lang="en-US" sz="1400" b="0" i="0" u="none" strike="noStrike" kern="1200" dirty="0">
                          <a:solidFill>
                            <a:srgbClr val="000000"/>
                          </a:solidFill>
                          <a:effectLst/>
                          <a:latin typeface="Calibri" panose="020F0502020204030204" pitchFamily="34" charset="0"/>
                        </a:rPr>
                        <a:t>temperature at the interface (K)</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311.44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308.27</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306.71</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305.76</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3473161739"/>
                  </a:ext>
                </a:extLst>
              </a:tr>
              <a:tr h="533400">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Inlet temperature (K)</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300</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300</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300</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300</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2084316295"/>
                  </a:ext>
                </a:extLst>
              </a:tr>
              <a:tr h="533400">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Interface surface area (m</a:t>
                      </a:r>
                      <a:r>
                        <a:rPr lang="en-US" sz="1400" b="0" i="0" u="none" strike="noStrike" kern="1200" baseline="30000" dirty="0">
                          <a:solidFill>
                            <a:srgbClr val="000000"/>
                          </a:solidFill>
                          <a:effectLst/>
                          <a:latin typeface="Calibri" panose="020F0502020204030204" pitchFamily="34" charset="0"/>
                        </a:rPr>
                        <a:t>2</a:t>
                      </a:r>
                      <a:r>
                        <a:rPr lang="en-US" sz="1400" b="0" i="0" u="none" strike="noStrike" kern="1200" dirty="0">
                          <a:solidFill>
                            <a:srgbClr val="000000"/>
                          </a:solidFill>
                          <a:effectLst/>
                          <a:latin typeface="Calibri" panose="020F0502020204030204" pitchFamily="34" charset="0"/>
                        </a:rPr>
                        <a:t>)</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kern="1200" dirty="0">
                          <a:solidFill>
                            <a:schemeClr val="dk1"/>
                          </a:solidFill>
                          <a:effectLst/>
                          <a:latin typeface="+mn-lt"/>
                          <a:ea typeface="+mn-ea"/>
                          <a:cs typeface="+mn-cs"/>
                        </a:rPr>
                        <a:t>0.043548</a:t>
                      </a:r>
                      <a:endParaRPr lang="en-US" sz="14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kern="1200" dirty="0">
                          <a:solidFill>
                            <a:schemeClr val="dk1"/>
                          </a:solidFill>
                          <a:effectLst/>
                          <a:latin typeface="+mn-lt"/>
                          <a:ea typeface="+mn-ea"/>
                          <a:cs typeface="+mn-cs"/>
                        </a:rPr>
                        <a:t>0.043548</a:t>
                      </a:r>
                      <a:endParaRPr lang="en-US" sz="14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kern="1200" dirty="0">
                          <a:solidFill>
                            <a:schemeClr val="dk1"/>
                          </a:solidFill>
                          <a:effectLst/>
                          <a:latin typeface="+mn-lt"/>
                          <a:ea typeface="+mn-ea"/>
                          <a:cs typeface="+mn-cs"/>
                        </a:rPr>
                        <a:t>0.043548</a:t>
                      </a:r>
                      <a:endParaRPr lang="en-US" sz="14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rtl="0" eaLnBrk="1" fontAlgn="b" latinLnBrk="0" hangingPunct="1"/>
                      <a:r>
                        <a:rPr lang="en-US" sz="1400" kern="1200" dirty="0">
                          <a:solidFill>
                            <a:schemeClr val="dk1"/>
                          </a:solidFill>
                          <a:effectLst/>
                          <a:latin typeface="+mn-lt"/>
                          <a:ea typeface="+mn-ea"/>
                          <a:cs typeface="+mn-cs"/>
                        </a:rPr>
                        <a:t>0.043548</a:t>
                      </a:r>
                      <a:endParaRPr lang="en-US" sz="14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4211349857"/>
                  </a:ext>
                </a:extLst>
              </a:tr>
              <a:tr h="533400">
                <a:tc>
                  <a:txBody>
                    <a:bodyPr/>
                    <a:lstStyle/>
                    <a:p>
                      <a:pPr marL="0" algn="ctr" rtl="0" eaLnBrk="1" fontAlgn="b" latinLnBrk="0" hangingPunct="1"/>
                      <a:r>
                        <a:rPr lang="en-US" sz="1400" b="0" i="0" u="none" strike="noStrike" kern="1200" dirty="0">
                          <a:solidFill>
                            <a:srgbClr val="000000"/>
                          </a:solidFill>
                          <a:effectLst/>
                          <a:latin typeface="Calibri" panose="020F0502020204030204" pitchFamily="34" charset="0"/>
                        </a:rPr>
                        <a:t>Total heat flow at the interface (W)</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102.73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106.62</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108.54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0" i="0" u="none" strike="noStrike" kern="1200" dirty="0">
                          <a:solidFill>
                            <a:srgbClr val="000000"/>
                          </a:solidFill>
                          <a:effectLst/>
                          <a:latin typeface="Calibri" panose="020F0502020204030204" pitchFamily="34" charset="0"/>
                          <a:ea typeface="+mn-ea"/>
                          <a:cs typeface="+mn-cs"/>
                        </a:rPr>
                        <a:t>109.70</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3355142957"/>
                  </a:ext>
                </a:extLst>
              </a:tr>
              <a:tr h="533400">
                <a:tc>
                  <a:txBody>
                    <a:bodyPr/>
                    <a:lstStyle/>
                    <a:p>
                      <a:pPr marL="0" algn="ctr" rtl="0" eaLnBrk="1" fontAlgn="b" latinLnBrk="0" hangingPunct="1"/>
                      <a:r>
                        <a:rPr lang="en-US" sz="1400" b="1" i="0" u="none" strike="noStrike" kern="1200" dirty="0">
                          <a:solidFill>
                            <a:srgbClr val="000000"/>
                          </a:solidFill>
                          <a:effectLst/>
                          <a:latin typeface="Calibri" panose="020F0502020204030204" pitchFamily="34" charset="0"/>
                        </a:rPr>
                        <a:t>Overall HTC (W/Kꞏm</a:t>
                      </a:r>
                      <a:r>
                        <a:rPr lang="en-US" sz="1400" b="1" i="0" u="none" strike="noStrike" kern="1200" baseline="30000" dirty="0">
                          <a:solidFill>
                            <a:srgbClr val="000000"/>
                          </a:solidFill>
                          <a:effectLst/>
                          <a:latin typeface="Calibri" panose="020F0502020204030204" pitchFamily="34" charset="0"/>
                        </a:rPr>
                        <a:t>2</a:t>
                      </a:r>
                      <a:r>
                        <a:rPr lang="en-US" sz="1400" b="1" i="0" u="none" strike="noStrike" kern="1200" dirty="0">
                          <a:solidFill>
                            <a:srgbClr val="000000"/>
                          </a:solidFill>
                          <a:effectLst/>
                          <a:latin typeface="Calibri" panose="020F0502020204030204" pitchFamily="34" charset="0"/>
                        </a:rPr>
                        <a:t>)</a:t>
                      </a:r>
                      <a:endParaRPr lang="en-US" sz="1800" b="0" i="0" u="none" strike="noStrike" dirty="0">
                        <a:effectLst/>
                        <a:latin typeface="Arial" panose="020B0604020202020204" pitchFamily="34" charset="0"/>
                      </a:endParaRPr>
                    </a:p>
                  </a:txBody>
                  <a:tcPr marL="7620" marR="7620" marT="7620"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206.14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295.93</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371.64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tc>
                  <a:txBody>
                    <a:bodyPr/>
                    <a:lstStyle/>
                    <a:p>
                      <a:pPr marL="0" algn="ctr" defTabSz="914400" rtl="0" eaLnBrk="1" fontAlgn="b" latinLnBrk="0" hangingPunct="1"/>
                      <a:r>
                        <a:rPr lang="en-US" sz="1400" b="1" i="0" u="none" strike="noStrike" kern="1200" dirty="0">
                          <a:solidFill>
                            <a:srgbClr val="000000"/>
                          </a:solidFill>
                          <a:effectLst/>
                          <a:latin typeface="Calibri" panose="020F0502020204030204" pitchFamily="34" charset="0"/>
                          <a:ea typeface="+mn-ea"/>
                          <a:cs typeface="+mn-cs"/>
                        </a:rPr>
                        <a:t>437.04</a:t>
                      </a:r>
                    </a:p>
                  </a:txBody>
                  <a:tcPr marL="9525" marR="9525" marT="9525" marB="0" anchor="ctr">
                    <a:lnL w="12700" cap="flat" cmpd="sng" algn="ctr">
                      <a:solidFill>
                        <a:srgbClr val="FFB71B"/>
                      </a:solidFill>
                      <a:prstDash val="solid"/>
                      <a:round/>
                      <a:headEnd type="none" w="med" len="med"/>
                      <a:tailEnd type="none" w="med" len="med"/>
                    </a:lnL>
                    <a:lnR w="12700" cap="flat" cmpd="sng" algn="ctr">
                      <a:solidFill>
                        <a:srgbClr val="FFB71B"/>
                      </a:solidFill>
                      <a:prstDash val="solid"/>
                      <a:round/>
                      <a:headEnd type="none" w="med" len="med"/>
                      <a:tailEnd type="none" w="med" len="med"/>
                    </a:lnR>
                    <a:lnT w="12700" cap="flat" cmpd="sng" algn="ctr">
                      <a:solidFill>
                        <a:srgbClr val="FFB71B"/>
                      </a:solidFill>
                      <a:prstDash val="solid"/>
                      <a:round/>
                      <a:headEnd type="none" w="med" len="med"/>
                      <a:tailEnd type="none" w="med" len="med"/>
                    </a:lnT>
                    <a:lnB w="12700" cap="flat" cmpd="sng" algn="ctr">
                      <a:solidFill>
                        <a:srgbClr val="FFB71B"/>
                      </a:solidFill>
                      <a:prstDash val="solid"/>
                      <a:round/>
                      <a:headEnd type="none" w="med" len="med"/>
                      <a:tailEnd type="none" w="med" len="med"/>
                    </a:lnB>
                    <a:solidFill>
                      <a:srgbClr val="FFF3E7"/>
                    </a:solidFill>
                  </a:tcPr>
                </a:tc>
                <a:extLst>
                  <a:ext uri="{0D108BD9-81ED-4DB2-BD59-A6C34878D82A}">
                    <a16:rowId xmlns:a16="http://schemas.microsoft.com/office/drawing/2014/main" val="2592585714"/>
                  </a:ext>
                </a:extLst>
              </a:tr>
            </a:tbl>
          </a:graphicData>
        </a:graphic>
      </p:graphicFrame>
      <p:pic>
        <p:nvPicPr>
          <p:cNvPr id="6" name="Picture 5">
            <a:extLst>
              <a:ext uri="{FF2B5EF4-FFF2-40B4-BE49-F238E27FC236}">
                <a16:creationId xmlns:a16="http://schemas.microsoft.com/office/drawing/2014/main" id="{11646473-63D0-2C71-3282-EBB37BE31E53}"/>
              </a:ext>
            </a:extLst>
          </p:cNvPr>
          <p:cNvPicPr>
            <a:picLocks noChangeAspect="1"/>
          </p:cNvPicPr>
          <p:nvPr/>
        </p:nvPicPr>
        <p:blipFill>
          <a:blip r:embed="rId2"/>
          <a:stretch>
            <a:fillRect/>
          </a:stretch>
        </p:blipFill>
        <p:spPr>
          <a:xfrm>
            <a:off x="7245040" y="1932221"/>
            <a:ext cx="4436234" cy="2993556"/>
          </a:xfrm>
          <a:prstGeom prst="rect">
            <a:avLst/>
          </a:prstGeom>
        </p:spPr>
      </p:pic>
    </p:spTree>
    <p:extLst>
      <p:ext uri="{BB962C8B-B14F-4D97-AF65-F5344CB8AC3E}">
        <p14:creationId xmlns:p14="http://schemas.microsoft.com/office/powerpoint/2010/main" val="247095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35E2-0C9D-A21E-8304-3A7AC2105B35}"/>
              </a:ext>
            </a:extLst>
          </p:cNvPr>
          <p:cNvSpPr>
            <a:spLocks noGrp="1"/>
          </p:cNvSpPr>
          <p:nvPr>
            <p:ph type="title"/>
          </p:nvPr>
        </p:nvSpPr>
        <p:spPr/>
        <p:txBody>
          <a:bodyPr/>
          <a:lstStyle/>
          <a:p>
            <a:r>
              <a:rPr lang="en-US" dirty="0"/>
              <a:t>LTI ROM for the Solid Parts</a:t>
            </a:r>
          </a:p>
        </p:txBody>
      </p:sp>
      <p:sp>
        <p:nvSpPr>
          <p:cNvPr id="3" name="Content Placeholder 2">
            <a:extLst>
              <a:ext uri="{FF2B5EF4-FFF2-40B4-BE49-F238E27FC236}">
                <a16:creationId xmlns:a16="http://schemas.microsoft.com/office/drawing/2014/main" id="{1340C88E-A361-D483-A902-4467F4BDC5FF}"/>
              </a:ext>
            </a:extLst>
          </p:cNvPr>
          <p:cNvSpPr>
            <a:spLocks noGrp="1"/>
          </p:cNvSpPr>
          <p:nvPr>
            <p:ph idx="1"/>
          </p:nvPr>
        </p:nvSpPr>
        <p:spPr>
          <a:xfrm>
            <a:off x="609600" y="1765190"/>
            <a:ext cx="4953000" cy="4407010"/>
          </a:xfrm>
        </p:spPr>
        <p:txBody>
          <a:bodyPr/>
          <a:lstStyle/>
          <a:p>
            <a:r>
              <a:rPr lang="en-US" dirty="0"/>
              <a:t>Inputs</a:t>
            </a:r>
          </a:p>
          <a:p>
            <a:pPr lvl="1"/>
            <a:r>
              <a:rPr lang="en-US" sz="1800" dirty="0">
                <a:solidFill>
                  <a:schemeClr val="tx1"/>
                </a:solidFill>
              </a:rPr>
              <a:t>Total cell heat </a:t>
            </a:r>
          </a:p>
          <a:p>
            <a:pPr lvl="2"/>
            <a:r>
              <a:rPr lang="en-US" sz="1800" dirty="0">
                <a:solidFill>
                  <a:schemeClr val="tx1"/>
                </a:solidFill>
              </a:rPr>
              <a:t>Joule heat is ignored for now</a:t>
            </a:r>
          </a:p>
          <a:p>
            <a:pPr lvl="1"/>
            <a:r>
              <a:rPr lang="en-US" sz="1800" dirty="0">
                <a:solidFill>
                  <a:schemeClr val="tx1"/>
                </a:solidFill>
              </a:rPr>
              <a:t>Heat flow at fluid-solid interface</a:t>
            </a:r>
            <a:endParaRPr lang="en-US" sz="1800" dirty="0"/>
          </a:p>
          <a:p>
            <a:endParaRPr lang="en-US" sz="2000" dirty="0"/>
          </a:p>
          <a:p>
            <a:r>
              <a:rPr lang="en-US" dirty="0"/>
              <a:t>Outputs</a:t>
            </a:r>
          </a:p>
          <a:p>
            <a:pPr lvl="1"/>
            <a:r>
              <a:rPr lang="en-US" sz="1800" dirty="0">
                <a:solidFill>
                  <a:schemeClr val="tx1"/>
                </a:solidFill>
              </a:rPr>
              <a:t>Cell volume average temperature for all 12 cells</a:t>
            </a:r>
          </a:p>
          <a:p>
            <a:pPr lvl="1"/>
            <a:r>
              <a:rPr lang="en-US" sz="1800" dirty="0">
                <a:solidFill>
                  <a:schemeClr val="tx1"/>
                </a:solidFill>
              </a:rPr>
              <a:t>Temperature at fluid-solid interface</a:t>
            </a:r>
          </a:p>
          <a:p>
            <a:pPr lvl="1"/>
            <a:endParaRPr lang="en-US" sz="1800" dirty="0">
              <a:solidFill>
                <a:schemeClr val="tx1"/>
              </a:solidFill>
            </a:endParaRPr>
          </a:p>
        </p:txBody>
      </p:sp>
      <p:sp>
        <p:nvSpPr>
          <p:cNvPr id="6" name="TextBox 5">
            <a:extLst>
              <a:ext uri="{FF2B5EF4-FFF2-40B4-BE49-F238E27FC236}">
                <a16:creationId xmlns:a16="http://schemas.microsoft.com/office/drawing/2014/main" id="{BE5CBD76-B864-7E25-15E3-B93293FADDF2}"/>
              </a:ext>
            </a:extLst>
          </p:cNvPr>
          <p:cNvSpPr txBox="1"/>
          <p:nvPr/>
        </p:nvSpPr>
        <p:spPr>
          <a:xfrm>
            <a:off x="8200669" y="3142414"/>
            <a:ext cx="676788" cy="307777"/>
          </a:xfrm>
          <a:prstGeom prst="rect">
            <a:avLst/>
          </a:prstGeom>
          <a:noFill/>
        </p:spPr>
        <p:txBody>
          <a:bodyPr wrap="none" rtlCol="0">
            <a:spAutoFit/>
          </a:bodyPr>
          <a:lstStyle/>
          <a:p>
            <a:pPr algn="ctr"/>
            <a:r>
              <a:rPr lang="en-US" sz="1400" dirty="0">
                <a:solidFill>
                  <a:schemeClr val="bg1"/>
                </a:solidFill>
              </a:rPr>
              <a:t>Cell 07</a:t>
            </a:r>
          </a:p>
        </p:txBody>
      </p:sp>
      <p:sp>
        <p:nvSpPr>
          <p:cNvPr id="7" name="TextBox 6">
            <a:extLst>
              <a:ext uri="{FF2B5EF4-FFF2-40B4-BE49-F238E27FC236}">
                <a16:creationId xmlns:a16="http://schemas.microsoft.com/office/drawing/2014/main" id="{58A69992-0A16-DDF0-E74E-8117FE928DFD}"/>
              </a:ext>
            </a:extLst>
          </p:cNvPr>
          <p:cNvSpPr txBox="1"/>
          <p:nvPr/>
        </p:nvSpPr>
        <p:spPr>
          <a:xfrm>
            <a:off x="9531344" y="3702867"/>
            <a:ext cx="676788" cy="307777"/>
          </a:xfrm>
          <a:prstGeom prst="rect">
            <a:avLst/>
          </a:prstGeom>
          <a:noFill/>
        </p:spPr>
        <p:txBody>
          <a:bodyPr wrap="none" rtlCol="0">
            <a:spAutoFit/>
          </a:bodyPr>
          <a:lstStyle/>
          <a:p>
            <a:pPr algn="ctr"/>
            <a:r>
              <a:rPr lang="en-US" sz="1400" dirty="0">
                <a:solidFill>
                  <a:schemeClr val="bg1"/>
                </a:solidFill>
              </a:rPr>
              <a:t>Cell 01</a:t>
            </a:r>
          </a:p>
        </p:txBody>
      </p:sp>
      <p:sp>
        <p:nvSpPr>
          <p:cNvPr id="8" name="TextBox 7">
            <a:extLst>
              <a:ext uri="{FF2B5EF4-FFF2-40B4-BE49-F238E27FC236}">
                <a16:creationId xmlns:a16="http://schemas.microsoft.com/office/drawing/2014/main" id="{C3EC63CE-AE2E-E1E2-BE0C-1C3376718DD7}"/>
              </a:ext>
            </a:extLst>
          </p:cNvPr>
          <p:cNvSpPr txBox="1"/>
          <p:nvPr/>
        </p:nvSpPr>
        <p:spPr>
          <a:xfrm>
            <a:off x="6770616" y="2549560"/>
            <a:ext cx="676788" cy="307777"/>
          </a:xfrm>
          <a:prstGeom prst="rect">
            <a:avLst/>
          </a:prstGeom>
          <a:noFill/>
        </p:spPr>
        <p:txBody>
          <a:bodyPr wrap="none" rtlCol="0">
            <a:spAutoFit/>
          </a:bodyPr>
          <a:lstStyle/>
          <a:p>
            <a:pPr algn="ctr"/>
            <a:r>
              <a:rPr lang="en-US" sz="1400" dirty="0">
                <a:solidFill>
                  <a:schemeClr val="bg1"/>
                </a:solidFill>
              </a:rPr>
              <a:t>Cell 14</a:t>
            </a:r>
          </a:p>
        </p:txBody>
      </p:sp>
      <p:sp>
        <p:nvSpPr>
          <p:cNvPr id="9" name="TextBox 8">
            <a:extLst>
              <a:ext uri="{FF2B5EF4-FFF2-40B4-BE49-F238E27FC236}">
                <a16:creationId xmlns:a16="http://schemas.microsoft.com/office/drawing/2014/main" id="{0D468428-E57C-EEDE-269E-30479903FBB7}"/>
              </a:ext>
            </a:extLst>
          </p:cNvPr>
          <p:cNvSpPr txBox="1"/>
          <p:nvPr/>
        </p:nvSpPr>
        <p:spPr>
          <a:xfrm>
            <a:off x="7616966" y="2072755"/>
            <a:ext cx="676788" cy="307777"/>
          </a:xfrm>
          <a:prstGeom prst="rect">
            <a:avLst/>
          </a:prstGeom>
          <a:noFill/>
        </p:spPr>
        <p:txBody>
          <a:bodyPr wrap="none" rtlCol="0">
            <a:spAutoFit/>
          </a:bodyPr>
          <a:lstStyle/>
          <a:p>
            <a:pPr algn="ctr"/>
            <a:r>
              <a:rPr lang="en-US" sz="1400" dirty="0">
                <a:solidFill>
                  <a:schemeClr val="bg1"/>
                </a:solidFill>
              </a:rPr>
              <a:t>Cell 15</a:t>
            </a:r>
          </a:p>
        </p:txBody>
      </p:sp>
      <p:sp>
        <p:nvSpPr>
          <p:cNvPr id="13" name="TextBox 12">
            <a:extLst>
              <a:ext uri="{FF2B5EF4-FFF2-40B4-BE49-F238E27FC236}">
                <a16:creationId xmlns:a16="http://schemas.microsoft.com/office/drawing/2014/main" id="{7394FF5D-D32A-94EF-29C7-DFE2804E460A}"/>
              </a:ext>
            </a:extLst>
          </p:cNvPr>
          <p:cNvSpPr txBox="1"/>
          <p:nvPr/>
        </p:nvSpPr>
        <p:spPr>
          <a:xfrm>
            <a:off x="9058705" y="2549560"/>
            <a:ext cx="676788" cy="307777"/>
          </a:xfrm>
          <a:prstGeom prst="rect">
            <a:avLst/>
          </a:prstGeom>
          <a:noFill/>
        </p:spPr>
        <p:txBody>
          <a:bodyPr wrap="none" rtlCol="0">
            <a:spAutoFit/>
          </a:bodyPr>
          <a:lstStyle/>
          <a:p>
            <a:pPr algn="ctr"/>
            <a:r>
              <a:rPr lang="en-US" sz="1400" dirty="0">
                <a:solidFill>
                  <a:schemeClr val="bg1"/>
                </a:solidFill>
              </a:rPr>
              <a:t>Cell 22</a:t>
            </a:r>
          </a:p>
        </p:txBody>
      </p:sp>
      <p:sp>
        <p:nvSpPr>
          <p:cNvPr id="14" name="TextBox 13">
            <a:extLst>
              <a:ext uri="{FF2B5EF4-FFF2-40B4-BE49-F238E27FC236}">
                <a16:creationId xmlns:a16="http://schemas.microsoft.com/office/drawing/2014/main" id="{AFC31B05-47B1-055C-328E-088C68F76729}"/>
              </a:ext>
            </a:extLst>
          </p:cNvPr>
          <p:cNvSpPr txBox="1"/>
          <p:nvPr/>
        </p:nvSpPr>
        <p:spPr>
          <a:xfrm>
            <a:off x="10315409" y="3053231"/>
            <a:ext cx="676788" cy="307777"/>
          </a:xfrm>
          <a:prstGeom prst="rect">
            <a:avLst/>
          </a:prstGeom>
          <a:noFill/>
        </p:spPr>
        <p:txBody>
          <a:bodyPr wrap="none" rtlCol="0">
            <a:spAutoFit/>
          </a:bodyPr>
          <a:lstStyle/>
          <a:p>
            <a:pPr algn="ctr"/>
            <a:r>
              <a:rPr lang="en-US" sz="1400" dirty="0">
                <a:solidFill>
                  <a:schemeClr val="bg1"/>
                </a:solidFill>
              </a:rPr>
              <a:t>Cell 28</a:t>
            </a:r>
          </a:p>
        </p:txBody>
      </p:sp>
    </p:spTree>
    <p:extLst>
      <p:ext uri="{BB962C8B-B14F-4D97-AF65-F5344CB8AC3E}">
        <p14:creationId xmlns:p14="http://schemas.microsoft.com/office/powerpoint/2010/main" val="377715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1F1B64-CA75-359C-F9E0-DDCFCB91F525}"/>
              </a:ext>
            </a:extLst>
          </p:cNvPr>
          <p:cNvPicPr>
            <a:picLocks noChangeAspect="1"/>
          </p:cNvPicPr>
          <p:nvPr/>
        </p:nvPicPr>
        <p:blipFill>
          <a:blip r:embed="rId2"/>
          <a:stretch>
            <a:fillRect/>
          </a:stretch>
        </p:blipFill>
        <p:spPr>
          <a:xfrm>
            <a:off x="5340430" y="1407070"/>
            <a:ext cx="6168079" cy="4158479"/>
          </a:xfrm>
          <a:prstGeom prst="rect">
            <a:avLst/>
          </a:prstGeom>
          <a:ln>
            <a:solidFill>
              <a:schemeClr val="tx1">
                <a:lumMod val="50000"/>
                <a:lumOff val="50000"/>
              </a:schemeClr>
            </a:solidFill>
          </a:ln>
        </p:spPr>
      </p:pic>
      <p:sp>
        <p:nvSpPr>
          <p:cNvPr id="2" name="Title 1">
            <a:extLst>
              <a:ext uri="{FF2B5EF4-FFF2-40B4-BE49-F238E27FC236}">
                <a16:creationId xmlns:a16="http://schemas.microsoft.com/office/drawing/2014/main" id="{12682A54-5E40-E631-2ACB-1AE4DDDCA915}"/>
              </a:ext>
            </a:extLst>
          </p:cNvPr>
          <p:cNvSpPr>
            <a:spLocks noGrp="1"/>
          </p:cNvSpPr>
          <p:nvPr>
            <p:ph type="title"/>
          </p:nvPr>
        </p:nvSpPr>
        <p:spPr/>
        <p:txBody>
          <a:bodyPr/>
          <a:lstStyle/>
          <a:p>
            <a:r>
              <a:rPr lang="en-US" dirty="0"/>
              <a:t>LTI + HTC ROM Using Ansys Twin Builder</a:t>
            </a:r>
          </a:p>
        </p:txBody>
      </p:sp>
      <p:sp>
        <p:nvSpPr>
          <p:cNvPr id="9" name="Content Placeholder 8">
            <a:extLst>
              <a:ext uri="{FF2B5EF4-FFF2-40B4-BE49-F238E27FC236}">
                <a16:creationId xmlns:a16="http://schemas.microsoft.com/office/drawing/2014/main" id="{DDFDF272-C407-EBEE-9D45-EC7B407BE6C8}"/>
              </a:ext>
            </a:extLst>
          </p:cNvPr>
          <p:cNvSpPr>
            <a:spLocks noGrp="1"/>
          </p:cNvSpPr>
          <p:nvPr>
            <p:ph idx="1"/>
          </p:nvPr>
        </p:nvSpPr>
        <p:spPr>
          <a:xfrm>
            <a:off x="609600" y="1407070"/>
            <a:ext cx="4065767" cy="4307930"/>
          </a:xfrm>
        </p:spPr>
        <p:txBody>
          <a:bodyPr/>
          <a:lstStyle/>
          <a:p>
            <a:r>
              <a:rPr lang="en-US" sz="2000" dirty="0"/>
              <a:t>A pair of conservative pins is created from heat flow input and interface temperature output for implicit coupling.</a:t>
            </a:r>
            <a:endParaRPr lang="en-US" sz="2000" dirty="0">
              <a:solidFill>
                <a:schemeClr val="tx1"/>
              </a:solidFill>
            </a:endParaRPr>
          </a:p>
          <a:p>
            <a:r>
              <a:rPr lang="en-US" sz="2000" dirty="0"/>
              <a:t>Explicit coupling also works if the time step size is small enough.</a:t>
            </a:r>
            <a:endParaRPr lang="en-US" sz="2000" dirty="0">
              <a:solidFill>
                <a:schemeClr val="tx1"/>
              </a:solidFill>
            </a:endParaRPr>
          </a:p>
          <a:p>
            <a:r>
              <a:rPr lang="en-US" sz="2000" dirty="0">
                <a:solidFill>
                  <a:schemeClr val="tx1"/>
                </a:solidFill>
              </a:rPr>
              <a:t>Some 3</a:t>
            </a:r>
            <a:r>
              <a:rPr lang="en-US" sz="2000" baseline="30000" dirty="0">
                <a:solidFill>
                  <a:schemeClr val="tx1"/>
                </a:solidFill>
              </a:rPr>
              <a:t>rd</a:t>
            </a:r>
            <a:r>
              <a:rPr lang="en-US" sz="2000" dirty="0">
                <a:solidFill>
                  <a:schemeClr val="tx1"/>
                </a:solidFill>
              </a:rPr>
              <a:t> party tools</a:t>
            </a:r>
            <a:r>
              <a:rPr lang="en-US" sz="2000" dirty="0"/>
              <a:t> only support the explicit coupling method.</a:t>
            </a:r>
          </a:p>
          <a:p>
            <a:r>
              <a:rPr lang="en-US" sz="2000" dirty="0">
                <a:solidFill>
                  <a:schemeClr val="tx1"/>
                </a:solidFill>
              </a:rPr>
              <a:t>Use the implicit coupling method whenever supported.</a:t>
            </a:r>
          </a:p>
        </p:txBody>
      </p:sp>
      <p:sp>
        <p:nvSpPr>
          <p:cNvPr id="3" name="Oval 2">
            <a:extLst>
              <a:ext uri="{FF2B5EF4-FFF2-40B4-BE49-F238E27FC236}">
                <a16:creationId xmlns:a16="http://schemas.microsoft.com/office/drawing/2014/main" id="{B2EFE9F0-9481-51B5-9265-2B8944923517}"/>
              </a:ext>
            </a:extLst>
          </p:cNvPr>
          <p:cNvSpPr/>
          <p:nvPr/>
        </p:nvSpPr>
        <p:spPr>
          <a:xfrm>
            <a:off x="7713730" y="3633827"/>
            <a:ext cx="1017767" cy="417309"/>
          </a:xfrm>
          <a:prstGeom prst="ellipse">
            <a:avLst/>
          </a:prstGeom>
          <a:no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Elbow 7">
            <a:extLst>
              <a:ext uri="{FF2B5EF4-FFF2-40B4-BE49-F238E27FC236}">
                <a16:creationId xmlns:a16="http://schemas.microsoft.com/office/drawing/2014/main" id="{828AB5E0-9AB8-34B9-CE3A-05BDE14FA94E}"/>
              </a:ext>
            </a:extLst>
          </p:cNvPr>
          <p:cNvCxnSpPr>
            <a:cxnSpLocks/>
          </p:cNvCxnSpPr>
          <p:nvPr/>
        </p:nvCxnSpPr>
        <p:spPr>
          <a:xfrm rot="10800000">
            <a:off x="6511531" y="4491722"/>
            <a:ext cx="1496397" cy="495915"/>
          </a:xfrm>
          <a:prstGeom prst="bentConnector3">
            <a:avLst>
              <a:gd name="adj1" fmla="val 50000"/>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218276"/>
      </p:ext>
    </p:extLst>
  </p:cSld>
  <p:clrMapOvr>
    <a:masterClrMapping/>
  </p:clrMapOvr>
</p:sld>
</file>

<file path=ppt/theme/theme1.xml><?xml version="1.0" encoding="utf-8"?>
<a:theme xmlns:a="http://schemas.openxmlformats.org/drawingml/2006/main" name="Ansys-2024">
  <a:themeElements>
    <a:clrScheme name="Ansys Colors 2024">
      <a:dk1>
        <a:srgbClr val="000000"/>
      </a:dk1>
      <a:lt1>
        <a:srgbClr val="FFFFFF"/>
      </a:lt1>
      <a:dk2>
        <a:srgbClr val="898A8D"/>
      </a:dk2>
      <a:lt2>
        <a:srgbClr val="D9D8D6"/>
      </a:lt2>
      <a:accent1>
        <a:srgbClr val="FFB71B"/>
      </a:accent1>
      <a:accent2>
        <a:srgbClr val="898A8D"/>
      </a:accent2>
      <a:accent3>
        <a:srgbClr val="D9D8D6"/>
      </a:accent3>
      <a:accent4>
        <a:srgbClr val="C89211"/>
      </a:accent4>
      <a:accent5>
        <a:srgbClr val="00629F"/>
      </a:accent5>
      <a:accent6>
        <a:srgbClr val="FB471F"/>
      </a:accent6>
      <a:hlink>
        <a:srgbClr val="C89211"/>
      </a:hlink>
      <a:folHlink>
        <a:srgbClr val="C8921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nsys-2024-Confidential.potx" id="{DA5B3722-CC2A-CF47-9D96-5DF4925BD3E2}" vid="{19FF4D35-54F2-AD43-B791-0C51B0312E62}"/>
    </a:ext>
  </a:extLst>
</a:theme>
</file>

<file path=ppt/theme/theme2.xml><?xml version="1.0" encoding="utf-8"?>
<a:theme xmlns:a="http://schemas.openxmlformats.org/drawingml/2006/main" name="1_Ansys-2024">
  <a:themeElements>
    <a:clrScheme name="Ansys Colors 2024">
      <a:dk1>
        <a:srgbClr val="000000"/>
      </a:dk1>
      <a:lt1>
        <a:srgbClr val="FFFFFF"/>
      </a:lt1>
      <a:dk2>
        <a:srgbClr val="898A8D"/>
      </a:dk2>
      <a:lt2>
        <a:srgbClr val="D9D8D6"/>
      </a:lt2>
      <a:accent1>
        <a:srgbClr val="FFB71B"/>
      </a:accent1>
      <a:accent2>
        <a:srgbClr val="898A8D"/>
      </a:accent2>
      <a:accent3>
        <a:srgbClr val="D9D8D6"/>
      </a:accent3>
      <a:accent4>
        <a:srgbClr val="C89211"/>
      </a:accent4>
      <a:accent5>
        <a:srgbClr val="00629F"/>
      </a:accent5>
      <a:accent6>
        <a:srgbClr val="FB471F"/>
      </a:accent6>
      <a:hlink>
        <a:srgbClr val="C89211"/>
      </a:hlink>
      <a:folHlink>
        <a:srgbClr val="C8921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nsys-2024-Public.pptx" id="{231DFE92-58E0-294A-A9C3-168D9D223427}" vid="{16A1838B-6496-6E4F-AF21-14622E4A35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50F45CCFD714096BCEC03EBFBF9F4" ma:contentTypeVersion="9" ma:contentTypeDescription="Create a new document." ma:contentTypeScope="" ma:versionID="dab89b1b4a64d370873b35d5bada29e4">
  <xsd:schema xmlns:xsd="http://www.w3.org/2001/XMLSchema" xmlns:xs="http://www.w3.org/2001/XMLSchema" xmlns:p="http://schemas.microsoft.com/office/2006/metadata/properties" xmlns:ns1="http://schemas.microsoft.com/sharepoint/v3" xmlns:ns2="743a423d-6da4-4288-a587-e1f6aaf83bb1" xmlns:ns3="67f2c53b-c9cf-4dee-ba48-f650cd6f71f3" targetNamespace="http://schemas.microsoft.com/office/2006/metadata/properties" ma:root="true" ma:fieldsID="acdb032aa02ea85020f3a86971d32d24" ns1:_="" ns2:_="" ns3:_="">
    <xsd:import namespace="http://schemas.microsoft.com/sharepoint/v3"/>
    <xsd:import namespace="743a423d-6da4-4288-a587-e1f6aaf83bb1"/>
    <xsd:import namespace="67f2c53b-c9cf-4dee-ba48-f650cd6f71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a423d-6da4-4288-a587-e1f6aaf83b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2c53b-c9cf-4dee-ba48-f650cd6f71f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67f2c53b-c9cf-4dee-ba48-f650cd6f71f3">
      <UserInfo>
        <DisplayName>Paul Welsh</DisplayName>
        <AccountId>241</AccountId>
        <AccountType/>
      </UserInfo>
      <UserInfo>
        <DisplayName>Larry Watson</DisplayName>
        <AccountId>33</AccountId>
        <AccountType/>
      </UserInfo>
      <UserInfo>
        <DisplayName>Stephanie Eftimiades</DisplayName>
        <AccountId>338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BBF95-1EBC-4469-86CD-4B5B18A56467}">
  <ds:schemaRefs>
    <ds:schemaRef ds:uri="67f2c53b-c9cf-4dee-ba48-f650cd6f71f3"/>
    <ds:schemaRef ds:uri="743a423d-6da4-4288-a587-e1f6aaf83b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C2FC69-BA58-4814-9B90-1CD8B9F0DC38}">
  <ds:schemaRefs>
    <ds:schemaRef ds:uri="67f2c53b-c9cf-4dee-ba48-f650cd6f71f3"/>
    <ds:schemaRef ds:uri="743a423d-6da4-4288-a587-e1f6aaf83b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BA2145-B46A-4119-8696-EBA3564E3F91}">
  <ds:schemaRefs>
    <ds:schemaRef ds:uri="http://schemas.microsoft.com/sharepoint/v3/contenttype/forms"/>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Ansys-2024-Confidential</Template>
  <TotalTime>21085</TotalTime>
  <Words>1117</Words>
  <Application>Microsoft Office PowerPoint</Application>
  <PresentationFormat>Widescreen</PresentationFormat>
  <Paragraphs>278</Paragraphs>
  <Slides>24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Cambria Math</vt:lpstr>
      <vt:lpstr>System Font Regular</vt:lpstr>
      <vt:lpstr>Ansys-2024</vt:lpstr>
      <vt:lpstr>1_Ansys-2024</vt:lpstr>
      <vt:lpstr>Simulating Battery Thermal Management with Varying Flow Rates Using the LTI+HTC ROM </vt:lpstr>
      <vt:lpstr>Introduction</vt:lpstr>
      <vt:lpstr>Introducing the LTI + HTC ROM</vt:lpstr>
      <vt:lpstr>Introducing the LTI ROM + HTC ROM</vt:lpstr>
      <vt:lpstr>Assumptions in the LTI + HTC ROM in Additional to LTI ROM</vt:lpstr>
      <vt:lpstr>Battery Module Geometry, Mesh, and CHT Solution</vt:lpstr>
      <vt:lpstr>Heat Transfer Coefficient at Different Flow Rates</vt:lpstr>
      <vt:lpstr>LTI ROM for the Solid Parts</vt:lpstr>
      <vt:lpstr>LTI + HTC ROM Using Ansys Twin Builder</vt:lpstr>
      <vt:lpstr>ROM Validation 01: Steady State Conditions</vt:lpstr>
      <vt:lpstr>ROM Validation 01: Steady State Conditions</vt:lpstr>
      <vt:lpstr>ROM Validation 02: Constant Flow Rate with Step Cell Heat</vt:lpstr>
      <vt:lpstr>ROM Validation 02: Constant Flow Rate with Step Cell Heat</vt:lpstr>
      <vt:lpstr>ROM Validation 03: Transient Flow Rate with Transient Cell Heat</vt:lpstr>
      <vt:lpstr>ROM Validation 03: Transient Flow Rate with Transient Cell Heat</vt:lpstr>
      <vt:lpstr>ROM Validation 03: Transient Flow Rate with Transient Cell Heat</vt:lpstr>
      <vt:lpstr>Our Next Energy (ONE) Case Study</vt:lpstr>
      <vt:lpstr>ONE Battery LTI+HTC ROM Results</vt:lpstr>
      <vt:lpstr>Wartsila Case Study</vt:lpstr>
      <vt:lpstr>Wartsila Battery LTI+HTC ROM Results</vt:lpstr>
      <vt:lpstr>Conclusions</vt:lpstr>
      <vt:lpstr>PowerPoint Presentation</vt:lpstr>
      <vt:lpstr>Twin Builder Implementation Using Explicit Coupling</vt:lpstr>
      <vt:lpstr>PowerPoint Presentation</vt:lpstr>
    </vt:vector>
  </TitlesOfParts>
  <Manager/>
  <Company>Ansys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Xiao Hu</dc:creator>
  <cp:keywords/>
  <dc:description/>
  <cp:lastModifiedBy>Xiao Hu</cp:lastModifiedBy>
  <cp:revision>135</cp:revision>
  <cp:lastPrinted>2024-10-18T15:24:12Z</cp:lastPrinted>
  <dcterms:created xsi:type="dcterms:W3CDTF">2024-06-03T12:48:43Z</dcterms:created>
  <dcterms:modified xsi:type="dcterms:W3CDTF">2025-04-29T15:15:34Z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0x01010009750F45CCFD714096BCEC03EBFBF9F4</vt:lpwstr>
  </property>
  <property fmtid="{D5CDD505-2E9C-101B-9397-08002B2CF9AE}" pid="3" name="MediaServiceImageTags">
    <vt:lpwstr/>
  </property>
</Properties>
</file>