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6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4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notesSlides/notesSlide6.xml" ContentType="application/vnd.openxmlformats-officedocument.presentationml.notesSlid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3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7" r:id="rId1"/>
    <p:sldMasterId id="2147483743" r:id="rId2"/>
    <p:sldMasterId id="2147483751" r:id="rId3"/>
    <p:sldMasterId id="2147483758" r:id="rId4"/>
    <p:sldMasterId id="2147483766" r:id="rId5"/>
    <p:sldMasterId id="2147483774" r:id="rId6"/>
    <p:sldMasterId id="2147483781" r:id="rId7"/>
  </p:sldMasterIdLst>
  <p:notesMasterIdLst>
    <p:notesMasterId r:id="rId42"/>
  </p:notesMasterIdLst>
  <p:handoutMasterIdLst>
    <p:handoutMasterId r:id="rId43"/>
  </p:handoutMasterIdLst>
  <p:sldIdLst>
    <p:sldId id="2253" r:id="rId8"/>
    <p:sldId id="2266" r:id="rId9"/>
    <p:sldId id="2282" r:id="rId10"/>
    <p:sldId id="2252" r:id="rId11"/>
    <p:sldId id="2284" r:id="rId12"/>
    <p:sldId id="2285" r:id="rId13"/>
    <p:sldId id="2281" r:id="rId14"/>
    <p:sldId id="2286" r:id="rId15"/>
    <p:sldId id="2287" r:id="rId16"/>
    <p:sldId id="2288" r:id="rId17"/>
    <p:sldId id="2310" r:id="rId18"/>
    <p:sldId id="2302" r:id="rId19"/>
    <p:sldId id="2303" r:id="rId20"/>
    <p:sldId id="2305" r:id="rId21"/>
    <p:sldId id="2306" r:id="rId22"/>
    <p:sldId id="2304" r:id="rId23"/>
    <p:sldId id="2280" r:id="rId24"/>
    <p:sldId id="2289" r:id="rId25"/>
    <p:sldId id="2290" r:id="rId26"/>
    <p:sldId id="2291" r:id="rId27"/>
    <p:sldId id="2269" r:id="rId28"/>
    <p:sldId id="2292" r:id="rId29"/>
    <p:sldId id="2293" r:id="rId30"/>
    <p:sldId id="2294" r:id="rId31"/>
    <p:sldId id="2295" r:id="rId32"/>
    <p:sldId id="2296" r:id="rId33"/>
    <p:sldId id="2297" r:id="rId34"/>
    <p:sldId id="2298" r:id="rId35"/>
    <p:sldId id="2278" r:id="rId36"/>
    <p:sldId id="2299" r:id="rId37"/>
    <p:sldId id="2192" r:id="rId38"/>
    <p:sldId id="2254" r:id="rId39"/>
    <p:sldId id="2279" r:id="rId40"/>
    <p:sldId id="2283" r:id="rId41"/>
  </p:sldIdLst>
  <p:sldSz cx="13439775" cy="7559675"/>
  <p:notesSz cx="6797675" cy="9926638"/>
  <p:custDataLst>
    <p:tags r:id="rId44"/>
  </p:custDataLst>
  <p:defaultTextStyle>
    <a:defPPr>
      <a:defRPr lang="en-US"/>
    </a:defPPr>
    <a:lvl1pPr marL="0" algn="l" defTabSz="521437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521437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521437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521437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521437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521437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521437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521437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521437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9" orient="horz" pos="2358" userDrawn="1">
          <p15:clr>
            <a:srgbClr val="A4A3A4"/>
          </p15:clr>
        </p15:guide>
        <p15:guide id="10" pos="421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a Cosmi" initials="AC" lastIdx="3" clrIdx="0">
    <p:extLst>
      <p:ext uri="{19B8F6BF-5375-455C-9EA6-DF929625EA0E}">
        <p15:presenceInfo xmlns:p15="http://schemas.microsoft.com/office/powerpoint/2012/main" userId="S-1-5-21-3524687274-2652087346-3796243219-5957" providerId="AD"/>
      </p:ext>
    </p:extLst>
  </p:cmAuthor>
  <p:cmAuthor id="2" name="Casellato, Paolo" initials="CP" lastIdx="1" clrIdx="1">
    <p:extLst>
      <p:ext uri="{19B8F6BF-5375-455C-9EA6-DF929625EA0E}">
        <p15:presenceInfo xmlns:p15="http://schemas.microsoft.com/office/powerpoint/2012/main" userId="S::Paolo.Casellato@saleri.com::9d668a0a-2e3d-4363-8420-60060ae4e4d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87F5"/>
    <a:srgbClr val="2F577A"/>
    <a:srgbClr val="022441"/>
    <a:srgbClr val="1C405E"/>
    <a:srgbClr val="497AA3"/>
    <a:srgbClr val="95C6F0"/>
    <a:srgbClr val="00FFFF"/>
    <a:srgbClr val="6494BD"/>
    <a:srgbClr val="112E47"/>
    <a:srgbClr val="6396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803D9D-8C75-46F7-AA43-06E7A61739AA}" v="89" dt="2025-02-25T13:54:26.5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009" autoAdjust="0"/>
    <p:restoredTop sz="96367" autoAdjust="0"/>
  </p:normalViewPr>
  <p:slideViewPr>
    <p:cSldViewPr snapToGrid="0">
      <p:cViewPr varScale="1">
        <p:scale>
          <a:sx n="54" d="100"/>
          <a:sy n="54" d="100"/>
        </p:scale>
        <p:origin x="1240" y="64"/>
      </p:cViewPr>
      <p:guideLst>
        <p:guide orient="horz" pos="2358"/>
        <p:guide pos="421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howGuides="1">
      <p:cViewPr varScale="1">
        <p:scale>
          <a:sx n="45" d="100"/>
          <a:sy n="45" d="100"/>
        </p:scale>
        <p:origin x="2836" y="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notesMaster" Target="notesMasters/notesMaster1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handoutMaster" Target="handoutMasters/handoutMaster1.xml"/><Relationship Id="rId48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microsoft.com/office/2015/10/relationships/revisionInfo" Target="revisionInfo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presProps" Target="pres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vi, Antonio" userId="092df737-84fb-4acb-9d29-f729fd870516" providerId="ADAL" clId="{1B803D9D-8C75-46F7-AA43-06E7A61739AA}"/>
    <pc:docChg chg="undo custSel addSld delSld modSld modMainMaster">
      <pc:chgData name="Savi, Antonio" userId="092df737-84fb-4acb-9d29-f729fd870516" providerId="ADAL" clId="{1B803D9D-8C75-46F7-AA43-06E7A61739AA}" dt="2025-02-25T13:55:32.064" v="597" actId="20577"/>
      <pc:docMkLst>
        <pc:docMk/>
      </pc:docMkLst>
      <pc:sldChg chg="addSp delSp modSp mod">
        <pc:chgData name="Savi, Antonio" userId="092df737-84fb-4acb-9d29-f729fd870516" providerId="ADAL" clId="{1B803D9D-8C75-46F7-AA43-06E7A61739AA}" dt="2025-02-25T13:44:15.688" v="454" actId="20577"/>
        <pc:sldMkLst>
          <pc:docMk/>
          <pc:sldMk cId="1554945677" sldId="2252"/>
        </pc:sldMkLst>
        <pc:spChg chg="add mod">
          <ac:chgData name="Savi, Antonio" userId="092df737-84fb-4acb-9d29-f729fd870516" providerId="ADAL" clId="{1B803D9D-8C75-46F7-AA43-06E7A61739AA}" dt="2025-02-25T13:40:52.561" v="375" actId="20577"/>
          <ac:spMkLst>
            <pc:docMk/>
            <pc:sldMk cId="1554945677" sldId="2252"/>
            <ac:spMk id="3" creationId="{D57FE467-1501-6B89-BDA6-EDD8232F4DFE}"/>
          </ac:spMkLst>
        </pc:spChg>
        <pc:spChg chg="mod">
          <ac:chgData name="Savi, Antonio" userId="092df737-84fb-4acb-9d29-f729fd870516" providerId="ADAL" clId="{1B803D9D-8C75-46F7-AA43-06E7A61739AA}" dt="2025-02-25T13:44:15.688" v="454" actId="20577"/>
          <ac:spMkLst>
            <pc:docMk/>
            <pc:sldMk cId="1554945677" sldId="2252"/>
            <ac:spMk id="4" creationId="{5CCFF0E3-E28D-6BA7-3CD3-6756B7B82749}"/>
          </ac:spMkLst>
        </pc:spChg>
        <pc:spChg chg="del">
          <ac:chgData name="Savi, Antonio" userId="092df737-84fb-4acb-9d29-f729fd870516" providerId="ADAL" clId="{1B803D9D-8C75-46F7-AA43-06E7A61739AA}" dt="2025-02-25T13:40:00.512" v="351" actId="478"/>
          <ac:spMkLst>
            <pc:docMk/>
            <pc:sldMk cId="1554945677" sldId="2252"/>
            <ac:spMk id="48" creationId="{462DCBD7-AE29-8DA8-5AD5-56661A144955}"/>
          </ac:spMkLst>
        </pc:spChg>
      </pc:sldChg>
      <pc:sldChg chg="modSp mod">
        <pc:chgData name="Savi, Antonio" userId="092df737-84fb-4acb-9d29-f729fd870516" providerId="ADAL" clId="{1B803D9D-8C75-46F7-AA43-06E7A61739AA}" dt="2025-02-25T13:32:44.809" v="57" actId="20577"/>
        <pc:sldMkLst>
          <pc:docMk/>
          <pc:sldMk cId="1060440851" sldId="2253"/>
        </pc:sldMkLst>
        <pc:spChg chg="mod">
          <ac:chgData name="Savi, Antonio" userId="092df737-84fb-4acb-9d29-f729fd870516" providerId="ADAL" clId="{1B803D9D-8C75-46F7-AA43-06E7A61739AA}" dt="2025-02-25T13:32:44.809" v="57" actId="20577"/>
          <ac:spMkLst>
            <pc:docMk/>
            <pc:sldMk cId="1060440851" sldId="2253"/>
            <ac:spMk id="4" creationId="{2817B129-6F77-4DE0-8CB1-8C5EDDF86C11}"/>
          </ac:spMkLst>
        </pc:spChg>
      </pc:sldChg>
      <pc:sldChg chg="addSp delSp modSp mod">
        <pc:chgData name="Savi, Antonio" userId="092df737-84fb-4acb-9d29-f729fd870516" providerId="ADAL" clId="{1B803D9D-8C75-46F7-AA43-06E7A61739AA}" dt="2025-02-25T13:53:27.998" v="573" actId="20577"/>
        <pc:sldMkLst>
          <pc:docMk/>
          <pc:sldMk cId="85536716" sldId="2266"/>
        </pc:sldMkLst>
        <pc:spChg chg="add mod">
          <ac:chgData name="Savi, Antonio" userId="092df737-84fb-4acb-9d29-f729fd870516" providerId="ADAL" clId="{1B803D9D-8C75-46F7-AA43-06E7A61739AA}" dt="2025-02-25T13:40:26.045" v="355" actId="20577"/>
          <ac:spMkLst>
            <pc:docMk/>
            <pc:sldMk cId="85536716" sldId="2266"/>
            <ac:spMk id="2" creationId="{88244DB3-B60A-B725-8FFF-2371FA7A2197}"/>
          </ac:spMkLst>
        </pc:spChg>
        <pc:spChg chg="mod">
          <ac:chgData name="Savi, Antonio" userId="092df737-84fb-4acb-9d29-f729fd870516" providerId="ADAL" clId="{1B803D9D-8C75-46F7-AA43-06E7A61739AA}" dt="2025-02-25T13:53:27.998" v="573" actId="20577"/>
          <ac:spMkLst>
            <pc:docMk/>
            <pc:sldMk cId="85536716" sldId="2266"/>
            <ac:spMk id="7" creationId="{A99F31BC-CC0C-30CE-241D-7E10BBC15D2A}"/>
          </ac:spMkLst>
        </pc:spChg>
        <pc:spChg chg="del">
          <ac:chgData name="Savi, Antonio" userId="092df737-84fb-4acb-9d29-f729fd870516" providerId="ADAL" clId="{1B803D9D-8C75-46F7-AA43-06E7A61739AA}" dt="2025-02-25T13:39:32.161" v="346" actId="478"/>
          <ac:spMkLst>
            <pc:docMk/>
            <pc:sldMk cId="85536716" sldId="2266"/>
            <ac:spMk id="8" creationId="{BEA72C09-8A79-E41E-CF98-2A6CBAF4098A}"/>
          </ac:spMkLst>
        </pc:spChg>
      </pc:sldChg>
      <pc:sldChg chg="addSp delSp modSp mod">
        <pc:chgData name="Savi, Antonio" userId="092df737-84fb-4acb-9d29-f729fd870516" providerId="ADAL" clId="{1B803D9D-8C75-46F7-AA43-06E7A61739AA}" dt="2025-02-25T13:55:22.520" v="593" actId="20577"/>
        <pc:sldMkLst>
          <pc:docMk/>
          <pc:sldMk cId="725617081" sldId="2269"/>
        </pc:sldMkLst>
        <pc:spChg chg="add mod">
          <ac:chgData name="Savi, Antonio" userId="092df737-84fb-4acb-9d29-f729fd870516" providerId="ADAL" clId="{1B803D9D-8C75-46F7-AA43-06E7A61739AA}" dt="2025-02-25T13:42:05.401" v="397" actId="207"/>
          <ac:spMkLst>
            <pc:docMk/>
            <pc:sldMk cId="725617081" sldId="2269"/>
            <ac:spMk id="2" creationId="{B370560F-66EA-A87A-8E1A-FCDE79B3D825}"/>
          </ac:spMkLst>
        </pc:spChg>
        <pc:spChg chg="mod">
          <ac:chgData name="Savi, Antonio" userId="092df737-84fb-4acb-9d29-f729fd870516" providerId="ADAL" clId="{1B803D9D-8C75-46F7-AA43-06E7A61739AA}" dt="2025-02-25T13:55:22.520" v="593" actId="20577"/>
          <ac:spMkLst>
            <pc:docMk/>
            <pc:sldMk cId="725617081" sldId="2269"/>
            <ac:spMk id="7" creationId="{A99F31BC-CC0C-30CE-241D-7E10BBC15D2A}"/>
          </ac:spMkLst>
        </pc:spChg>
        <pc:spChg chg="del">
          <ac:chgData name="Savi, Antonio" userId="092df737-84fb-4acb-9d29-f729fd870516" providerId="ADAL" clId="{1B803D9D-8C75-46F7-AA43-06E7A61739AA}" dt="2025-02-25T13:42:01.158" v="395" actId="478"/>
          <ac:spMkLst>
            <pc:docMk/>
            <pc:sldMk cId="725617081" sldId="2269"/>
            <ac:spMk id="8" creationId="{BEA72C09-8A79-E41E-CF98-2A6CBAF4098A}"/>
          </ac:spMkLst>
        </pc:spChg>
      </pc:sldChg>
      <pc:sldChg chg="addSp delSp modSp mod">
        <pc:chgData name="Savi, Antonio" userId="092df737-84fb-4acb-9d29-f729fd870516" providerId="ADAL" clId="{1B803D9D-8C75-46F7-AA43-06E7A61739AA}" dt="2025-02-25T13:55:32.064" v="597" actId="20577"/>
        <pc:sldMkLst>
          <pc:docMk/>
          <pc:sldMk cId="601938207" sldId="2278"/>
        </pc:sldMkLst>
        <pc:spChg chg="add mod">
          <ac:chgData name="Savi, Antonio" userId="092df737-84fb-4acb-9d29-f729fd870516" providerId="ADAL" clId="{1B803D9D-8C75-46F7-AA43-06E7A61739AA}" dt="2025-02-25T13:42:51.698" v="414" actId="207"/>
          <ac:spMkLst>
            <pc:docMk/>
            <pc:sldMk cId="601938207" sldId="2278"/>
            <ac:spMk id="2" creationId="{C47A0261-6D01-43BA-0171-B2AEB56F326F}"/>
          </ac:spMkLst>
        </pc:spChg>
        <pc:spChg chg="mod">
          <ac:chgData name="Savi, Antonio" userId="092df737-84fb-4acb-9d29-f729fd870516" providerId="ADAL" clId="{1B803D9D-8C75-46F7-AA43-06E7A61739AA}" dt="2025-02-25T13:55:32.064" v="597" actId="20577"/>
          <ac:spMkLst>
            <pc:docMk/>
            <pc:sldMk cId="601938207" sldId="2278"/>
            <ac:spMk id="7" creationId="{A99F31BC-CC0C-30CE-241D-7E10BBC15D2A}"/>
          </ac:spMkLst>
        </pc:spChg>
        <pc:spChg chg="del">
          <ac:chgData name="Savi, Antonio" userId="092df737-84fb-4acb-9d29-f729fd870516" providerId="ADAL" clId="{1B803D9D-8C75-46F7-AA43-06E7A61739AA}" dt="2025-02-25T13:42:49.246" v="412" actId="478"/>
          <ac:spMkLst>
            <pc:docMk/>
            <pc:sldMk cId="601938207" sldId="2278"/>
            <ac:spMk id="8" creationId="{BEA72C09-8A79-E41E-CF98-2A6CBAF4098A}"/>
          </ac:spMkLst>
        </pc:spChg>
      </pc:sldChg>
      <pc:sldChg chg="addSp delSp modSp mod">
        <pc:chgData name="Savi, Antonio" userId="092df737-84fb-4acb-9d29-f729fd870516" providerId="ADAL" clId="{1B803D9D-8C75-46F7-AA43-06E7A61739AA}" dt="2025-02-25T13:55:03.234" v="589" actId="20577"/>
        <pc:sldMkLst>
          <pc:docMk/>
          <pc:sldMk cId="2466568975" sldId="2280"/>
        </pc:sldMkLst>
        <pc:spChg chg="add mod">
          <ac:chgData name="Savi, Antonio" userId="092df737-84fb-4acb-9d29-f729fd870516" providerId="ADAL" clId="{1B803D9D-8C75-46F7-AA43-06E7A61739AA}" dt="2025-02-25T13:41:38.683" v="388" actId="207"/>
          <ac:spMkLst>
            <pc:docMk/>
            <pc:sldMk cId="2466568975" sldId="2280"/>
            <ac:spMk id="2" creationId="{345A85C8-268A-DE73-DA3E-D627C653766A}"/>
          </ac:spMkLst>
        </pc:spChg>
        <pc:spChg chg="mod">
          <ac:chgData name="Savi, Antonio" userId="092df737-84fb-4acb-9d29-f729fd870516" providerId="ADAL" clId="{1B803D9D-8C75-46F7-AA43-06E7A61739AA}" dt="2025-02-25T13:55:03.234" v="589" actId="20577"/>
          <ac:spMkLst>
            <pc:docMk/>
            <pc:sldMk cId="2466568975" sldId="2280"/>
            <ac:spMk id="7" creationId="{A99F31BC-CC0C-30CE-241D-7E10BBC15D2A}"/>
          </ac:spMkLst>
        </pc:spChg>
        <pc:spChg chg="del">
          <ac:chgData name="Savi, Antonio" userId="092df737-84fb-4acb-9d29-f729fd870516" providerId="ADAL" clId="{1B803D9D-8C75-46F7-AA43-06E7A61739AA}" dt="2025-02-25T13:41:30.847" v="386" actId="478"/>
          <ac:spMkLst>
            <pc:docMk/>
            <pc:sldMk cId="2466568975" sldId="2280"/>
            <ac:spMk id="8" creationId="{BEA72C09-8A79-E41E-CF98-2A6CBAF4098A}"/>
          </ac:spMkLst>
        </pc:spChg>
      </pc:sldChg>
      <pc:sldChg chg="addSp delSp modSp mod">
        <pc:chgData name="Savi, Antonio" userId="092df737-84fb-4acb-9d29-f729fd870516" providerId="ADAL" clId="{1B803D9D-8C75-46F7-AA43-06E7A61739AA}" dt="2025-02-25T13:54:05.861" v="579"/>
        <pc:sldMkLst>
          <pc:docMk/>
          <pc:sldMk cId="1782094854" sldId="2281"/>
        </pc:sldMkLst>
        <pc:spChg chg="add mod">
          <ac:chgData name="Savi, Antonio" userId="092df737-84fb-4acb-9d29-f729fd870516" providerId="ADAL" clId="{1B803D9D-8C75-46F7-AA43-06E7A61739AA}" dt="2025-02-25T13:48:44.837" v="497"/>
          <ac:spMkLst>
            <pc:docMk/>
            <pc:sldMk cId="1782094854" sldId="2281"/>
            <ac:spMk id="2" creationId="{579E3F09-76B6-44EF-9DDC-750E462737CE}"/>
          </ac:spMkLst>
        </pc:spChg>
        <pc:spChg chg="mod">
          <ac:chgData name="Savi, Antonio" userId="092df737-84fb-4acb-9d29-f729fd870516" providerId="ADAL" clId="{1B803D9D-8C75-46F7-AA43-06E7A61739AA}" dt="2025-02-25T13:54:05.861" v="579"/>
          <ac:spMkLst>
            <pc:docMk/>
            <pc:sldMk cId="1782094854" sldId="2281"/>
            <ac:spMk id="7" creationId="{A99F31BC-CC0C-30CE-241D-7E10BBC15D2A}"/>
          </ac:spMkLst>
        </pc:spChg>
        <pc:spChg chg="del">
          <ac:chgData name="Savi, Antonio" userId="092df737-84fb-4acb-9d29-f729fd870516" providerId="ADAL" clId="{1B803D9D-8C75-46F7-AA43-06E7A61739AA}" dt="2025-02-25T13:48:44.430" v="496" actId="478"/>
          <ac:spMkLst>
            <pc:docMk/>
            <pc:sldMk cId="1782094854" sldId="2281"/>
            <ac:spMk id="8" creationId="{BEA72C09-8A79-E41E-CF98-2A6CBAF4098A}"/>
          </ac:spMkLst>
        </pc:spChg>
      </pc:sldChg>
      <pc:sldChg chg="addSp delSp modSp mod">
        <pc:chgData name="Savi, Antonio" userId="092df737-84fb-4acb-9d29-f729fd870516" providerId="ADAL" clId="{1B803D9D-8C75-46F7-AA43-06E7A61739AA}" dt="2025-02-25T13:53:52.646" v="578" actId="113"/>
        <pc:sldMkLst>
          <pc:docMk/>
          <pc:sldMk cId="3783180559" sldId="2282"/>
        </pc:sldMkLst>
        <pc:spChg chg="add mod">
          <ac:chgData name="Savi, Antonio" userId="092df737-84fb-4acb-9d29-f729fd870516" providerId="ADAL" clId="{1B803D9D-8C75-46F7-AA43-06E7A61739AA}" dt="2025-02-25T13:40:40.245" v="365" actId="20577"/>
          <ac:spMkLst>
            <pc:docMk/>
            <pc:sldMk cId="3783180559" sldId="2282"/>
            <ac:spMk id="2" creationId="{1AFCE76D-2C75-80C0-C0D2-60C63C803A5E}"/>
          </ac:spMkLst>
        </pc:spChg>
        <pc:spChg chg="mod">
          <ac:chgData name="Savi, Antonio" userId="092df737-84fb-4acb-9d29-f729fd870516" providerId="ADAL" clId="{1B803D9D-8C75-46F7-AA43-06E7A61739AA}" dt="2025-02-25T13:53:52.646" v="578" actId="113"/>
          <ac:spMkLst>
            <pc:docMk/>
            <pc:sldMk cId="3783180559" sldId="2282"/>
            <ac:spMk id="7" creationId="{A99F31BC-CC0C-30CE-241D-7E10BBC15D2A}"/>
          </ac:spMkLst>
        </pc:spChg>
        <pc:spChg chg="del">
          <ac:chgData name="Savi, Antonio" userId="092df737-84fb-4acb-9d29-f729fd870516" providerId="ADAL" clId="{1B803D9D-8C75-46F7-AA43-06E7A61739AA}" dt="2025-02-25T13:39:55.088" v="349" actId="478"/>
          <ac:spMkLst>
            <pc:docMk/>
            <pc:sldMk cId="3783180559" sldId="2282"/>
            <ac:spMk id="8" creationId="{BEA72C09-8A79-E41E-CF98-2A6CBAF4098A}"/>
          </ac:spMkLst>
        </pc:spChg>
      </pc:sldChg>
      <pc:sldChg chg="addSp delSp modSp mod">
        <pc:chgData name="Savi, Antonio" userId="092df737-84fb-4acb-9d29-f729fd870516" providerId="ADAL" clId="{1B803D9D-8C75-46F7-AA43-06E7A61739AA}" dt="2025-02-25T13:46:16.488" v="491"/>
        <pc:sldMkLst>
          <pc:docMk/>
          <pc:sldMk cId="3490200318" sldId="2283"/>
        </pc:sldMkLst>
        <pc:spChg chg="add mod">
          <ac:chgData name="Savi, Antonio" userId="092df737-84fb-4acb-9d29-f729fd870516" providerId="ADAL" clId="{1B803D9D-8C75-46F7-AA43-06E7A61739AA}" dt="2025-02-25T13:43:05.135" v="418"/>
          <ac:spMkLst>
            <pc:docMk/>
            <pc:sldMk cId="3490200318" sldId="2283"/>
            <ac:spMk id="3" creationId="{BBB149EF-B312-2B22-D319-C02CB83ED9D5}"/>
          </ac:spMkLst>
        </pc:spChg>
        <pc:spChg chg="add del mod">
          <ac:chgData name="Savi, Antonio" userId="092df737-84fb-4acb-9d29-f729fd870516" providerId="ADAL" clId="{1B803D9D-8C75-46F7-AA43-06E7A61739AA}" dt="2025-02-25T13:46:15.574" v="490" actId="478"/>
          <ac:spMkLst>
            <pc:docMk/>
            <pc:sldMk cId="3490200318" sldId="2283"/>
            <ac:spMk id="5" creationId="{2FF44D7B-355C-13C5-1915-7B23630959E2}"/>
          </ac:spMkLst>
        </pc:spChg>
        <pc:spChg chg="add del mod">
          <ac:chgData name="Savi, Antonio" userId="092df737-84fb-4acb-9d29-f729fd870516" providerId="ADAL" clId="{1B803D9D-8C75-46F7-AA43-06E7A61739AA}" dt="2025-02-25T13:46:10.121" v="489" actId="478"/>
          <ac:spMkLst>
            <pc:docMk/>
            <pc:sldMk cId="3490200318" sldId="2283"/>
            <ac:spMk id="7" creationId="{9C9EAF4E-F674-A886-98BA-849CEA619235}"/>
          </ac:spMkLst>
        </pc:spChg>
        <pc:spChg chg="add mod">
          <ac:chgData name="Savi, Antonio" userId="092df737-84fb-4acb-9d29-f729fd870516" providerId="ADAL" clId="{1B803D9D-8C75-46F7-AA43-06E7A61739AA}" dt="2025-02-25T13:46:16.488" v="491"/>
          <ac:spMkLst>
            <pc:docMk/>
            <pc:sldMk cId="3490200318" sldId="2283"/>
            <ac:spMk id="8" creationId="{FF90468B-FD15-C0E2-E065-00F58E246847}"/>
          </ac:spMkLst>
        </pc:spChg>
        <pc:spChg chg="del">
          <ac:chgData name="Savi, Antonio" userId="092df737-84fb-4acb-9d29-f729fd870516" providerId="ADAL" clId="{1B803D9D-8C75-46F7-AA43-06E7A61739AA}" dt="2025-02-25T13:46:08.232" v="487" actId="478"/>
          <ac:spMkLst>
            <pc:docMk/>
            <pc:sldMk cId="3490200318" sldId="2283"/>
            <ac:spMk id="9" creationId="{AA887481-F578-CFBF-F694-A0ABE7222C60}"/>
          </ac:spMkLst>
        </pc:spChg>
        <pc:spChg chg="del">
          <ac:chgData name="Savi, Antonio" userId="092df737-84fb-4acb-9d29-f729fd870516" providerId="ADAL" clId="{1B803D9D-8C75-46F7-AA43-06E7A61739AA}" dt="2025-02-25T13:43:04.687" v="417" actId="478"/>
          <ac:spMkLst>
            <pc:docMk/>
            <pc:sldMk cId="3490200318" sldId="2283"/>
            <ac:spMk id="25" creationId="{C613BF67-3F5C-E31E-B7CA-BFF5ED41AC8E}"/>
          </ac:spMkLst>
        </pc:spChg>
      </pc:sldChg>
      <pc:sldChg chg="addSp delSp modSp mod">
        <pc:chgData name="Savi, Antonio" userId="092df737-84fb-4acb-9d29-f729fd870516" providerId="ADAL" clId="{1B803D9D-8C75-46F7-AA43-06E7A61739AA}" dt="2025-02-25T13:44:22.819" v="456"/>
        <pc:sldMkLst>
          <pc:docMk/>
          <pc:sldMk cId="1155611629" sldId="2284"/>
        </pc:sldMkLst>
        <pc:spChg chg="add mod">
          <ac:chgData name="Savi, Antonio" userId="092df737-84fb-4acb-9d29-f729fd870516" providerId="ADAL" clId="{1B803D9D-8C75-46F7-AA43-06E7A61739AA}" dt="2025-02-25T13:41:00.527" v="377"/>
          <ac:spMkLst>
            <pc:docMk/>
            <pc:sldMk cId="1155611629" sldId="2284"/>
            <ac:spMk id="3" creationId="{CB840B08-D7A5-B5C2-C6A6-6A7393F776AF}"/>
          </ac:spMkLst>
        </pc:spChg>
        <pc:spChg chg="add mod">
          <ac:chgData name="Savi, Antonio" userId="092df737-84fb-4acb-9d29-f729fd870516" providerId="ADAL" clId="{1B803D9D-8C75-46F7-AA43-06E7A61739AA}" dt="2025-02-25T13:44:22.819" v="456"/>
          <ac:spMkLst>
            <pc:docMk/>
            <pc:sldMk cId="1155611629" sldId="2284"/>
            <ac:spMk id="4" creationId="{C448CC00-A8FF-B2EE-76E3-B5525A023830}"/>
          </ac:spMkLst>
        </pc:spChg>
        <pc:spChg chg="del">
          <ac:chgData name="Savi, Antonio" userId="092df737-84fb-4acb-9d29-f729fd870516" providerId="ADAL" clId="{1B803D9D-8C75-46F7-AA43-06E7A61739AA}" dt="2025-02-25T13:44:22.289" v="455" actId="478"/>
          <ac:spMkLst>
            <pc:docMk/>
            <pc:sldMk cId="1155611629" sldId="2284"/>
            <ac:spMk id="9" creationId="{ECFD69D3-A706-26B2-2A4C-B1C589F6F4BF}"/>
          </ac:spMkLst>
        </pc:spChg>
        <pc:spChg chg="del">
          <ac:chgData name="Savi, Antonio" userId="092df737-84fb-4acb-9d29-f729fd870516" providerId="ADAL" clId="{1B803D9D-8C75-46F7-AA43-06E7A61739AA}" dt="2025-02-25T13:41:00.160" v="376" actId="478"/>
          <ac:spMkLst>
            <pc:docMk/>
            <pc:sldMk cId="1155611629" sldId="2284"/>
            <ac:spMk id="26" creationId="{70E26586-6F29-437E-387A-84B776F7F8DF}"/>
          </ac:spMkLst>
        </pc:spChg>
      </pc:sldChg>
      <pc:sldChg chg="addSp delSp modSp mod">
        <pc:chgData name="Savi, Antonio" userId="092df737-84fb-4acb-9d29-f729fd870516" providerId="ADAL" clId="{1B803D9D-8C75-46F7-AA43-06E7A61739AA}" dt="2025-02-25T13:44:27.958" v="458"/>
        <pc:sldMkLst>
          <pc:docMk/>
          <pc:sldMk cId="2703235166" sldId="2285"/>
        </pc:sldMkLst>
        <pc:spChg chg="add mod">
          <ac:chgData name="Savi, Antonio" userId="092df737-84fb-4acb-9d29-f729fd870516" providerId="ADAL" clId="{1B803D9D-8C75-46F7-AA43-06E7A61739AA}" dt="2025-02-25T13:41:07.951" v="379"/>
          <ac:spMkLst>
            <pc:docMk/>
            <pc:sldMk cId="2703235166" sldId="2285"/>
            <ac:spMk id="3" creationId="{086378D3-53E1-0BBC-FA47-70EABCE46EC9}"/>
          </ac:spMkLst>
        </pc:spChg>
        <pc:spChg chg="add mod">
          <ac:chgData name="Savi, Antonio" userId="092df737-84fb-4acb-9d29-f729fd870516" providerId="ADAL" clId="{1B803D9D-8C75-46F7-AA43-06E7A61739AA}" dt="2025-02-25T13:44:27.958" v="458"/>
          <ac:spMkLst>
            <pc:docMk/>
            <pc:sldMk cId="2703235166" sldId="2285"/>
            <ac:spMk id="8" creationId="{B2829BC1-E1F7-5ED0-9B6C-4FFF4985E5DB}"/>
          </ac:spMkLst>
        </pc:spChg>
        <pc:spChg chg="del">
          <ac:chgData name="Savi, Antonio" userId="092df737-84fb-4acb-9d29-f729fd870516" providerId="ADAL" clId="{1B803D9D-8C75-46F7-AA43-06E7A61739AA}" dt="2025-02-25T13:44:27.540" v="457" actId="478"/>
          <ac:spMkLst>
            <pc:docMk/>
            <pc:sldMk cId="2703235166" sldId="2285"/>
            <ac:spMk id="9" creationId="{ECFD69D3-A706-26B2-2A4C-B1C589F6F4BF}"/>
          </ac:spMkLst>
        </pc:spChg>
        <pc:spChg chg="del">
          <ac:chgData name="Savi, Antonio" userId="092df737-84fb-4acb-9d29-f729fd870516" providerId="ADAL" clId="{1B803D9D-8C75-46F7-AA43-06E7A61739AA}" dt="2025-02-25T13:41:07.473" v="378" actId="478"/>
          <ac:spMkLst>
            <pc:docMk/>
            <pc:sldMk cId="2703235166" sldId="2285"/>
            <ac:spMk id="35" creationId="{5AF9C060-35A4-647C-1948-FC26504D64A1}"/>
          </ac:spMkLst>
        </pc:spChg>
      </pc:sldChg>
      <pc:sldChg chg="addSp delSp modSp mod">
        <pc:chgData name="Savi, Antonio" userId="092df737-84fb-4acb-9d29-f729fd870516" providerId="ADAL" clId="{1B803D9D-8C75-46F7-AA43-06E7A61739AA}" dt="2025-02-25T13:44:34.179" v="460"/>
        <pc:sldMkLst>
          <pc:docMk/>
          <pc:sldMk cId="768563203" sldId="2286"/>
        </pc:sldMkLst>
        <pc:spChg chg="add mod">
          <ac:chgData name="Savi, Antonio" userId="092df737-84fb-4acb-9d29-f729fd870516" providerId="ADAL" clId="{1B803D9D-8C75-46F7-AA43-06E7A61739AA}" dt="2025-02-25T13:41:15.002" v="381"/>
          <ac:spMkLst>
            <pc:docMk/>
            <pc:sldMk cId="768563203" sldId="2286"/>
            <ac:spMk id="3" creationId="{833C85B6-436F-BED1-E072-B8EEBEA53C87}"/>
          </ac:spMkLst>
        </pc:spChg>
        <pc:spChg chg="add mod">
          <ac:chgData name="Savi, Antonio" userId="092df737-84fb-4acb-9d29-f729fd870516" providerId="ADAL" clId="{1B803D9D-8C75-46F7-AA43-06E7A61739AA}" dt="2025-02-25T13:44:34.179" v="460"/>
          <ac:spMkLst>
            <pc:docMk/>
            <pc:sldMk cId="768563203" sldId="2286"/>
            <ac:spMk id="4" creationId="{4BD306DC-BA9D-6DE7-5530-E5EDA91AE8F5}"/>
          </ac:spMkLst>
        </pc:spChg>
        <pc:spChg chg="del">
          <ac:chgData name="Savi, Antonio" userId="092df737-84fb-4acb-9d29-f729fd870516" providerId="ADAL" clId="{1B803D9D-8C75-46F7-AA43-06E7A61739AA}" dt="2025-02-25T13:41:14.358" v="380" actId="478"/>
          <ac:spMkLst>
            <pc:docMk/>
            <pc:sldMk cId="768563203" sldId="2286"/>
            <ac:spMk id="8" creationId="{8716E07E-CB88-38B4-1D13-51B3E62D89ED}"/>
          </ac:spMkLst>
        </pc:spChg>
        <pc:spChg chg="del">
          <ac:chgData name="Savi, Antonio" userId="092df737-84fb-4acb-9d29-f729fd870516" providerId="ADAL" clId="{1B803D9D-8C75-46F7-AA43-06E7A61739AA}" dt="2025-02-25T13:44:33.766" v="459" actId="478"/>
          <ac:spMkLst>
            <pc:docMk/>
            <pc:sldMk cId="768563203" sldId="2286"/>
            <ac:spMk id="9" creationId="{197BC86A-A51C-9EA2-C81D-8D1CBC1668F9}"/>
          </ac:spMkLst>
        </pc:spChg>
      </pc:sldChg>
      <pc:sldChg chg="addSp delSp modSp mod">
        <pc:chgData name="Savi, Antonio" userId="092df737-84fb-4acb-9d29-f729fd870516" providerId="ADAL" clId="{1B803D9D-8C75-46F7-AA43-06E7A61739AA}" dt="2025-02-25T13:44:38.403" v="462"/>
        <pc:sldMkLst>
          <pc:docMk/>
          <pc:sldMk cId="2830541677" sldId="2287"/>
        </pc:sldMkLst>
        <pc:spChg chg="del">
          <ac:chgData name="Savi, Antonio" userId="092df737-84fb-4acb-9d29-f729fd870516" providerId="ADAL" clId="{1B803D9D-8C75-46F7-AA43-06E7A61739AA}" dt="2025-02-25T13:41:19.850" v="382" actId="478"/>
          <ac:spMkLst>
            <pc:docMk/>
            <pc:sldMk cId="2830541677" sldId="2287"/>
            <ac:spMk id="8" creationId="{8716E07E-CB88-38B4-1D13-51B3E62D89ED}"/>
          </ac:spMkLst>
        </pc:spChg>
        <pc:spChg chg="del">
          <ac:chgData name="Savi, Antonio" userId="092df737-84fb-4acb-9d29-f729fd870516" providerId="ADAL" clId="{1B803D9D-8C75-46F7-AA43-06E7A61739AA}" dt="2025-02-25T13:44:38.012" v="461" actId="478"/>
          <ac:spMkLst>
            <pc:docMk/>
            <pc:sldMk cId="2830541677" sldId="2287"/>
            <ac:spMk id="9" creationId="{197BC86A-A51C-9EA2-C81D-8D1CBC1668F9}"/>
          </ac:spMkLst>
        </pc:spChg>
        <pc:spChg chg="add mod">
          <ac:chgData name="Savi, Antonio" userId="092df737-84fb-4acb-9d29-f729fd870516" providerId="ADAL" clId="{1B803D9D-8C75-46F7-AA43-06E7A61739AA}" dt="2025-02-25T13:41:20.273" v="383"/>
          <ac:spMkLst>
            <pc:docMk/>
            <pc:sldMk cId="2830541677" sldId="2287"/>
            <ac:spMk id="26" creationId="{9B575D85-94D6-E487-8915-BA19578126E5}"/>
          </ac:spMkLst>
        </pc:spChg>
        <pc:spChg chg="add mod">
          <ac:chgData name="Savi, Antonio" userId="092df737-84fb-4acb-9d29-f729fd870516" providerId="ADAL" clId="{1B803D9D-8C75-46F7-AA43-06E7A61739AA}" dt="2025-02-25T13:44:38.403" v="462"/>
          <ac:spMkLst>
            <pc:docMk/>
            <pc:sldMk cId="2830541677" sldId="2287"/>
            <ac:spMk id="27" creationId="{DEE91F2B-7AA3-7963-B02F-EF07838F99C8}"/>
          </ac:spMkLst>
        </pc:spChg>
      </pc:sldChg>
      <pc:sldChg chg="addSp delSp modSp mod">
        <pc:chgData name="Savi, Antonio" userId="092df737-84fb-4acb-9d29-f729fd870516" providerId="ADAL" clId="{1B803D9D-8C75-46F7-AA43-06E7A61739AA}" dt="2025-02-25T13:44:43.222" v="464"/>
        <pc:sldMkLst>
          <pc:docMk/>
          <pc:sldMk cId="1037086921" sldId="2288"/>
        </pc:sldMkLst>
        <pc:spChg chg="del">
          <ac:chgData name="Savi, Antonio" userId="092df737-84fb-4acb-9d29-f729fd870516" providerId="ADAL" clId="{1B803D9D-8C75-46F7-AA43-06E7A61739AA}" dt="2025-02-25T13:41:25.130" v="384" actId="478"/>
          <ac:spMkLst>
            <pc:docMk/>
            <pc:sldMk cId="1037086921" sldId="2288"/>
            <ac:spMk id="8" creationId="{8716E07E-CB88-38B4-1D13-51B3E62D89ED}"/>
          </ac:spMkLst>
        </pc:spChg>
        <pc:spChg chg="del">
          <ac:chgData name="Savi, Antonio" userId="092df737-84fb-4acb-9d29-f729fd870516" providerId="ADAL" clId="{1B803D9D-8C75-46F7-AA43-06E7A61739AA}" dt="2025-02-25T13:44:42.815" v="463" actId="478"/>
          <ac:spMkLst>
            <pc:docMk/>
            <pc:sldMk cId="1037086921" sldId="2288"/>
            <ac:spMk id="9" creationId="{197BC86A-A51C-9EA2-C81D-8D1CBC1668F9}"/>
          </ac:spMkLst>
        </pc:spChg>
        <pc:spChg chg="add mod">
          <ac:chgData name="Savi, Antonio" userId="092df737-84fb-4acb-9d29-f729fd870516" providerId="ADAL" clId="{1B803D9D-8C75-46F7-AA43-06E7A61739AA}" dt="2025-02-25T13:41:25.522" v="385"/>
          <ac:spMkLst>
            <pc:docMk/>
            <pc:sldMk cId="1037086921" sldId="2288"/>
            <ac:spMk id="25" creationId="{D7C1B437-B20E-1E24-45A8-9BB9163E3427}"/>
          </ac:spMkLst>
        </pc:spChg>
        <pc:spChg chg="add mod">
          <ac:chgData name="Savi, Antonio" userId="092df737-84fb-4acb-9d29-f729fd870516" providerId="ADAL" clId="{1B803D9D-8C75-46F7-AA43-06E7A61739AA}" dt="2025-02-25T13:44:43.222" v="464"/>
          <ac:spMkLst>
            <pc:docMk/>
            <pc:sldMk cId="1037086921" sldId="2288"/>
            <ac:spMk id="26" creationId="{1D210B1C-6C9E-1524-FD78-1B75C613D85E}"/>
          </ac:spMkLst>
        </pc:spChg>
      </pc:sldChg>
      <pc:sldChg chg="addSp delSp modSp mod">
        <pc:chgData name="Savi, Antonio" userId="092df737-84fb-4acb-9d29-f729fd870516" providerId="ADAL" clId="{1B803D9D-8C75-46F7-AA43-06E7A61739AA}" dt="2025-02-25T13:44:47.823" v="466"/>
        <pc:sldMkLst>
          <pc:docMk/>
          <pc:sldMk cId="1535541662" sldId="2289"/>
        </pc:sldMkLst>
        <pc:spChg chg="del">
          <ac:chgData name="Savi, Antonio" userId="092df737-84fb-4acb-9d29-f729fd870516" providerId="ADAL" clId="{1B803D9D-8C75-46F7-AA43-06E7A61739AA}" dt="2025-02-25T13:41:42.554" v="389" actId="478"/>
          <ac:spMkLst>
            <pc:docMk/>
            <pc:sldMk cId="1535541662" sldId="2289"/>
            <ac:spMk id="8" creationId="{8716E07E-CB88-38B4-1D13-51B3E62D89ED}"/>
          </ac:spMkLst>
        </pc:spChg>
        <pc:spChg chg="del">
          <ac:chgData name="Savi, Antonio" userId="092df737-84fb-4acb-9d29-f729fd870516" providerId="ADAL" clId="{1B803D9D-8C75-46F7-AA43-06E7A61739AA}" dt="2025-02-25T13:44:47.458" v="465" actId="478"/>
          <ac:spMkLst>
            <pc:docMk/>
            <pc:sldMk cId="1535541662" sldId="2289"/>
            <ac:spMk id="9" creationId="{197BC86A-A51C-9EA2-C81D-8D1CBC1668F9}"/>
          </ac:spMkLst>
        </pc:spChg>
        <pc:spChg chg="add mod">
          <ac:chgData name="Savi, Antonio" userId="092df737-84fb-4acb-9d29-f729fd870516" providerId="ADAL" clId="{1B803D9D-8C75-46F7-AA43-06E7A61739AA}" dt="2025-02-25T13:41:42.940" v="390"/>
          <ac:spMkLst>
            <pc:docMk/>
            <pc:sldMk cId="1535541662" sldId="2289"/>
            <ac:spMk id="25" creationId="{E77FA20C-8F77-45A2-61E3-28DB4422615B}"/>
          </ac:spMkLst>
        </pc:spChg>
        <pc:spChg chg="add mod">
          <ac:chgData name="Savi, Antonio" userId="092df737-84fb-4acb-9d29-f729fd870516" providerId="ADAL" clId="{1B803D9D-8C75-46F7-AA43-06E7A61739AA}" dt="2025-02-25T13:44:47.823" v="466"/>
          <ac:spMkLst>
            <pc:docMk/>
            <pc:sldMk cId="1535541662" sldId="2289"/>
            <ac:spMk id="26" creationId="{745BC3B0-FCF3-80D0-B5F6-A50C7831917B}"/>
          </ac:spMkLst>
        </pc:spChg>
      </pc:sldChg>
      <pc:sldChg chg="addSp delSp modSp mod">
        <pc:chgData name="Savi, Antonio" userId="092df737-84fb-4acb-9d29-f729fd870516" providerId="ADAL" clId="{1B803D9D-8C75-46F7-AA43-06E7A61739AA}" dt="2025-02-25T13:44:57.661" v="468"/>
        <pc:sldMkLst>
          <pc:docMk/>
          <pc:sldMk cId="522807034" sldId="2290"/>
        </pc:sldMkLst>
        <pc:spChg chg="del">
          <ac:chgData name="Savi, Antonio" userId="092df737-84fb-4acb-9d29-f729fd870516" providerId="ADAL" clId="{1B803D9D-8C75-46F7-AA43-06E7A61739AA}" dt="2025-02-25T13:41:47.881" v="391" actId="478"/>
          <ac:spMkLst>
            <pc:docMk/>
            <pc:sldMk cId="522807034" sldId="2290"/>
            <ac:spMk id="8" creationId="{8716E07E-CB88-38B4-1D13-51B3E62D89ED}"/>
          </ac:spMkLst>
        </pc:spChg>
        <pc:spChg chg="del">
          <ac:chgData name="Savi, Antonio" userId="092df737-84fb-4acb-9d29-f729fd870516" providerId="ADAL" clId="{1B803D9D-8C75-46F7-AA43-06E7A61739AA}" dt="2025-02-25T13:44:57.278" v="467" actId="478"/>
          <ac:spMkLst>
            <pc:docMk/>
            <pc:sldMk cId="522807034" sldId="2290"/>
            <ac:spMk id="9" creationId="{197BC86A-A51C-9EA2-C81D-8D1CBC1668F9}"/>
          </ac:spMkLst>
        </pc:spChg>
        <pc:spChg chg="add mod">
          <ac:chgData name="Savi, Antonio" userId="092df737-84fb-4acb-9d29-f729fd870516" providerId="ADAL" clId="{1B803D9D-8C75-46F7-AA43-06E7A61739AA}" dt="2025-02-25T13:41:48.303" v="392"/>
          <ac:spMkLst>
            <pc:docMk/>
            <pc:sldMk cId="522807034" sldId="2290"/>
            <ac:spMk id="23" creationId="{CC8A535B-3B4D-3B2B-88A1-D8E21DE7C16F}"/>
          </ac:spMkLst>
        </pc:spChg>
        <pc:spChg chg="add mod">
          <ac:chgData name="Savi, Antonio" userId="092df737-84fb-4acb-9d29-f729fd870516" providerId="ADAL" clId="{1B803D9D-8C75-46F7-AA43-06E7A61739AA}" dt="2025-02-25T13:44:57.661" v="468"/>
          <ac:spMkLst>
            <pc:docMk/>
            <pc:sldMk cId="522807034" sldId="2290"/>
            <ac:spMk id="24" creationId="{C3A398A6-AA9F-F0BB-1EDA-AD363A75A617}"/>
          </ac:spMkLst>
        </pc:spChg>
      </pc:sldChg>
      <pc:sldChg chg="addSp delSp modSp mod">
        <pc:chgData name="Savi, Antonio" userId="092df737-84fb-4acb-9d29-f729fd870516" providerId="ADAL" clId="{1B803D9D-8C75-46F7-AA43-06E7A61739AA}" dt="2025-02-25T13:45:04.599" v="470"/>
        <pc:sldMkLst>
          <pc:docMk/>
          <pc:sldMk cId="2526031012" sldId="2291"/>
        </pc:sldMkLst>
        <pc:spChg chg="del">
          <ac:chgData name="Savi, Antonio" userId="092df737-84fb-4acb-9d29-f729fd870516" providerId="ADAL" clId="{1B803D9D-8C75-46F7-AA43-06E7A61739AA}" dt="2025-02-25T13:41:53.290" v="393" actId="478"/>
          <ac:spMkLst>
            <pc:docMk/>
            <pc:sldMk cId="2526031012" sldId="2291"/>
            <ac:spMk id="8" creationId="{8716E07E-CB88-38B4-1D13-51B3E62D89ED}"/>
          </ac:spMkLst>
        </pc:spChg>
        <pc:spChg chg="del">
          <ac:chgData name="Savi, Antonio" userId="092df737-84fb-4acb-9d29-f729fd870516" providerId="ADAL" clId="{1B803D9D-8C75-46F7-AA43-06E7A61739AA}" dt="2025-02-25T13:45:04.211" v="469" actId="478"/>
          <ac:spMkLst>
            <pc:docMk/>
            <pc:sldMk cId="2526031012" sldId="2291"/>
            <ac:spMk id="9" creationId="{197BC86A-A51C-9EA2-C81D-8D1CBC1668F9}"/>
          </ac:spMkLst>
        </pc:spChg>
        <pc:spChg chg="add mod">
          <ac:chgData name="Savi, Antonio" userId="092df737-84fb-4acb-9d29-f729fd870516" providerId="ADAL" clId="{1B803D9D-8C75-46F7-AA43-06E7A61739AA}" dt="2025-02-25T13:41:53.695" v="394"/>
          <ac:spMkLst>
            <pc:docMk/>
            <pc:sldMk cId="2526031012" sldId="2291"/>
            <ac:spMk id="92" creationId="{AB90459C-657D-B725-DE5D-0FFCA673868A}"/>
          </ac:spMkLst>
        </pc:spChg>
        <pc:spChg chg="add mod">
          <ac:chgData name="Savi, Antonio" userId="092df737-84fb-4acb-9d29-f729fd870516" providerId="ADAL" clId="{1B803D9D-8C75-46F7-AA43-06E7A61739AA}" dt="2025-02-25T13:45:04.599" v="470"/>
          <ac:spMkLst>
            <pc:docMk/>
            <pc:sldMk cId="2526031012" sldId="2291"/>
            <ac:spMk id="101" creationId="{F7A65757-E754-1687-F8A1-F6FC42FC1AD7}"/>
          </ac:spMkLst>
        </pc:spChg>
      </pc:sldChg>
      <pc:sldChg chg="addSp delSp modSp mod">
        <pc:chgData name="Savi, Antonio" userId="092df737-84fb-4acb-9d29-f729fd870516" providerId="ADAL" clId="{1B803D9D-8C75-46F7-AA43-06E7A61739AA}" dt="2025-02-25T13:45:12.279" v="472"/>
        <pc:sldMkLst>
          <pc:docMk/>
          <pc:sldMk cId="1672527253" sldId="2292"/>
        </pc:sldMkLst>
        <pc:spChg chg="del">
          <ac:chgData name="Savi, Antonio" userId="092df737-84fb-4acb-9d29-f729fd870516" providerId="ADAL" clId="{1B803D9D-8C75-46F7-AA43-06E7A61739AA}" dt="2025-02-25T13:42:10.164" v="398" actId="478"/>
          <ac:spMkLst>
            <pc:docMk/>
            <pc:sldMk cId="1672527253" sldId="2292"/>
            <ac:spMk id="8" creationId="{8716E07E-CB88-38B4-1D13-51B3E62D89ED}"/>
          </ac:spMkLst>
        </pc:spChg>
        <pc:spChg chg="del">
          <ac:chgData name="Savi, Antonio" userId="092df737-84fb-4acb-9d29-f729fd870516" providerId="ADAL" clId="{1B803D9D-8C75-46F7-AA43-06E7A61739AA}" dt="2025-02-25T13:45:11.900" v="471" actId="478"/>
          <ac:spMkLst>
            <pc:docMk/>
            <pc:sldMk cId="1672527253" sldId="2292"/>
            <ac:spMk id="9" creationId="{197BC86A-A51C-9EA2-C81D-8D1CBC1668F9}"/>
          </ac:spMkLst>
        </pc:spChg>
        <pc:spChg chg="add mod">
          <ac:chgData name="Savi, Antonio" userId="092df737-84fb-4acb-9d29-f729fd870516" providerId="ADAL" clId="{1B803D9D-8C75-46F7-AA43-06E7A61739AA}" dt="2025-02-25T13:42:10.705" v="399"/>
          <ac:spMkLst>
            <pc:docMk/>
            <pc:sldMk cId="1672527253" sldId="2292"/>
            <ac:spMk id="29" creationId="{86DA49D8-0903-C647-7539-1186276589F5}"/>
          </ac:spMkLst>
        </pc:spChg>
        <pc:spChg chg="add mod">
          <ac:chgData name="Savi, Antonio" userId="092df737-84fb-4acb-9d29-f729fd870516" providerId="ADAL" clId="{1B803D9D-8C75-46F7-AA43-06E7A61739AA}" dt="2025-02-25T13:45:12.279" v="472"/>
          <ac:spMkLst>
            <pc:docMk/>
            <pc:sldMk cId="1672527253" sldId="2292"/>
            <ac:spMk id="30" creationId="{AABEA5DA-EB9B-C4A7-F42F-B91B83805DEC}"/>
          </ac:spMkLst>
        </pc:spChg>
      </pc:sldChg>
      <pc:sldChg chg="addSp delSp modSp mod">
        <pc:chgData name="Savi, Antonio" userId="092df737-84fb-4acb-9d29-f729fd870516" providerId="ADAL" clId="{1B803D9D-8C75-46F7-AA43-06E7A61739AA}" dt="2025-02-25T13:45:17.446" v="474"/>
        <pc:sldMkLst>
          <pc:docMk/>
          <pc:sldMk cId="184591951" sldId="2293"/>
        </pc:sldMkLst>
        <pc:spChg chg="del">
          <ac:chgData name="Savi, Antonio" userId="092df737-84fb-4acb-9d29-f729fd870516" providerId="ADAL" clId="{1B803D9D-8C75-46F7-AA43-06E7A61739AA}" dt="2025-02-25T13:42:17.718" v="400" actId="478"/>
          <ac:spMkLst>
            <pc:docMk/>
            <pc:sldMk cId="184591951" sldId="2293"/>
            <ac:spMk id="8" creationId="{8716E07E-CB88-38B4-1D13-51B3E62D89ED}"/>
          </ac:spMkLst>
        </pc:spChg>
        <pc:spChg chg="del">
          <ac:chgData name="Savi, Antonio" userId="092df737-84fb-4acb-9d29-f729fd870516" providerId="ADAL" clId="{1B803D9D-8C75-46F7-AA43-06E7A61739AA}" dt="2025-02-25T13:45:17.032" v="473" actId="478"/>
          <ac:spMkLst>
            <pc:docMk/>
            <pc:sldMk cId="184591951" sldId="2293"/>
            <ac:spMk id="9" creationId="{197BC86A-A51C-9EA2-C81D-8D1CBC1668F9}"/>
          </ac:spMkLst>
        </pc:spChg>
        <pc:spChg chg="add mod">
          <ac:chgData name="Savi, Antonio" userId="092df737-84fb-4acb-9d29-f729fd870516" providerId="ADAL" clId="{1B803D9D-8C75-46F7-AA43-06E7A61739AA}" dt="2025-02-25T13:42:18.069" v="401"/>
          <ac:spMkLst>
            <pc:docMk/>
            <pc:sldMk cId="184591951" sldId="2293"/>
            <ac:spMk id="47" creationId="{C91F36C7-292B-9E70-6C6F-2F2A63738011}"/>
          </ac:spMkLst>
        </pc:spChg>
        <pc:spChg chg="add mod">
          <ac:chgData name="Savi, Antonio" userId="092df737-84fb-4acb-9d29-f729fd870516" providerId="ADAL" clId="{1B803D9D-8C75-46F7-AA43-06E7A61739AA}" dt="2025-02-25T13:45:17.446" v="474"/>
          <ac:spMkLst>
            <pc:docMk/>
            <pc:sldMk cId="184591951" sldId="2293"/>
            <ac:spMk id="48" creationId="{1C95759F-8720-37D8-ADA0-036E9F4B12EA}"/>
          </ac:spMkLst>
        </pc:spChg>
      </pc:sldChg>
      <pc:sldChg chg="addSp delSp modSp mod">
        <pc:chgData name="Savi, Antonio" userId="092df737-84fb-4acb-9d29-f729fd870516" providerId="ADAL" clId="{1B803D9D-8C75-46F7-AA43-06E7A61739AA}" dt="2025-02-25T13:45:24.858" v="476"/>
        <pc:sldMkLst>
          <pc:docMk/>
          <pc:sldMk cId="3109230319" sldId="2294"/>
        </pc:sldMkLst>
        <pc:spChg chg="del">
          <ac:chgData name="Savi, Antonio" userId="092df737-84fb-4acb-9d29-f729fd870516" providerId="ADAL" clId="{1B803D9D-8C75-46F7-AA43-06E7A61739AA}" dt="2025-02-25T13:42:23.349" v="402" actId="478"/>
          <ac:spMkLst>
            <pc:docMk/>
            <pc:sldMk cId="3109230319" sldId="2294"/>
            <ac:spMk id="8" creationId="{8716E07E-CB88-38B4-1D13-51B3E62D89ED}"/>
          </ac:spMkLst>
        </pc:spChg>
        <pc:spChg chg="del">
          <ac:chgData name="Savi, Antonio" userId="092df737-84fb-4acb-9d29-f729fd870516" providerId="ADAL" clId="{1B803D9D-8C75-46F7-AA43-06E7A61739AA}" dt="2025-02-25T13:45:23.972" v="475" actId="478"/>
          <ac:spMkLst>
            <pc:docMk/>
            <pc:sldMk cId="3109230319" sldId="2294"/>
            <ac:spMk id="9" creationId="{197BC86A-A51C-9EA2-C81D-8D1CBC1668F9}"/>
          </ac:spMkLst>
        </pc:spChg>
        <pc:spChg chg="add mod">
          <ac:chgData name="Savi, Antonio" userId="092df737-84fb-4acb-9d29-f729fd870516" providerId="ADAL" clId="{1B803D9D-8C75-46F7-AA43-06E7A61739AA}" dt="2025-02-25T13:42:23.747" v="403"/>
          <ac:spMkLst>
            <pc:docMk/>
            <pc:sldMk cId="3109230319" sldId="2294"/>
            <ac:spMk id="11" creationId="{793F12E8-42F9-503A-CC8D-8F2D2E6CE8CC}"/>
          </ac:spMkLst>
        </pc:spChg>
        <pc:spChg chg="add mod">
          <ac:chgData name="Savi, Antonio" userId="092df737-84fb-4acb-9d29-f729fd870516" providerId="ADAL" clId="{1B803D9D-8C75-46F7-AA43-06E7A61739AA}" dt="2025-02-25T13:45:24.858" v="476"/>
          <ac:spMkLst>
            <pc:docMk/>
            <pc:sldMk cId="3109230319" sldId="2294"/>
            <ac:spMk id="12" creationId="{B16E2683-1CC8-843D-BBD1-FAEC978162F9}"/>
          </ac:spMkLst>
        </pc:spChg>
      </pc:sldChg>
      <pc:sldChg chg="addSp delSp modSp mod">
        <pc:chgData name="Savi, Antonio" userId="092df737-84fb-4acb-9d29-f729fd870516" providerId="ADAL" clId="{1B803D9D-8C75-46F7-AA43-06E7A61739AA}" dt="2025-02-25T13:45:30.360" v="478"/>
        <pc:sldMkLst>
          <pc:docMk/>
          <pc:sldMk cId="1768860497" sldId="2295"/>
        </pc:sldMkLst>
        <pc:spChg chg="add mod">
          <ac:chgData name="Savi, Antonio" userId="092df737-84fb-4acb-9d29-f729fd870516" providerId="ADAL" clId="{1B803D9D-8C75-46F7-AA43-06E7A61739AA}" dt="2025-02-25T13:42:29.922" v="405"/>
          <ac:spMkLst>
            <pc:docMk/>
            <pc:sldMk cId="1768860497" sldId="2295"/>
            <ac:spMk id="3" creationId="{FE26A0B5-B548-8D2A-5E19-A9343AAF1749}"/>
          </ac:spMkLst>
        </pc:spChg>
        <pc:spChg chg="del">
          <ac:chgData name="Savi, Antonio" userId="092df737-84fb-4acb-9d29-f729fd870516" providerId="ADAL" clId="{1B803D9D-8C75-46F7-AA43-06E7A61739AA}" dt="2025-02-25T13:42:29.286" v="404" actId="478"/>
          <ac:spMkLst>
            <pc:docMk/>
            <pc:sldMk cId="1768860497" sldId="2295"/>
            <ac:spMk id="8" creationId="{8716E07E-CB88-38B4-1D13-51B3E62D89ED}"/>
          </ac:spMkLst>
        </pc:spChg>
        <pc:spChg chg="del">
          <ac:chgData name="Savi, Antonio" userId="092df737-84fb-4acb-9d29-f729fd870516" providerId="ADAL" clId="{1B803D9D-8C75-46F7-AA43-06E7A61739AA}" dt="2025-02-25T13:45:29.970" v="477" actId="478"/>
          <ac:spMkLst>
            <pc:docMk/>
            <pc:sldMk cId="1768860497" sldId="2295"/>
            <ac:spMk id="9" creationId="{197BC86A-A51C-9EA2-C81D-8D1CBC1668F9}"/>
          </ac:spMkLst>
        </pc:spChg>
        <pc:spChg chg="add mod">
          <ac:chgData name="Savi, Antonio" userId="092df737-84fb-4acb-9d29-f729fd870516" providerId="ADAL" clId="{1B803D9D-8C75-46F7-AA43-06E7A61739AA}" dt="2025-02-25T13:45:30.360" v="478"/>
          <ac:spMkLst>
            <pc:docMk/>
            <pc:sldMk cId="1768860497" sldId="2295"/>
            <ac:spMk id="29" creationId="{C7354CCF-DB61-124D-ED04-28DDF2C80810}"/>
          </ac:spMkLst>
        </pc:spChg>
      </pc:sldChg>
      <pc:sldChg chg="addSp delSp modSp mod">
        <pc:chgData name="Savi, Antonio" userId="092df737-84fb-4acb-9d29-f729fd870516" providerId="ADAL" clId="{1B803D9D-8C75-46F7-AA43-06E7A61739AA}" dt="2025-02-25T13:45:35.650" v="480"/>
        <pc:sldMkLst>
          <pc:docMk/>
          <pc:sldMk cId="2098390761" sldId="2296"/>
        </pc:sldMkLst>
        <pc:spChg chg="del">
          <ac:chgData name="Savi, Antonio" userId="092df737-84fb-4acb-9d29-f729fd870516" providerId="ADAL" clId="{1B803D9D-8C75-46F7-AA43-06E7A61739AA}" dt="2025-02-25T13:42:34.548" v="406" actId="478"/>
          <ac:spMkLst>
            <pc:docMk/>
            <pc:sldMk cId="2098390761" sldId="2296"/>
            <ac:spMk id="8" creationId="{8716E07E-CB88-38B4-1D13-51B3E62D89ED}"/>
          </ac:spMkLst>
        </pc:spChg>
        <pc:spChg chg="del">
          <ac:chgData name="Savi, Antonio" userId="092df737-84fb-4acb-9d29-f729fd870516" providerId="ADAL" clId="{1B803D9D-8C75-46F7-AA43-06E7A61739AA}" dt="2025-02-25T13:45:35.171" v="479" actId="478"/>
          <ac:spMkLst>
            <pc:docMk/>
            <pc:sldMk cId="2098390761" sldId="2296"/>
            <ac:spMk id="9" creationId="{197BC86A-A51C-9EA2-C81D-8D1CBC1668F9}"/>
          </ac:spMkLst>
        </pc:spChg>
        <pc:spChg chg="add mod">
          <ac:chgData name="Savi, Antonio" userId="092df737-84fb-4acb-9d29-f729fd870516" providerId="ADAL" clId="{1B803D9D-8C75-46F7-AA43-06E7A61739AA}" dt="2025-02-25T13:42:34.967" v="407"/>
          <ac:spMkLst>
            <pc:docMk/>
            <pc:sldMk cId="2098390761" sldId="2296"/>
            <ac:spMk id="61" creationId="{F0B82758-3C12-6445-19BB-1A1BC6758BCD}"/>
          </ac:spMkLst>
        </pc:spChg>
        <pc:spChg chg="add mod">
          <ac:chgData name="Savi, Antonio" userId="092df737-84fb-4acb-9d29-f729fd870516" providerId="ADAL" clId="{1B803D9D-8C75-46F7-AA43-06E7A61739AA}" dt="2025-02-25T13:45:35.650" v="480"/>
          <ac:spMkLst>
            <pc:docMk/>
            <pc:sldMk cId="2098390761" sldId="2296"/>
            <ac:spMk id="62" creationId="{55D02832-930B-A0E5-69AB-4824DC646E1D}"/>
          </ac:spMkLst>
        </pc:spChg>
      </pc:sldChg>
      <pc:sldChg chg="addSp delSp modSp mod">
        <pc:chgData name="Savi, Antonio" userId="092df737-84fb-4acb-9d29-f729fd870516" providerId="ADAL" clId="{1B803D9D-8C75-46F7-AA43-06E7A61739AA}" dt="2025-02-25T13:45:40.787" v="482"/>
        <pc:sldMkLst>
          <pc:docMk/>
          <pc:sldMk cId="491311541" sldId="2297"/>
        </pc:sldMkLst>
        <pc:spChg chg="del">
          <ac:chgData name="Savi, Antonio" userId="092df737-84fb-4acb-9d29-f729fd870516" providerId="ADAL" clId="{1B803D9D-8C75-46F7-AA43-06E7A61739AA}" dt="2025-02-25T13:42:39.137" v="408" actId="478"/>
          <ac:spMkLst>
            <pc:docMk/>
            <pc:sldMk cId="491311541" sldId="2297"/>
            <ac:spMk id="8" creationId="{8716E07E-CB88-38B4-1D13-51B3E62D89ED}"/>
          </ac:spMkLst>
        </pc:spChg>
        <pc:spChg chg="del">
          <ac:chgData name="Savi, Antonio" userId="092df737-84fb-4acb-9d29-f729fd870516" providerId="ADAL" clId="{1B803D9D-8C75-46F7-AA43-06E7A61739AA}" dt="2025-02-25T13:45:40.322" v="481" actId="478"/>
          <ac:spMkLst>
            <pc:docMk/>
            <pc:sldMk cId="491311541" sldId="2297"/>
            <ac:spMk id="9" creationId="{197BC86A-A51C-9EA2-C81D-8D1CBC1668F9}"/>
          </ac:spMkLst>
        </pc:spChg>
        <pc:spChg chg="add mod">
          <ac:chgData name="Savi, Antonio" userId="092df737-84fb-4acb-9d29-f729fd870516" providerId="ADAL" clId="{1B803D9D-8C75-46F7-AA43-06E7A61739AA}" dt="2025-02-25T13:42:39.516" v="409"/>
          <ac:spMkLst>
            <pc:docMk/>
            <pc:sldMk cId="491311541" sldId="2297"/>
            <ac:spMk id="18" creationId="{B83CC1FD-0717-A883-B346-239782BE0D81}"/>
          </ac:spMkLst>
        </pc:spChg>
        <pc:spChg chg="add mod">
          <ac:chgData name="Savi, Antonio" userId="092df737-84fb-4acb-9d29-f729fd870516" providerId="ADAL" clId="{1B803D9D-8C75-46F7-AA43-06E7A61739AA}" dt="2025-02-25T13:45:40.787" v="482"/>
          <ac:spMkLst>
            <pc:docMk/>
            <pc:sldMk cId="491311541" sldId="2297"/>
            <ac:spMk id="19" creationId="{7469B37D-A19F-3252-9104-A426F6CB1E3C}"/>
          </ac:spMkLst>
        </pc:spChg>
      </pc:sldChg>
      <pc:sldChg chg="addSp delSp modSp mod">
        <pc:chgData name="Savi, Antonio" userId="092df737-84fb-4acb-9d29-f729fd870516" providerId="ADAL" clId="{1B803D9D-8C75-46F7-AA43-06E7A61739AA}" dt="2025-02-25T13:45:45.328" v="484"/>
        <pc:sldMkLst>
          <pc:docMk/>
          <pc:sldMk cId="2950259005" sldId="2298"/>
        </pc:sldMkLst>
        <pc:spChg chg="add mod">
          <ac:chgData name="Savi, Antonio" userId="092df737-84fb-4acb-9d29-f729fd870516" providerId="ADAL" clId="{1B803D9D-8C75-46F7-AA43-06E7A61739AA}" dt="2025-02-25T13:42:44.862" v="411"/>
          <ac:spMkLst>
            <pc:docMk/>
            <pc:sldMk cId="2950259005" sldId="2298"/>
            <ac:spMk id="3" creationId="{CC29CE0C-6372-E4A1-9460-340CBD903E1E}"/>
          </ac:spMkLst>
        </pc:spChg>
        <pc:spChg chg="add mod">
          <ac:chgData name="Savi, Antonio" userId="092df737-84fb-4acb-9d29-f729fd870516" providerId="ADAL" clId="{1B803D9D-8C75-46F7-AA43-06E7A61739AA}" dt="2025-02-25T13:45:45.328" v="484"/>
          <ac:spMkLst>
            <pc:docMk/>
            <pc:sldMk cId="2950259005" sldId="2298"/>
            <ac:spMk id="4" creationId="{F3285B08-5B3F-02CD-2BCA-98DEB3B9BA5E}"/>
          </ac:spMkLst>
        </pc:spChg>
        <pc:spChg chg="del">
          <ac:chgData name="Savi, Antonio" userId="092df737-84fb-4acb-9d29-f729fd870516" providerId="ADAL" clId="{1B803D9D-8C75-46F7-AA43-06E7A61739AA}" dt="2025-02-25T13:42:44.311" v="410" actId="478"/>
          <ac:spMkLst>
            <pc:docMk/>
            <pc:sldMk cId="2950259005" sldId="2298"/>
            <ac:spMk id="8" creationId="{8716E07E-CB88-38B4-1D13-51B3E62D89ED}"/>
          </ac:spMkLst>
        </pc:spChg>
        <pc:spChg chg="del">
          <ac:chgData name="Savi, Antonio" userId="092df737-84fb-4acb-9d29-f729fd870516" providerId="ADAL" clId="{1B803D9D-8C75-46F7-AA43-06E7A61739AA}" dt="2025-02-25T13:45:44.954" v="483" actId="478"/>
          <ac:spMkLst>
            <pc:docMk/>
            <pc:sldMk cId="2950259005" sldId="2298"/>
            <ac:spMk id="9" creationId="{197BC86A-A51C-9EA2-C81D-8D1CBC1668F9}"/>
          </ac:spMkLst>
        </pc:spChg>
      </pc:sldChg>
      <pc:sldChg chg="addSp delSp modSp mod">
        <pc:chgData name="Savi, Antonio" userId="092df737-84fb-4acb-9d29-f729fd870516" providerId="ADAL" clId="{1B803D9D-8C75-46F7-AA43-06E7A61739AA}" dt="2025-02-25T13:45:53.111" v="486"/>
        <pc:sldMkLst>
          <pc:docMk/>
          <pc:sldMk cId="1738866697" sldId="2299"/>
        </pc:sldMkLst>
        <pc:spChg chg="add mod">
          <ac:chgData name="Savi, Antonio" userId="092df737-84fb-4acb-9d29-f729fd870516" providerId="ADAL" clId="{1B803D9D-8C75-46F7-AA43-06E7A61739AA}" dt="2025-02-25T13:42:56.563" v="416"/>
          <ac:spMkLst>
            <pc:docMk/>
            <pc:sldMk cId="1738866697" sldId="2299"/>
            <ac:spMk id="3" creationId="{3C441C91-FFDA-9049-88C7-E3781B6D91A3}"/>
          </ac:spMkLst>
        </pc:spChg>
        <pc:spChg chg="add mod">
          <ac:chgData name="Savi, Antonio" userId="092df737-84fb-4acb-9d29-f729fd870516" providerId="ADAL" clId="{1B803D9D-8C75-46F7-AA43-06E7A61739AA}" dt="2025-02-25T13:45:53.111" v="486"/>
          <ac:spMkLst>
            <pc:docMk/>
            <pc:sldMk cId="1738866697" sldId="2299"/>
            <ac:spMk id="4" creationId="{C045A235-38FC-C346-8B8B-05071B4E58F4}"/>
          </ac:spMkLst>
        </pc:spChg>
        <pc:spChg chg="del">
          <ac:chgData name="Savi, Antonio" userId="092df737-84fb-4acb-9d29-f729fd870516" providerId="ADAL" clId="{1B803D9D-8C75-46F7-AA43-06E7A61739AA}" dt="2025-02-25T13:42:56.172" v="415" actId="478"/>
          <ac:spMkLst>
            <pc:docMk/>
            <pc:sldMk cId="1738866697" sldId="2299"/>
            <ac:spMk id="8" creationId="{8716E07E-CB88-38B4-1D13-51B3E62D89ED}"/>
          </ac:spMkLst>
        </pc:spChg>
        <pc:spChg chg="del">
          <ac:chgData name="Savi, Antonio" userId="092df737-84fb-4acb-9d29-f729fd870516" providerId="ADAL" clId="{1B803D9D-8C75-46F7-AA43-06E7A61739AA}" dt="2025-02-25T13:45:52.708" v="485" actId="478"/>
          <ac:spMkLst>
            <pc:docMk/>
            <pc:sldMk cId="1738866697" sldId="2299"/>
            <ac:spMk id="9" creationId="{197BC86A-A51C-9EA2-C81D-8D1CBC1668F9}"/>
          </ac:spMkLst>
        </pc:spChg>
      </pc:sldChg>
      <pc:sldChg chg="addSp delSp modSp add del mod">
        <pc:chgData name="Savi, Antonio" userId="092df737-84fb-4acb-9d29-f729fd870516" providerId="ADAL" clId="{1B803D9D-8C75-46F7-AA43-06E7A61739AA}" dt="2025-02-25T13:50:00.537" v="516"/>
        <pc:sldMkLst>
          <pc:docMk/>
          <pc:sldMk cId="2702413969" sldId="2302"/>
        </pc:sldMkLst>
        <pc:spChg chg="del">
          <ac:chgData name="Savi, Antonio" userId="092df737-84fb-4acb-9d29-f729fd870516" providerId="ADAL" clId="{1B803D9D-8C75-46F7-AA43-06E7A61739AA}" dt="2025-02-25T13:49:22.241" v="504" actId="478"/>
          <ac:spMkLst>
            <pc:docMk/>
            <pc:sldMk cId="2702413969" sldId="2302"/>
            <ac:spMk id="3" creationId="{1C2A1BA5-EBC7-1E60-53BA-7C8CCA280208}"/>
          </ac:spMkLst>
        </pc:spChg>
        <pc:spChg chg="add mod">
          <ac:chgData name="Savi, Antonio" userId="092df737-84fb-4acb-9d29-f729fd870516" providerId="ADAL" clId="{1B803D9D-8C75-46F7-AA43-06E7A61739AA}" dt="2025-02-25T13:49:22.670" v="505"/>
          <ac:spMkLst>
            <pc:docMk/>
            <pc:sldMk cId="2702413969" sldId="2302"/>
            <ac:spMk id="4" creationId="{A1A983BF-D1FD-A236-665A-93C3A06D7587}"/>
          </ac:spMkLst>
        </pc:spChg>
        <pc:spChg chg="del">
          <ac:chgData name="Savi, Antonio" userId="092df737-84fb-4acb-9d29-f729fd870516" providerId="ADAL" clId="{1B803D9D-8C75-46F7-AA43-06E7A61739AA}" dt="2025-02-25T13:49:55.644" v="514" actId="478"/>
          <ac:spMkLst>
            <pc:docMk/>
            <pc:sldMk cId="2702413969" sldId="2302"/>
            <ac:spMk id="8" creationId="{2445C351-EB57-478F-810E-9357D3183C7E}"/>
          </ac:spMkLst>
        </pc:spChg>
        <pc:spChg chg="add del mod">
          <ac:chgData name="Savi, Antonio" userId="092df737-84fb-4acb-9d29-f729fd870516" providerId="ADAL" clId="{1B803D9D-8C75-46F7-AA43-06E7A61739AA}" dt="2025-02-25T13:49:59.845" v="515" actId="478"/>
          <ac:spMkLst>
            <pc:docMk/>
            <pc:sldMk cId="2702413969" sldId="2302"/>
            <ac:spMk id="9" creationId="{A1BDD109-14EC-694B-1409-EC520D15F8C9}"/>
          </ac:spMkLst>
        </pc:spChg>
        <pc:spChg chg="add mod">
          <ac:chgData name="Savi, Antonio" userId="092df737-84fb-4acb-9d29-f729fd870516" providerId="ADAL" clId="{1B803D9D-8C75-46F7-AA43-06E7A61739AA}" dt="2025-02-25T13:50:00.537" v="516"/>
          <ac:spMkLst>
            <pc:docMk/>
            <pc:sldMk cId="2702413969" sldId="2302"/>
            <ac:spMk id="10" creationId="{D5097268-767D-C5F1-FE54-C9ED27D7D309}"/>
          </ac:spMkLst>
        </pc:spChg>
      </pc:sldChg>
      <pc:sldChg chg="addSp delSp modSp add del mod">
        <pc:chgData name="Savi, Antonio" userId="092df737-84fb-4acb-9d29-f729fd870516" providerId="ADAL" clId="{1B803D9D-8C75-46F7-AA43-06E7A61739AA}" dt="2025-02-25T13:50:09.733" v="519"/>
        <pc:sldMkLst>
          <pc:docMk/>
          <pc:sldMk cId="445576103" sldId="2303"/>
        </pc:sldMkLst>
        <pc:spChg chg="add mod">
          <ac:chgData name="Savi, Antonio" userId="092df737-84fb-4acb-9d29-f729fd870516" providerId="ADAL" clId="{1B803D9D-8C75-46F7-AA43-06E7A61739AA}" dt="2025-02-25T13:49:29.279" v="507"/>
          <ac:spMkLst>
            <pc:docMk/>
            <pc:sldMk cId="445576103" sldId="2303"/>
            <ac:spMk id="7" creationId="{E026D671-4F6E-4C21-678B-A96DCFDCC2A7}"/>
          </ac:spMkLst>
        </pc:spChg>
        <pc:spChg chg="del">
          <ac:chgData name="Savi, Antonio" userId="092df737-84fb-4acb-9d29-f729fd870516" providerId="ADAL" clId="{1B803D9D-8C75-46F7-AA43-06E7A61739AA}" dt="2025-02-25T13:49:28.928" v="506" actId="478"/>
          <ac:spMkLst>
            <pc:docMk/>
            <pc:sldMk cId="445576103" sldId="2303"/>
            <ac:spMk id="8" creationId="{2CC76690-A2D6-DF94-EC15-0C7D73421C6B}"/>
          </ac:spMkLst>
        </pc:spChg>
        <pc:spChg chg="del">
          <ac:chgData name="Savi, Antonio" userId="092df737-84fb-4acb-9d29-f729fd870516" providerId="ADAL" clId="{1B803D9D-8C75-46F7-AA43-06E7A61739AA}" dt="2025-02-25T13:50:05.612" v="517" actId="478"/>
          <ac:spMkLst>
            <pc:docMk/>
            <pc:sldMk cId="445576103" sldId="2303"/>
            <ac:spMk id="9" creationId="{7AEF0CA6-5126-508A-8E2B-20D58E1FD4FA}"/>
          </ac:spMkLst>
        </pc:spChg>
        <pc:spChg chg="add del mod">
          <ac:chgData name="Savi, Antonio" userId="092df737-84fb-4acb-9d29-f729fd870516" providerId="ADAL" clId="{1B803D9D-8C75-46F7-AA43-06E7A61739AA}" dt="2025-02-25T13:50:09.284" v="518" actId="478"/>
          <ac:spMkLst>
            <pc:docMk/>
            <pc:sldMk cId="445576103" sldId="2303"/>
            <ac:spMk id="28" creationId="{C929FE11-7A15-0435-55E0-4438F5B84891}"/>
          </ac:spMkLst>
        </pc:spChg>
        <pc:spChg chg="add mod">
          <ac:chgData name="Savi, Antonio" userId="092df737-84fb-4acb-9d29-f729fd870516" providerId="ADAL" clId="{1B803D9D-8C75-46F7-AA43-06E7A61739AA}" dt="2025-02-25T13:50:09.733" v="519"/>
          <ac:spMkLst>
            <pc:docMk/>
            <pc:sldMk cId="445576103" sldId="2303"/>
            <ac:spMk id="30" creationId="{60FCE8D4-A336-4A84-F598-551536B60CFF}"/>
          </ac:spMkLst>
        </pc:spChg>
      </pc:sldChg>
      <pc:sldChg chg="addSp delSp modSp add del mod">
        <pc:chgData name="Savi, Antonio" userId="092df737-84fb-4acb-9d29-f729fd870516" providerId="ADAL" clId="{1B803D9D-8C75-46F7-AA43-06E7A61739AA}" dt="2025-02-25T13:50:38.510" v="528"/>
        <pc:sldMkLst>
          <pc:docMk/>
          <pc:sldMk cId="897740133" sldId="2304"/>
        </pc:sldMkLst>
        <pc:spChg chg="add mod">
          <ac:chgData name="Savi, Antonio" userId="092df737-84fb-4acb-9d29-f729fd870516" providerId="ADAL" clId="{1B803D9D-8C75-46F7-AA43-06E7A61739AA}" dt="2025-02-25T13:49:44.894" v="513"/>
          <ac:spMkLst>
            <pc:docMk/>
            <pc:sldMk cId="897740133" sldId="2304"/>
            <ac:spMk id="3" creationId="{8D7E18B0-0341-5E63-45D2-A0CA9316ECF1}"/>
          </ac:spMkLst>
        </pc:spChg>
        <pc:spChg chg="add del mod">
          <ac:chgData name="Savi, Antonio" userId="092df737-84fb-4acb-9d29-f729fd870516" providerId="ADAL" clId="{1B803D9D-8C75-46F7-AA43-06E7A61739AA}" dt="2025-02-25T13:50:37.767" v="527" actId="478"/>
          <ac:spMkLst>
            <pc:docMk/>
            <pc:sldMk cId="897740133" sldId="2304"/>
            <ac:spMk id="7" creationId="{866E3F63-DF89-C2F9-15B5-EF32A1B8F653}"/>
          </ac:spMkLst>
        </pc:spChg>
        <pc:spChg chg="del">
          <ac:chgData name="Savi, Antonio" userId="092df737-84fb-4acb-9d29-f729fd870516" providerId="ADAL" clId="{1B803D9D-8C75-46F7-AA43-06E7A61739AA}" dt="2025-02-25T13:49:44.505" v="512" actId="478"/>
          <ac:spMkLst>
            <pc:docMk/>
            <pc:sldMk cId="897740133" sldId="2304"/>
            <ac:spMk id="8" creationId="{2CC76690-A2D6-DF94-EC15-0C7D73421C6B}"/>
          </ac:spMkLst>
        </pc:spChg>
        <pc:spChg chg="del">
          <ac:chgData name="Savi, Antonio" userId="092df737-84fb-4acb-9d29-f729fd870516" providerId="ADAL" clId="{1B803D9D-8C75-46F7-AA43-06E7A61739AA}" dt="2025-02-25T13:50:32.497" v="526" actId="478"/>
          <ac:spMkLst>
            <pc:docMk/>
            <pc:sldMk cId="897740133" sldId="2304"/>
            <ac:spMk id="9" creationId="{7AEF0CA6-5126-508A-8E2B-20D58E1FD4FA}"/>
          </ac:spMkLst>
        </pc:spChg>
        <pc:spChg chg="add mod">
          <ac:chgData name="Savi, Antonio" userId="092df737-84fb-4acb-9d29-f729fd870516" providerId="ADAL" clId="{1B803D9D-8C75-46F7-AA43-06E7A61739AA}" dt="2025-02-25T13:50:38.510" v="528"/>
          <ac:spMkLst>
            <pc:docMk/>
            <pc:sldMk cId="897740133" sldId="2304"/>
            <ac:spMk id="13" creationId="{501CF3B7-B35D-868B-94E9-C41F547CFA57}"/>
          </ac:spMkLst>
        </pc:spChg>
      </pc:sldChg>
      <pc:sldChg chg="addSp delSp modSp add del mod">
        <pc:chgData name="Savi, Antonio" userId="092df737-84fb-4acb-9d29-f729fd870516" providerId="ADAL" clId="{1B803D9D-8C75-46F7-AA43-06E7A61739AA}" dt="2025-02-25T13:50:18.434" v="522"/>
        <pc:sldMkLst>
          <pc:docMk/>
          <pc:sldMk cId="2527531220" sldId="2305"/>
        </pc:sldMkLst>
        <pc:spChg chg="del">
          <ac:chgData name="Savi, Antonio" userId="092df737-84fb-4acb-9d29-f729fd870516" providerId="ADAL" clId="{1B803D9D-8C75-46F7-AA43-06E7A61739AA}" dt="2025-02-25T13:49:33.875" v="508" actId="478"/>
          <ac:spMkLst>
            <pc:docMk/>
            <pc:sldMk cId="2527531220" sldId="2305"/>
            <ac:spMk id="8" creationId="{2CC76690-A2D6-DF94-EC15-0C7D73421C6B}"/>
          </ac:spMkLst>
        </pc:spChg>
        <pc:spChg chg="del">
          <ac:chgData name="Savi, Antonio" userId="092df737-84fb-4acb-9d29-f729fd870516" providerId="ADAL" clId="{1B803D9D-8C75-46F7-AA43-06E7A61739AA}" dt="2025-02-25T13:50:14.094" v="520" actId="478"/>
          <ac:spMkLst>
            <pc:docMk/>
            <pc:sldMk cId="2527531220" sldId="2305"/>
            <ac:spMk id="9" creationId="{7AEF0CA6-5126-508A-8E2B-20D58E1FD4FA}"/>
          </ac:spMkLst>
        </pc:spChg>
        <pc:spChg chg="add mod">
          <ac:chgData name="Savi, Antonio" userId="092df737-84fb-4acb-9d29-f729fd870516" providerId="ADAL" clId="{1B803D9D-8C75-46F7-AA43-06E7A61739AA}" dt="2025-02-25T13:49:34.277" v="509"/>
          <ac:spMkLst>
            <pc:docMk/>
            <pc:sldMk cId="2527531220" sldId="2305"/>
            <ac:spMk id="13" creationId="{2E2A4A22-D345-2326-FBF0-6B5A5CF9EB0D}"/>
          </ac:spMkLst>
        </pc:spChg>
        <pc:spChg chg="add del mod">
          <ac:chgData name="Savi, Antonio" userId="092df737-84fb-4acb-9d29-f729fd870516" providerId="ADAL" clId="{1B803D9D-8C75-46F7-AA43-06E7A61739AA}" dt="2025-02-25T13:50:17.733" v="521" actId="478"/>
          <ac:spMkLst>
            <pc:docMk/>
            <pc:sldMk cId="2527531220" sldId="2305"/>
            <ac:spMk id="16" creationId="{44376A03-18A0-403D-331F-77E87A60E8EA}"/>
          </ac:spMkLst>
        </pc:spChg>
        <pc:spChg chg="add mod">
          <ac:chgData name="Savi, Antonio" userId="092df737-84fb-4acb-9d29-f729fd870516" providerId="ADAL" clId="{1B803D9D-8C75-46F7-AA43-06E7A61739AA}" dt="2025-02-25T13:50:18.434" v="522"/>
          <ac:spMkLst>
            <pc:docMk/>
            <pc:sldMk cId="2527531220" sldId="2305"/>
            <ac:spMk id="17" creationId="{41D9E546-74E4-A8D2-95F6-0290A2142B46}"/>
          </ac:spMkLst>
        </pc:spChg>
      </pc:sldChg>
      <pc:sldChg chg="addSp delSp modSp add del mod">
        <pc:chgData name="Savi, Antonio" userId="092df737-84fb-4acb-9d29-f729fd870516" providerId="ADAL" clId="{1B803D9D-8C75-46F7-AA43-06E7A61739AA}" dt="2025-02-25T13:50:26.842" v="525"/>
        <pc:sldMkLst>
          <pc:docMk/>
          <pc:sldMk cId="1248336450" sldId="2306"/>
        </pc:sldMkLst>
        <pc:spChg chg="add mod">
          <ac:chgData name="Savi, Antonio" userId="092df737-84fb-4acb-9d29-f729fd870516" providerId="ADAL" clId="{1B803D9D-8C75-46F7-AA43-06E7A61739AA}" dt="2025-02-25T13:49:39.881" v="511"/>
          <ac:spMkLst>
            <pc:docMk/>
            <pc:sldMk cId="1248336450" sldId="2306"/>
            <ac:spMk id="7" creationId="{2B10C388-8331-AD75-E1D4-9E823E82397A}"/>
          </ac:spMkLst>
        </pc:spChg>
        <pc:spChg chg="del">
          <ac:chgData name="Savi, Antonio" userId="092df737-84fb-4acb-9d29-f729fd870516" providerId="ADAL" clId="{1B803D9D-8C75-46F7-AA43-06E7A61739AA}" dt="2025-02-25T13:49:39.428" v="510" actId="478"/>
          <ac:spMkLst>
            <pc:docMk/>
            <pc:sldMk cId="1248336450" sldId="2306"/>
            <ac:spMk id="8" creationId="{2CC76690-A2D6-DF94-EC15-0C7D73421C6B}"/>
          </ac:spMkLst>
        </pc:spChg>
        <pc:spChg chg="del">
          <ac:chgData name="Savi, Antonio" userId="092df737-84fb-4acb-9d29-f729fd870516" providerId="ADAL" clId="{1B803D9D-8C75-46F7-AA43-06E7A61739AA}" dt="2025-02-25T13:50:22.690" v="523" actId="478"/>
          <ac:spMkLst>
            <pc:docMk/>
            <pc:sldMk cId="1248336450" sldId="2306"/>
            <ac:spMk id="9" creationId="{7AEF0CA6-5126-508A-8E2B-20D58E1FD4FA}"/>
          </ac:spMkLst>
        </pc:spChg>
        <pc:spChg chg="add del mod">
          <ac:chgData name="Savi, Antonio" userId="092df737-84fb-4acb-9d29-f729fd870516" providerId="ADAL" clId="{1B803D9D-8C75-46F7-AA43-06E7A61739AA}" dt="2025-02-25T13:50:26.092" v="524" actId="478"/>
          <ac:spMkLst>
            <pc:docMk/>
            <pc:sldMk cId="1248336450" sldId="2306"/>
            <ac:spMk id="16" creationId="{25D76C40-7CA0-894B-2E10-AF6FB930C7A0}"/>
          </ac:spMkLst>
        </pc:spChg>
        <pc:spChg chg="add mod">
          <ac:chgData name="Savi, Antonio" userId="092df737-84fb-4acb-9d29-f729fd870516" providerId="ADAL" clId="{1B803D9D-8C75-46F7-AA43-06E7A61739AA}" dt="2025-02-25T13:50:26.842" v="525"/>
          <ac:spMkLst>
            <pc:docMk/>
            <pc:sldMk cId="1248336450" sldId="2306"/>
            <ac:spMk id="17" creationId="{F3BA8CC7-31C9-566A-0EB9-DD46590D2C81}"/>
          </ac:spMkLst>
        </pc:spChg>
      </pc:sldChg>
      <pc:sldChg chg="addSp delSp modSp add del mod">
        <pc:chgData name="Savi, Antonio" userId="092df737-84fb-4acb-9d29-f729fd870516" providerId="ADAL" clId="{1B803D9D-8C75-46F7-AA43-06E7A61739AA}" dt="2025-02-25T13:54:29.170" v="583" actId="47"/>
        <pc:sldMkLst>
          <pc:docMk/>
          <pc:sldMk cId="2636070808" sldId="2309"/>
        </pc:sldMkLst>
        <pc:spChg chg="del">
          <ac:chgData name="Savi, Antonio" userId="092df737-84fb-4acb-9d29-f729fd870516" providerId="ADAL" clId="{1B803D9D-8C75-46F7-AA43-06E7A61739AA}" dt="2025-02-25T13:48:38.219" v="494" actId="478"/>
          <ac:spMkLst>
            <pc:docMk/>
            <pc:sldMk cId="2636070808" sldId="2309"/>
            <ac:spMk id="2" creationId="{B23B3227-0144-64E5-248F-EBA8160EE428}"/>
          </ac:spMkLst>
        </pc:spChg>
        <pc:spChg chg="add mod">
          <ac:chgData name="Savi, Antonio" userId="092df737-84fb-4acb-9d29-f729fd870516" providerId="ADAL" clId="{1B803D9D-8C75-46F7-AA43-06E7A61739AA}" dt="2025-02-25T13:48:38.652" v="495"/>
          <ac:spMkLst>
            <pc:docMk/>
            <pc:sldMk cId="2636070808" sldId="2309"/>
            <ac:spMk id="4" creationId="{7C1208FC-76F3-6BD0-37DA-02FCA241A99A}"/>
          </ac:spMkLst>
        </pc:spChg>
        <pc:spChg chg="add mod">
          <ac:chgData name="Savi, Antonio" userId="092df737-84fb-4acb-9d29-f729fd870516" providerId="ADAL" clId="{1B803D9D-8C75-46F7-AA43-06E7A61739AA}" dt="2025-02-25T13:49:04.043" v="501" actId="1076"/>
          <ac:spMkLst>
            <pc:docMk/>
            <pc:sldMk cId="2636070808" sldId="2309"/>
            <ac:spMk id="5" creationId="{314E8CA2-04C7-1E95-BCC6-6E3251314E49}"/>
          </ac:spMkLst>
        </pc:spChg>
        <pc:spChg chg="add mod">
          <ac:chgData name="Savi, Antonio" userId="092df737-84fb-4acb-9d29-f729fd870516" providerId="ADAL" clId="{1B803D9D-8C75-46F7-AA43-06E7A61739AA}" dt="2025-02-25T13:49:08.368" v="503" actId="688"/>
          <ac:spMkLst>
            <pc:docMk/>
            <pc:sldMk cId="2636070808" sldId="2309"/>
            <ac:spMk id="6" creationId="{C1A1FB14-17FC-8C5B-4572-AE7C8DA09E6A}"/>
          </ac:spMkLst>
        </pc:spChg>
      </pc:sldChg>
      <pc:sldChg chg="add del">
        <pc:chgData name="Savi, Antonio" userId="092df737-84fb-4acb-9d29-f729fd870516" providerId="ADAL" clId="{1B803D9D-8C75-46F7-AA43-06E7A61739AA}" dt="2025-02-25T13:54:22.515" v="581"/>
        <pc:sldMkLst>
          <pc:docMk/>
          <pc:sldMk cId="2458559418" sldId="2310"/>
        </pc:sldMkLst>
      </pc:sldChg>
      <pc:sldChg chg="modSp add mod">
        <pc:chgData name="Savi, Antonio" userId="092df737-84fb-4acb-9d29-f729fd870516" providerId="ADAL" clId="{1B803D9D-8C75-46F7-AA43-06E7A61739AA}" dt="2025-02-25T13:54:45.510" v="585" actId="108"/>
        <pc:sldMkLst>
          <pc:docMk/>
          <pc:sldMk cId="3092177077" sldId="2310"/>
        </pc:sldMkLst>
        <pc:spChg chg="mod">
          <ac:chgData name="Savi, Antonio" userId="092df737-84fb-4acb-9d29-f729fd870516" providerId="ADAL" clId="{1B803D9D-8C75-46F7-AA43-06E7A61739AA}" dt="2025-02-25T13:54:45.510" v="585" actId="108"/>
          <ac:spMkLst>
            <pc:docMk/>
            <pc:sldMk cId="3092177077" sldId="2310"/>
            <ac:spMk id="7" creationId="{A99F31BC-CC0C-30CE-241D-7E10BBC15D2A}"/>
          </ac:spMkLst>
        </pc:spChg>
      </pc:sldChg>
      <pc:sldMasterChg chg="modSp mod modSldLayout">
        <pc:chgData name="Savi, Antonio" userId="092df737-84fb-4acb-9d29-f729fd870516" providerId="ADAL" clId="{1B803D9D-8C75-46F7-AA43-06E7A61739AA}" dt="2025-02-25T13:36:06.917" v="305"/>
        <pc:sldMasterMkLst>
          <pc:docMk/>
          <pc:sldMasterMk cId="1044577020" sldId="2147483727"/>
        </pc:sldMasterMkLst>
        <pc:spChg chg="mod">
          <ac:chgData name="Savi, Antonio" userId="092df737-84fb-4acb-9d29-f729fd870516" providerId="ADAL" clId="{1B803D9D-8C75-46F7-AA43-06E7A61739AA}" dt="2025-02-25T13:35:41.115" v="299" actId="790"/>
          <ac:spMkLst>
            <pc:docMk/>
            <pc:sldMasterMk cId="1044577020" sldId="2147483727"/>
            <ac:spMk id="2" creationId="{14293A22-1CBD-BD6E-3EFB-03C74DE47297}"/>
          </ac:spMkLst>
        </pc:spChg>
        <pc:sldLayoutChg chg="addSp delSp modSp mod">
          <pc:chgData name="Savi, Antonio" userId="092df737-84fb-4acb-9d29-f729fd870516" providerId="ADAL" clId="{1B803D9D-8C75-46F7-AA43-06E7A61739AA}" dt="2025-02-25T13:35:52.082" v="301"/>
          <pc:sldLayoutMkLst>
            <pc:docMk/>
            <pc:sldMasterMk cId="1044577020" sldId="2147483727"/>
            <pc:sldLayoutMk cId="180391333" sldId="2147483734"/>
          </pc:sldLayoutMkLst>
          <pc:spChg chg="add mod">
            <ac:chgData name="Savi, Antonio" userId="092df737-84fb-4acb-9d29-f729fd870516" providerId="ADAL" clId="{1B803D9D-8C75-46F7-AA43-06E7A61739AA}" dt="2025-02-25T13:35:52.082" v="301"/>
            <ac:spMkLst>
              <pc:docMk/>
              <pc:sldMasterMk cId="1044577020" sldId="2147483727"/>
              <pc:sldLayoutMk cId="180391333" sldId="2147483734"/>
              <ac:spMk id="2" creationId="{4F4BEC2E-876F-901C-67B0-59B159CC7E81}"/>
            </ac:spMkLst>
          </pc:spChg>
          <pc:spChg chg="del">
            <ac:chgData name="Savi, Antonio" userId="092df737-84fb-4acb-9d29-f729fd870516" providerId="ADAL" clId="{1B803D9D-8C75-46F7-AA43-06E7A61739AA}" dt="2025-02-25T13:35:51.217" v="300" actId="478"/>
            <ac:spMkLst>
              <pc:docMk/>
              <pc:sldMasterMk cId="1044577020" sldId="2147483727"/>
              <pc:sldLayoutMk cId="180391333" sldId="2147483734"/>
              <ac:spMk id="5" creationId="{57C0DB93-63DD-E04F-C3D7-D8740E9707A4}"/>
            </ac:spMkLst>
          </pc:spChg>
        </pc:sldLayoutChg>
        <pc:sldLayoutChg chg="addSp delSp modSp mod">
          <pc:chgData name="Savi, Antonio" userId="092df737-84fb-4acb-9d29-f729fd870516" providerId="ADAL" clId="{1B803D9D-8C75-46F7-AA43-06E7A61739AA}" dt="2025-02-25T13:36:06.917" v="305"/>
          <pc:sldLayoutMkLst>
            <pc:docMk/>
            <pc:sldMasterMk cId="1044577020" sldId="2147483727"/>
            <pc:sldLayoutMk cId="2261504378" sldId="2147483740"/>
          </pc:sldLayoutMkLst>
          <pc:spChg chg="add mod">
            <ac:chgData name="Savi, Antonio" userId="092df737-84fb-4acb-9d29-f729fd870516" providerId="ADAL" clId="{1B803D9D-8C75-46F7-AA43-06E7A61739AA}" dt="2025-02-25T13:36:06.917" v="305"/>
            <ac:spMkLst>
              <pc:docMk/>
              <pc:sldMasterMk cId="1044577020" sldId="2147483727"/>
              <pc:sldLayoutMk cId="2261504378" sldId="2147483740"/>
              <ac:spMk id="2" creationId="{92ACC3C4-115E-6253-C576-B7A872CE1BF5}"/>
            </ac:spMkLst>
          </pc:spChg>
          <pc:spChg chg="del">
            <ac:chgData name="Savi, Antonio" userId="092df737-84fb-4acb-9d29-f729fd870516" providerId="ADAL" clId="{1B803D9D-8C75-46F7-AA43-06E7A61739AA}" dt="2025-02-25T13:36:06.372" v="304" actId="478"/>
            <ac:spMkLst>
              <pc:docMk/>
              <pc:sldMasterMk cId="1044577020" sldId="2147483727"/>
              <pc:sldLayoutMk cId="2261504378" sldId="2147483740"/>
              <ac:spMk id="3" creationId="{45C94F65-FF90-4120-9F2A-BAA9DA67E4E4}"/>
            </ac:spMkLst>
          </pc:spChg>
        </pc:sldLayoutChg>
        <pc:sldLayoutChg chg="addSp delSp modSp mod">
          <pc:chgData name="Savi, Antonio" userId="092df737-84fb-4acb-9d29-f729fd870516" providerId="ADAL" clId="{1B803D9D-8C75-46F7-AA43-06E7A61739AA}" dt="2025-02-25T13:35:59.130" v="303"/>
          <pc:sldLayoutMkLst>
            <pc:docMk/>
            <pc:sldMasterMk cId="1044577020" sldId="2147483727"/>
            <pc:sldLayoutMk cId="4270613690" sldId="2147483741"/>
          </pc:sldLayoutMkLst>
          <pc:spChg chg="del">
            <ac:chgData name="Savi, Antonio" userId="092df737-84fb-4acb-9d29-f729fd870516" providerId="ADAL" clId="{1B803D9D-8C75-46F7-AA43-06E7A61739AA}" dt="2025-02-25T13:35:58.706" v="302" actId="478"/>
            <ac:spMkLst>
              <pc:docMk/>
              <pc:sldMasterMk cId="1044577020" sldId="2147483727"/>
              <pc:sldLayoutMk cId="4270613690" sldId="2147483741"/>
              <ac:spMk id="3" creationId="{1F988891-C45D-0474-B858-692CAB5E0C98}"/>
            </ac:spMkLst>
          </pc:spChg>
          <pc:spChg chg="add mod">
            <ac:chgData name="Savi, Antonio" userId="092df737-84fb-4acb-9d29-f729fd870516" providerId="ADAL" clId="{1B803D9D-8C75-46F7-AA43-06E7A61739AA}" dt="2025-02-25T13:35:59.130" v="303"/>
            <ac:spMkLst>
              <pc:docMk/>
              <pc:sldMasterMk cId="1044577020" sldId="2147483727"/>
              <pc:sldLayoutMk cId="4270613690" sldId="2147483741"/>
              <ac:spMk id="5" creationId="{9B77792F-63B1-0B45-192F-11BFF44FACDB}"/>
            </ac:spMkLst>
          </pc:spChg>
        </pc:sldLayoutChg>
      </pc:sldMasterChg>
      <pc:sldMasterChg chg="addSp delSp modSp mod modSldLayout">
        <pc:chgData name="Savi, Antonio" userId="092df737-84fb-4acb-9d29-f729fd870516" providerId="ADAL" clId="{1B803D9D-8C75-46F7-AA43-06E7A61739AA}" dt="2025-02-25T13:36:54.420" v="316"/>
        <pc:sldMasterMkLst>
          <pc:docMk/>
          <pc:sldMasterMk cId="3965642638" sldId="2147483743"/>
        </pc:sldMasterMkLst>
        <pc:spChg chg="add mod">
          <ac:chgData name="Savi, Antonio" userId="092df737-84fb-4acb-9d29-f729fd870516" providerId="ADAL" clId="{1B803D9D-8C75-46F7-AA43-06E7A61739AA}" dt="2025-02-25T13:36:15.940" v="307"/>
          <ac:spMkLst>
            <pc:docMk/>
            <pc:sldMasterMk cId="3965642638" sldId="2147483743"/>
            <ac:spMk id="2" creationId="{EE0F2A19-F2A3-B317-A1FE-B2D0C3BDF6F2}"/>
          </ac:spMkLst>
        </pc:spChg>
        <pc:spChg chg="del">
          <ac:chgData name="Savi, Antonio" userId="092df737-84fb-4acb-9d29-f729fd870516" providerId="ADAL" clId="{1B803D9D-8C75-46F7-AA43-06E7A61739AA}" dt="2025-02-25T13:36:15.506" v="306" actId="478"/>
          <ac:spMkLst>
            <pc:docMk/>
            <pc:sldMasterMk cId="3965642638" sldId="2147483743"/>
            <ac:spMk id="3" creationId="{E413F146-2F28-E10E-48FF-42D7FD1BD0AE}"/>
          </ac:spMkLst>
        </pc:spChg>
        <pc:sldLayoutChg chg="addSp delSp modSp mod">
          <pc:chgData name="Savi, Antonio" userId="092df737-84fb-4acb-9d29-f729fd870516" providerId="ADAL" clId="{1B803D9D-8C75-46F7-AA43-06E7A61739AA}" dt="2025-02-25T13:36:38.548" v="310" actId="207"/>
          <pc:sldLayoutMkLst>
            <pc:docMk/>
            <pc:sldMasterMk cId="3965642638" sldId="2147483743"/>
            <pc:sldLayoutMk cId="3234402326" sldId="2147483745"/>
          </pc:sldLayoutMkLst>
          <pc:spChg chg="del">
            <ac:chgData name="Savi, Antonio" userId="092df737-84fb-4acb-9d29-f729fd870516" providerId="ADAL" clId="{1B803D9D-8C75-46F7-AA43-06E7A61739AA}" dt="2025-02-25T13:36:31.188" v="308" actId="478"/>
            <ac:spMkLst>
              <pc:docMk/>
              <pc:sldMasterMk cId="3965642638" sldId="2147483743"/>
              <pc:sldLayoutMk cId="3234402326" sldId="2147483745"/>
              <ac:spMk id="2" creationId="{C3A4C368-8D67-60A8-EA7E-948E912AF4C8}"/>
            </ac:spMkLst>
          </pc:spChg>
          <pc:spChg chg="add mod">
            <ac:chgData name="Savi, Antonio" userId="092df737-84fb-4acb-9d29-f729fd870516" providerId="ADAL" clId="{1B803D9D-8C75-46F7-AA43-06E7A61739AA}" dt="2025-02-25T13:36:38.548" v="310" actId="207"/>
            <ac:spMkLst>
              <pc:docMk/>
              <pc:sldMasterMk cId="3965642638" sldId="2147483743"/>
              <pc:sldLayoutMk cId="3234402326" sldId="2147483745"/>
              <ac:spMk id="4" creationId="{337B852E-7F65-698D-43CD-CC15DED934BA}"/>
            </ac:spMkLst>
          </pc:spChg>
        </pc:sldLayoutChg>
        <pc:sldLayoutChg chg="addSp delSp modSp mod">
          <pc:chgData name="Savi, Antonio" userId="092df737-84fb-4acb-9d29-f729fd870516" providerId="ADAL" clId="{1B803D9D-8C75-46F7-AA43-06E7A61739AA}" dt="2025-02-25T13:36:43.265" v="312"/>
          <pc:sldLayoutMkLst>
            <pc:docMk/>
            <pc:sldMasterMk cId="3965642638" sldId="2147483743"/>
            <pc:sldLayoutMk cId="498047590" sldId="2147483746"/>
          </pc:sldLayoutMkLst>
          <pc:spChg chg="del">
            <ac:chgData name="Savi, Antonio" userId="092df737-84fb-4acb-9d29-f729fd870516" providerId="ADAL" clId="{1B803D9D-8C75-46F7-AA43-06E7A61739AA}" dt="2025-02-25T13:36:42.848" v="311" actId="478"/>
            <ac:spMkLst>
              <pc:docMk/>
              <pc:sldMasterMk cId="3965642638" sldId="2147483743"/>
              <pc:sldLayoutMk cId="498047590" sldId="2147483746"/>
              <ac:spMk id="2" creationId="{AA6FC864-A926-FEA1-1DBE-E93ADB922EAB}"/>
            </ac:spMkLst>
          </pc:spChg>
          <pc:spChg chg="add mod">
            <ac:chgData name="Savi, Antonio" userId="092df737-84fb-4acb-9d29-f729fd870516" providerId="ADAL" clId="{1B803D9D-8C75-46F7-AA43-06E7A61739AA}" dt="2025-02-25T13:36:43.265" v="312"/>
            <ac:spMkLst>
              <pc:docMk/>
              <pc:sldMasterMk cId="3965642638" sldId="2147483743"/>
              <pc:sldLayoutMk cId="498047590" sldId="2147483746"/>
              <ac:spMk id="3" creationId="{1BB3BD81-3DC2-A3B5-4BE8-551F896DC4E0}"/>
            </ac:spMkLst>
          </pc:spChg>
        </pc:sldLayoutChg>
        <pc:sldLayoutChg chg="addSp delSp modSp mod">
          <pc:chgData name="Savi, Antonio" userId="092df737-84fb-4acb-9d29-f729fd870516" providerId="ADAL" clId="{1B803D9D-8C75-46F7-AA43-06E7A61739AA}" dt="2025-02-25T13:36:48.261" v="314"/>
          <pc:sldLayoutMkLst>
            <pc:docMk/>
            <pc:sldMasterMk cId="3965642638" sldId="2147483743"/>
            <pc:sldLayoutMk cId="1073821820" sldId="2147483747"/>
          </pc:sldLayoutMkLst>
          <pc:spChg chg="del">
            <ac:chgData name="Savi, Antonio" userId="092df737-84fb-4acb-9d29-f729fd870516" providerId="ADAL" clId="{1B803D9D-8C75-46F7-AA43-06E7A61739AA}" dt="2025-02-25T13:36:47.651" v="313" actId="478"/>
            <ac:spMkLst>
              <pc:docMk/>
              <pc:sldMasterMk cId="3965642638" sldId="2147483743"/>
              <pc:sldLayoutMk cId="1073821820" sldId="2147483747"/>
              <ac:spMk id="3" creationId="{6429B07C-AE22-1690-6857-7C49FCE146B4}"/>
            </ac:spMkLst>
          </pc:spChg>
          <pc:spChg chg="add mod">
            <ac:chgData name="Savi, Antonio" userId="092df737-84fb-4acb-9d29-f729fd870516" providerId="ADAL" clId="{1B803D9D-8C75-46F7-AA43-06E7A61739AA}" dt="2025-02-25T13:36:48.261" v="314"/>
            <ac:spMkLst>
              <pc:docMk/>
              <pc:sldMasterMk cId="3965642638" sldId="2147483743"/>
              <pc:sldLayoutMk cId="1073821820" sldId="2147483747"/>
              <ac:spMk id="5" creationId="{02900633-36D6-6ED1-26C5-0E5A13884C0C}"/>
            </ac:spMkLst>
          </pc:spChg>
        </pc:sldLayoutChg>
        <pc:sldLayoutChg chg="addSp delSp modSp mod">
          <pc:chgData name="Savi, Antonio" userId="092df737-84fb-4acb-9d29-f729fd870516" providerId="ADAL" clId="{1B803D9D-8C75-46F7-AA43-06E7A61739AA}" dt="2025-02-25T13:36:54.420" v="316"/>
          <pc:sldLayoutMkLst>
            <pc:docMk/>
            <pc:sldMasterMk cId="3965642638" sldId="2147483743"/>
            <pc:sldLayoutMk cId="1479627160" sldId="2147483748"/>
          </pc:sldLayoutMkLst>
          <pc:spChg chg="del">
            <ac:chgData name="Savi, Antonio" userId="092df737-84fb-4acb-9d29-f729fd870516" providerId="ADAL" clId="{1B803D9D-8C75-46F7-AA43-06E7A61739AA}" dt="2025-02-25T13:36:53.840" v="315" actId="478"/>
            <ac:spMkLst>
              <pc:docMk/>
              <pc:sldMasterMk cId="3965642638" sldId="2147483743"/>
              <pc:sldLayoutMk cId="1479627160" sldId="2147483748"/>
              <ac:spMk id="2" creationId="{910064C3-4137-2655-3A2D-471DA5133215}"/>
            </ac:spMkLst>
          </pc:spChg>
          <pc:spChg chg="add mod">
            <ac:chgData name="Savi, Antonio" userId="092df737-84fb-4acb-9d29-f729fd870516" providerId="ADAL" clId="{1B803D9D-8C75-46F7-AA43-06E7A61739AA}" dt="2025-02-25T13:36:54.420" v="316"/>
            <ac:spMkLst>
              <pc:docMk/>
              <pc:sldMasterMk cId="3965642638" sldId="2147483743"/>
              <pc:sldLayoutMk cId="1479627160" sldId="2147483748"/>
              <ac:spMk id="4" creationId="{F6E960A9-6CB2-6D05-784C-2E229571E032}"/>
            </ac:spMkLst>
          </pc:spChg>
        </pc:sldLayoutChg>
      </pc:sldMasterChg>
      <pc:sldMasterChg chg="addSp delSp modSp mod modSldLayout">
        <pc:chgData name="Savi, Antonio" userId="092df737-84fb-4acb-9d29-f729fd870516" providerId="ADAL" clId="{1B803D9D-8C75-46F7-AA43-06E7A61739AA}" dt="2025-02-25T13:37:38.950" v="328" actId="207"/>
        <pc:sldMasterMkLst>
          <pc:docMk/>
          <pc:sldMasterMk cId="3518347350" sldId="2147483751"/>
        </pc:sldMasterMkLst>
        <pc:spChg chg="add mod">
          <ac:chgData name="Savi, Antonio" userId="092df737-84fb-4acb-9d29-f729fd870516" providerId="ADAL" clId="{1B803D9D-8C75-46F7-AA43-06E7A61739AA}" dt="2025-02-25T13:37:09.261" v="319" actId="207"/>
          <ac:spMkLst>
            <pc:docMk/>
            <pc:sldMasterMk cId="3518347350" sldId="2147483751"/>
            <ac:spMk id="2" creationId="{4A36CB8D-F89D-D231-0D40-A82112FA9418}"/>
          </ac:spMkLst>
        </pc:spChg>
        <pc:spChg chg="del">
          <ac:chgData name="Savi, Antonio" userId="092df737-84fb-4acb-9d29-f729fd870516" providerId="ADAL" clId="{1B803D9D-8C75-46F7-AA43-06E7A61739AA}" dt="2025-02-25T13:37:04.289" v="317" actId="478"/>
          <ac:spMkLst>
            <pc:docMk/>
            <pc:sldMasterMk cId="3518347350" sldId="2147483751"/>
            <ac:spMk id="5" creationId="{14E35C49-4A0F-4DF9-8C2C-5028A5136BB5}"/>
          </ac:spMkLst>
        </pc:spChg>
        <pc:sldLayoutChg chg="addSp delSp modSp mod">
          <pc:chgData name="Savi, Antonio" userId="092df737-84fb-4acb-9d29-f729fd870516" providerId="ADAL" clId="{1B803D9D-8C75-46F7-AA43-06E7A61739AA}" dt="2025-02-25T13:37:25.944" v="322" actId="207"/>
          <pc:sldLayoutMkLst>
            <pc:docMk/>
            <pc:sldMasterMk cId="3518347350" sldId="2147483751"/>
            <pc:sldLayoutMk cId="3178660949" sldId="2147483754"/>
          </pc:sldLayoutMkLst>
          <pc:spChg chg="add mod">
            <ac:chgData name="Savi, Antonio" userId="092df737-84fb-4acb-9d29-f729fd870516" providerId="ADAL" clId="{1B803D9D-8C75-46F7-AA43-06E7A61739AA}" dt="2025-02-25T13:37:25.944" v="322" actId="207"/>
            <ac:spMkLst>
              <pc:docMk/>
              <pc:sldMasterMk cId="3518347350" sldId="2147483751"/>
              <pc:sldLayoutMk cId="3178660949" sldId="2147483754"/>
              <ac:spMk id="2" creationId="{0E63D76E-1BCB-A71F-CDEA-8A519C1F48F2}"/>
            </ac:spMkLst>
          </pc:spChg>
          <pc:spChg chg="del">
            <ac:chgData name="Savi, Antonio" userId="092df737-84fb-4acb-9d29-f729fd870516" providerId="ADAL" clId="{1B803D9D-8C75-46F7-AA43-06E7A61739AA}" dt="2025-02-25T13:37:21.918" v="320" actId="478"/>
            <ac:spMkLst>
              <pc:docMk/>
              <pc:sldMasterMk cId="3518347350" sldId="2147483751"/>
              <pc:sldLayoutMk cId="3178660949" sldId="2147483754"/>
              <ac:spMk id="9" creationId="{3DEC10AA-4841-4454-812B-F97CC59853D8}"/>
            </ac:spMkLst>
          </pc:spChg>
        </pc:sldLayoutChg>
        <pc:sldLayoutChg chg="addSp delSp modSp mod">
          <pc:chgData name="Savi, Antonio" userId="092df737-84fb-4acb-9d29-f729fd870516" providerId="ADAL" clId="{1B803D9D-8C75-46F7-AA43-06E7A61739AA}" dt="2025-02-25T13:37:33.020" v="325" actId="207"/>
          <pc:sldLayoutMkLst>
            <pc:docMk/>
            <pc:sldMasterMk cId="3518347350" sldId="2147483751"/>
            <pc:sldLayoutMk cId="2829326128" sldId="2147483755"/>
          </pc:sldLayoutMkLst>
          <pc:spChg chg="add mod">
            <ac:chgData name="Savi, Antonio" userId="092df737-84fb-4acb-9d29-f729fd870516" providerId="ADAL" clId="{1B803D9D-8C75-46F7-AA43-06E7A61739AA}" dt="2025-02-25T13:37:33.020" v="325" actId="207"/>
            <ac:spMkLst>
              <pc:docMk/>
              <pc:sldMasterMk cId="3518347350" sldId="2147483751"/>
              <pc:sldLayoutMk cId="2829326128" sldId="2147483755"/>
              <ac:spMk id="5" creationId="{627ABA7D-6526-FD80-D00D-71EE0CE46E6C}"/>
            </ac:spMkLst>
          </pc:spChg>
          <pc:spChg chg="del">
            <ac:chgData name="Savi, Antonio" userId="092df737-84fb-4acb-9d29-f729fd870516" providerId="ADAL" clId="{1B803D9D-8C75-46F7-AA43-06E7A61739AA}" dt="2025-02-25T13:37:30.129" v="323" actId="478"/>
            <ac:spMkLst>
              <pc:docMk/>
              <pc:sldMasterMk cId="3518347350" sldId="2147483751"/>
              <pc:sldLayoutMk cId="2829326128" sldId="2147483755"/>
              <ac:spMk id="21" creationId="{889A4240-BA15-440B-939B-EDC685265FAA}"/>
            </ac:spMkLst>
          </pc:spChg>
        </pc:sldLayoutChg>
        <pc:sldLayoutChg chg="addSp delSp modSp mod">
          <pc:chgData name="Savi, Antonio" userId="092df737-84fb-4acb-9d29-f729fd870516" providerId="ADAL" clId="{1B803D9D-8C75-46F7-AA43-06E7A61739AA}" dt="2025-02-25T13:37:38.950" v="328" actId="207"/>
          <pc:sldLayoutMkLst>
            <pc:docMk/>
            <pc:sldMasterMk cId="3518347350" sldId="2147483751"/>
            <pc:sldLayoutMk cId="2886638029" sldId="2147483756"/>
          </pc:sldLayoutMkLst>
          <pc:spChg chg="add mod">
            <ac:chgData name="Savi, Antonio" userId="092df737-84fb-4acb-9d29-f729fd870516" providerId="ADAL" clId="{1B803D9D-8C75-46F7-AA43-06E7A61739AA}" dt="2025-02-25T13:37:38.950" v="328" actId="207"/>
            <ac:spMkLst>
              <pc:docMk/>
              <pc:sldMasterMk cId="3518347350" sldId="2147483751"/>
              <pc:sldLayoutMk cId="2886638029" sldId="2147483756"/>
              <ac:spMk id="2" creationId="{8CDB5CEE-44C0-118C-F141-1FF7DBF29B22}"/>
            </ac:spMkLst>
          </pc:spChg>
          <pc:spChg chg="del">
            <ac:chgData name="Savi, Antonio" userId="092df737-84fb-4acb-9d29-f729fd870516" providerId="ADAL" clId="{1B803D9D-8C75-46F7-AA43-06E7A61739AA}" dt="2025-02-25T13:37:36.616" v="326" actId="478"/>
            <ac:spMkLst>
              <pc:docMk/>
              <pc:sldMasterMk cId="3518347350" sldId="2147483751"/>
              <pc:sldLayoutMk cId="2886638029" sldId="2147483756"/>
              <ac:spMk id="15" creationId="{31DFAA5E-7DB7-4239-9C9B-C3D7169F999C}"/>
            </ac:spMkLst>
          </pc:spChg>
        </pc:sldLayoutChg>
      </pc:sldMasterChg>
      <pc:sldMasterChg chg="addSp delSp modSp mod modSldLayout">
        <pc:chgData name="Savi, Antonio" userId="092df737-84fb-4acb-9d29-f729fd870516" providerId="ADAL" clId="{1B803D9D-8C75-46F7-AA43-06E7A61739AA}" dt="2025-02-25T13:38:15.181" v="339"/>
        <pc:sldMasterMkLst>
          <pc:docMk/>
          <pc:sldMasterMk cId="1761490509" sldId="2147483758"/>
        </pc:sldMasterMkLst>
        <pc:spChg chg="add mod">
          <ac:chgData name="Savi, Antonio" userId="092df737-84fb-4acb-9d29-f729fd870516" providerId="ADAL" clId="{1B803D9D-8C75-46F7-AA43-06E7A61739AA}" dt="2025-02-25T13:37:46.284" v="330"/>
          <ac:spMkLst>
            <pc:docMk/>
            <pc:sldMasterMk cId="1761490509" sldId="2147483758"/>
            <ac:spMk id="2" creationId="{830A66B3-3948-631D-3555-7EA3552E80D7}"/>
          </ac:spMkLst>
        </pc:spChg>
        <pc:spChg chg="del">
          <ac:chgData name="Savi, Antonio" userId="092df737-84fb-4acb-9d29-f729fd870516" providerId="ADAL" clId="{1B803D9D-8C75-46F7-AA43-06E7A61739AA}" dt="2025-02-25T13:37:45.938" v="329" actId="478"/>
          <ac:spMkLst>
            <pc:docMk/>
            <pc:sldMasterMk cId="1761490509" sldId="2147483758"/>
            <ac:spMk id="5" creationId="{14E35C49-4A0F-4DF9-8C2C-5028A5136BB5}"/>
          </ac:spMkLst>
        </pc:spChg>
        <pc:sldLayoutChg chg="addSp delSp modSp mod">
          <pc:chgData name="Savi, Antonio" userId="092df737-84fb-4acb-9d29-f729fd870516" providerId="ADAL" clId="{1B803D9D-8C75-46F7-AA43-06E7A61739AA}" dt="2025-02-25T13:37:55.967" v="333" actId="207"/>
          <pc:sldLayoutMkLst>
            <pc:docMk/>
            <pc:sldMasterMk cId="1761490509" sldId="2147483758"/>
            <pc:sldLayoutMk cId="3161621915" sldId="2147483760"/>
          </pc:sldLayoutMkLst>
          <pc:spChg chg="del">
            <ac:chgData name="Savi, Antonio" userId="092df737-84fb-4acb-9d29-f729fd870516" providerId="ADAL" clId="{1B803D9D-8C75-46F7-AA43-06E7A61739AA}" dt="2025-02-25T13:37:53.576" v="331" actId="478"/>
            <ac:spMkLst>
              <pc:docMk/>
              <pc:sldMasterMk cId="1761490509" sldId="2147483758"/>
              <pc:sldLayoutMk cId="3161621915" sldId="2147483760"/>
              <ac:spMk id="2" creationId="{C3A4C368-8D67-60A8-EA7E-948E912AF4C8}"/>
            </ac:spMkLst>
          </pc:spChg>
          <pc:spChg chg="add mod">
            <ac:chgData name="Savi, Antonio" userId="092df737-84fb-4acb-9d29-f729fd870516" providerId="ADAL" clId="{1B803D9D-8C75-46F7-AA43-06E7A61739AA}" dt="2025-02-25T13:37:55.967" v="333" actId="207"/>
            <ac:spMkLst>
              <pc:docMk/>
              <pc:sldMasterMk cId="1761490509" sldId="2147483758"/>
              <pc:sldLayoutMk cId="3161621915" sldId="2147483760"/>
              <ac:spMk id="4" creationId="{2373004B-D463-6FDC-5FFE-C317EF931932}"/>
            </ac:spMkLst>
          </pc:spChg>
        </pc:sldLayoutChg>
        <pc:sldLayoutChg chg="addSp delSp modSp mod">
          <pc:chgData name="Savi, Antonio" userId="092df737-84fb-4acb-9d29-f729fd870516" providerId="ADAL" clId="{1B803D9D-8C75-46F7-AA43-06E7A61739AA}" dt="2025-02-25T13:38:01.444" v="335"/>
          <pc:sldLayoutMkLst>
            <pc:docMk/>
            <pc:sldMasterMk cId="1761490509" sldId="2147483758"/>
            <pc:sldLayoutMk cId="1349275799" sldId="2147483761"/>
          </pc:sldLayoutMkLst>
          <pc:spChg chg="del">
            <ac:chgData name="Savi, Antonio" userId="092df737-84fb-4acb-9d29-f729fd870516" providerId="ADAL" clId="{1B803D9D-8C75-46F7-AA43-06E7A61739AA}" dt="2025-02-25T13:38:01.050" v="334" actId="478"/>
            <ac:spMkLst>
              <pc:docMk/>
              <pc:sldMasterMk cId="1761490509" sldId="2147483758"/>
              <pc:sldLayoutMk cId="1349275799" sldId="2147483761"/>
              <ac:spMk id="2" creationId="{AA6FC864-A926-FEA1-1DBE-E93ADB922EAB}"/>
            </ac:spMkLst>
          </pc:spChg>
          <pc:spChg chg="add mod">
            <ac:chgData name="Savi, Antonio" userId="092df737-84fb-4acb-9d29-f729fd870516" providerId="ADAL" clId="{1B803D9D-8C75-46F7-AA43-06E7A61739AA}" dt="2025-02-25T13:38:01.444" v="335"/>
            <ac:spMkLst>
              <pc:docMk/>
              <pc:sldMasterMk cId="1761490509" sldId="2147483758"/>
              <pc:sldLayoutMk cId="1349275799" sldId="2147483761"/>
              <ac:spMk id="3" creationId="{73676374-9454-3CA1-4AE2-B83C3515A704}"/>
            </ac:spMkLst>
          </pc:spChg>
        </pc:sldLayoutChg>
        <pc:sldLayoutChg chg="addSp delSp modSp mod">
          <pc:chgData name="Savi, Antonio" userId="092df737-84fb-4acb-9d29-f729fd870516" providerId="ADAL" clId="{1B803D9D-8C75-46F7-AA43-06E7A61739AA}" dt="2025-02-25T13:38:06.372" v="337"/>
          <pc:sldLayoutMkLst>
            <pc:docMk/>
            <pc:sldMasterMk cId="1761490509" sldId="2147483758"/>
            <pc:sldLayoutMk cId="1731686817" sldId="2147483762"/>
          </pc:sldLayoutMkLst>
          <pc:spChg chg="del">
            <ac:chgData name="Savi, Antonio" userId="092df737-84fb-4acb-9d29-f729fd870516" providerId="ADAL" clId="{1B803D9D-8C75-46F7-AA43-06E7A61739AA}" dt="2025-02-25T13:38:05.961" v="336" actId="478"/>
            <ac:spMkLst>
              <pc:docMk/>
              <pc:sldMasterMk cId="1761490509" sldId="2147483758"/>
              <pc:sldLayoutMk cId="1731686817" sldId="2147483762"/>
              <ac:spMk id="3" creationId="{6429B07C-AE22-1690-6857-7C49FCE146B4}"/>
            </ac:spMkLst>
          </pc:spChg>
          <pc:spChg chg="add mod">
            <ac:chgData name="Savi, Antonio" userId="092df737-84fb-4acb-9d29-f729fd870516" providerId="ADAL" clId="{1B803D9D-8C75-46F7-AA43-06E7A61739AA}" dt="2025-02-25T13:38:06.372" v="337"/>
            <ac:spMkLst>
              <pc:docMk/>
              <pc:sldMasterMk cId="1761490509" sldId="2147483758"/>
              <pc:sldLayoutMk cId="1731686817" sldId="2147483762"/>
              <ac:spMk id="5" creationId="{45382409-8F90-DC70-CBB6-CE1E2AD05161}"/>
            </ac:spMkLst>
          </pc:spChg>
        </pc:sldLayoutChg>
        <pc:sldLayoutChg chg="addSp delSp modSp mod">
          <pc:chgData name="Savi, Antonio" userId="092df737-84fb-4acb-9d29-f729fd870516" providerId="ADAL" clId="{1B803D9D-8C75-46F7-AA43-06E7A61739AA}" dt="2025-02-25T13:38:15.181" v="339"/>
          <pc:sldLayoutMkLst>
            <pc:docMk/>
            <pc:sldMasterMk cId="1761490509" sldId="2147483758"/>
            <pc:sldLayoutMk cId="722523238" sldId="2147483763"/>
          </pc:sldLayoutMkLst>
          <pc:spChg chg="del">
            <ac:chgData name="Savi, Antonio" userId="092df737-84fb-4acb-9d29-f729fd870516" providerId="ADAL" clId="{1B803D9D-8C75-46F7-AA43-06E7A61739AA}" dt="2025-02-25T13:38:14.775" v="338" actId="478"/>
            <ac:spMkLst>
              <pc:docMk/>
              <pc:sldMasterMk cId="1761490509" sldId="2147483758"/>
              <pc:sldLayoutMk cId="722523238" sldId="2147483763"/>
              <ac:spMk id="2" creationId="{910064C3-4137-2655-3A2D-471DA5133215}"/>
            </ac:spMkLst>
          </pc:spChg>
          <pc:spChg chg="add mod">
            <ac:chgData name="Savi, Antonio" userId="092df737-84fb-4acb-9d29-f729fd870516" providerId="ADAL" clId="{1B803D9D-8C75-46F7-AA43-06E7A61739AA}" dt="2025-02-25T13:38:15.181" v="339"/>
            <ac:spMkLst>
              <pc:docMk/>
              <pc:sldMasterMk cId="1761490509" sldId="2147483758"/>
              <pc:sldLayoutMk cId="722523238" sldId="2147483763"/>
              <ac:spMk id="4" creationId="{2171988E-6CC7-3EFE-DBA2-517E7465199B}"/>
            </ac:spMkLst>
          </pc:spChg>
        </pc:sldLayoutChg>
      </pc:sldMasterChg>
      <pc:sldMasterChg chg="addSp delSp modSp mod modSldLayout">
        <pc:chgData name="Savi, Antonio" userId="092df737-84fb-4acb-9d29-f729fd870516" providerId="ADAL" clId="{1B803D9D-8C75-46F7-AA43-06E7A61739AA}" dt="2025-02-25T13:51:46.273" v="564" actId="478"/>
        <pc:sldMasterMkLst>
          <pc:docMk/>
          <pc:sldMasterMk cId="4118019309" sldId="2147483766"/>
        </pc:sldMasterMkLst>
        <pc:spChg chg="add mod">
          <ac:chgData name="Savi, Antonio" userId="092df737-84fb-4acb-9d29-f729fd870516" providerId="ADAL" clId="{1B803D9D-8C75-46F7-AA43-06E7A61739AA}" dt="2025-02-25T13:38:24.476" v="341"/>
          <ac:spMkLst>
            <pc:docMk/>
            <pc:sldMasterMk cId="4118019309" sldId="2147483766"/>
            <ac:spMk id="2" creationId="{6F99E8A7-B080-02FA-4E8D-0719566764BE}"/>
          </ac:spMkLst>
        </pc:spChg>
        <pc:spChg chg="del">
          <ac:chgData name="Savi, Antonio" userId="092df737-84fb-4acb-9d29-f729fd870516" providerId="ADAL" clId="{1B803D9D-8C75-46F7-AA43-06E7A61739AA}" dt="2025-02-25T13:38:23.687" v="340" actId="478"/>
          <ac:spMkLst>
            <pc:docMk/>
            <pc:sldMasterMk cId="4118019309" sldId="2147483766"/>
            <ac:spMk id="7" creationId="{62D47EB2-A3BF-4F52-B5AC-724576775E60}"/>
          </ac:spMkLst>
        </pc:spChg>
        <pc:sldLayoutChg chg="addSp delSp modSp mod">
          <pc:chgData name="Savi, Antonio" userId="092df737-84fb-4acb-9d29-f729fd870516" providerId="ADAL" clId="{1B803D9D-8C75-46F7-AA43-06E7A61739AA}" dt="2025-02-25T13:51:46.273" v="564" actId="478"/>
          <pc:sldLayoutMkLst>
            <pc:docMk/>
            <pc:sldMasterMk cId="4118019309" sldId="2147483766"/>
            <pc:sldLayoutMk cId="3576736941" sldId="2147483771"/>
          </pc:sldLayoutMkLst>
          <pc:spChg chg="add mod">
            <ac:chgData name="Savi, Antonio" userId="092df737-84fb-4acb-9d29-f729fd870516" providerId="ADAL" clId="{1B803D9D-8C75-46F7-AA43-06E7A61739AA}" dt="2025-02-25T13:39:02.115" v="345"/>
            <ac:spMkLst>
              <pc:docMk/>
              <pc:sldMasterMk cId="4118019309" sldId="2147483766"/>
              <pc:sldLayoutMk cId="3576736941" sldId="2147483771"/>
              <ac:spMk id="2" creationId="{74F58035-EE58-590E-34C7-565D5102CB35}"/>
            </ac:spMkLst>
          </pc:spChg>
          <pc:spChg chg="add del mod">
            <ac:chgData name="Savi, Antonio" userId="092df737-84fb-4acb-9d29-f729fd870516" providerId="ADAL" clId="{1B803D9D-8C75-46F7-AA43-06E7A61739AA}" dt="2025-02-25T13:51:46.273" v="564" actId="478"/>
            <ac:spMkLst>
              <pc:docMk/>
              <pc:sldMasterMk cId="4118019309" sldId="2147483766"/>
              <pc:sldLayoutMk cId="3576736941" sldId="2147483771"/>
              <ac:spMk id="4" creationId="{903FE302-90EC-3069-6707-2D5BF568CA7D}"/>
            </ac:spMkLst>
          </pc:spChg>
          <pc:spChg chg="mod">
            <ac:chgData name="Savi, Antonio" userId="092df737-84fb-4acb-9d29-f729fd870516" providerId="ADAL" clId="{1B803D9D-8C75-46F7-AA43-06E7A61739AA}" dt="2025-02-25T13:51:43.837" v="563" actId="14100"/>
            <ac:spMkLst>
              <pc:docMk/>
              <pc:sldMasterMk cId="4118019309" sldId="2147483766"/>
              <pc:sldLayoutMk cId="3576736941" sldId="2147483771"/>
              <ac:spMk id="7" creationId="{2372EC8D-66D2-4F32-A810-4A4F4EA4F912}"/>
            </ac:spMkLst>
          </pc:spChg>
          <pc:spChg chg="add del mod">
            <ac:chgData name="Savi, Antonio" userId="092df737-84fb-4acb-9d29-f729fd870516" providerId="ADAL" clId="{1B803D9D-8C75-46F7-AA43-06E7A61739AA}" dt="2025-02-25T13:51:20.997" v="532" actId="478"/>
            <ac:spMkLst>
              <pc:docMk/>
              <pc:sldMasterMk cId="4118019309" sldId="2147483766"/>
              <pc:sldLayoutMk cId="3576736941" sldId="2147483771"/>
              <ac:spMk id="9" creationId="{29EBE475-4BA5-B283-AA5C-A8947CB4615D}"/>
            </ac:spMkLst>
          </pc:spChg>
          <pc:spChg chg="del">
            <ac:chgData name="Savi, Antonio" userId="092df737-84fb-4acb-9d29-f729fd870516" providerId="ADAL" clId="{1B803D9D-8C75-46F7-AA43-06E7A61739AA}" dt="2025-02-25T13:39:01.529" v="344" actId="478"/>
            <ac:spMkLst>
              <pc:docMk/>
              <pc:sldMasterMk cId="4118019309" sldId="2147483766"/>
              <pc:sldLayoutMk cId="3576736941" sldId="2147483771"/>
              <ac:spMk id="10" creationId="{C5C25124-FF6A-4C1B-A25C-4F3AD22622FA}"/>
            </ac:spMkLst>
          </pc:spChg>
        </pc:sldLayoutChg>
        <pc:sldLayoutChg chg="addSp delSp modSp mod">
          <pc:chgData name="Savi, Antonio" userId="092df737-84fb-4acb-9d29-f729fd870516" providerId="ADAL" clId="{1B803D9D-8C75-46F7-AA43-06E7A61739AA}" dt="2025-02-25T13:38:56.769" v="343"/>
          <pc:sldLayoutMkLst>
            <pc:docMk/>
            <pc:sldMasterMk cId="4118019309" sldId="2147483766"/>
            <pc:sldLayoutMk cId="3818542269" sldId="2147483772"/>
          </pc:sldLayoutMkLst>
          <pc:spChg chg="add mod">
            <ac:chgData name="Savi, Antonio" userId="092df737-84fb-4acb-9d29-f729fd870516" providerId="ADAL" clId="{1B803D9D-8C75-46F7-AA43-06E7A61739AA}" dt="2025-02-25T13:38:56.769" v="343"/>
            <ac:spMkLst>
              <pc:docMk/>
              <pc:sldMasterMk cId="4118019309" sldId="2147483766"/>
              <pc:sldLayoutMk cId="3818542269" sldId="2147483772"/>
              <ac:spMk id="3" creationId="{6DFA412C-9AC9-FF8F-CA05-4EFFEA52BFAD}"/>
            </ac:spMkLst>
          </pc:spChg>
          <pc:spChg chg="del">
            <ac:chgData name="Savi, Antonio" userId="092df737-84fb-4acb-9d29-f729fd870516" providerId="ADAL" clId="{1B803D9D-8C75-46F7-AA43-06E7A61739AA}" dt="2025-02-25T13:38:55.778" v="342" actId="478"/>
            <ac:spMkLst>
              <pc:docMk/>
              <pc:sldMasterMk cId="4118019309" sldId="2147483766"/>
              <pc:sldLayoutMk cId="3818542269" sldId="2147483772"/>
              <ac:spMk id="9" creationId="{B284CD3B-873D-41B8-9166-0AF3613FD619}"/>
            </ac:spMkLst>
          </pc:spChg>
        </pc:sldLayoutChg>
      </pc:sldMasterChg>
      <pc:sldMasterChg chg="delSp mod">
        <pc:chgData name="Savi, Antonio" userId="092df737-84fb-4acb-9d29-f729fd870516" providerId="ADAL" clId="{1B803D9D-8C75-46F7-AA43-06E7A61739AA}" dt="2025-02-25T13:52:14.269" v="565" actId="478"/>
        <pc:sldMasterMkLst>
          <pc:docMk/>
          <pc:sldMasterMk cId="3194039854" sldId="2147483774"/>
        </pc:sldMasterMkLst>
        <pc:spChg chg="del">
          <ac:chgData name="Savi, Antonio" userId="092df737-84fb-4acb-9d29-f729fd870516" providerId="ADAL" clId="{1B803D9D-8C75-46F7-AA43-06E7A61739AA}" dt="2025-02-25T13:52:14.269" v="565" actId="478"/>
          <ac:spMkLst>
            <pc:docMk/>
            <pc:sldMasterMk cId="3194039854" sldId="2147483774"/>
            <ac:spMk id="2" creationId="{1519AF2B-A172-1104-2FFB-8EFEB5AE08F6}"/>
          </ac:spMkLst>
        </pc:spChg>
      </pc:sldMasterChg>
      <pc:sldMasterChg chg="delSp mod modSldLayout">
        <pc:chgData name="Savi, Antonio" userId="092df737-84fb-4acb-9d29-f729fd870516" providerId="ADAL" clId="{1B803D9D-8C75-46F7-AA43-06E7A61739AA}" dt="2025-02-25T13:52:49.406" v="569" actId="478"/>
        <pc:sldMasterMkLst>
          <pc:docMk/>
          <pc:sldMasterMk cId="1654440261" sldId="2147483781"/>
        </pc:sldMasterMkLst>
        <pc:spChg chg="del">
          <ac:chgData name="Savi, Antonio" userId="092df737-84fb-4acb-9d29-f729fd870516" providerId="ADAL" clId="{1B803D9D-8C75-46F7-AA43-06E7A61739AA}" dt="2025-02-25T13:52:33.237" v="566" actId="478"/>
          <ac:spMkLst>
            <pc:docMk/>
            <pc:sldMasterMk cId="1654440261" sldId="2147483781"/>
            <ac:spMk id="2" creationId="{14293A22-1CBD-BD6E-3EFB-03C74DE47297}"/>
          </ac:spMkLst>
        </pc:spChg>
        <pc:sldLayoutChg chg="delSp mod">
          <pc:chgData name="Savi, Antonio" userId="092df737-84fb-4acb-9d29-f729fd870516" providerId="ADAL" clId="{1B803D9D-8C75-46F7-AA43-06E7A61739AA}" dt="2025-02-25T13:52:40.316" v="567" actId="478"/>
          <pc:sldLayoutMkLst>
            <pc:docMk/>
            <pc:sldMasterMk cId="1654440261" sldId="2147483781"/>
            <pc:sldLayoutMk cId="1876259500" sldId="2147483784"/>
          </pc:sldLayoutMkLst>
          <pc:spChg chg="del">
            <ac:chgData name="Savi, Antonio" userId="092df737-84fb-4acb-9d29-f729fd870516" providerId="ADAL" clId="{1B803D9D-8C75-46F7-AA43-06E7A61739AA}" dt="2025-02-25T13:52:40.316" v="567" actId="478"/>
            <ac:spMkLst>
              <pc:docMk/>
              <pc:sldMasterMk cId="1654440261" sldId="2147483781"/>
              <pc:sldLayoutMk cId="1876259500" sldId="2147483784"/>
              <ac:spMk id="5" creationId="{57C0DB93-63DD-E04F-C3D7-D8740E9707A4}"/>
            </ac:spMkLst>
          </pc:spChg>
        </pc:sldLayoutChg>
        <pc:sldLayoutChg chg="delSp mod">
          <pc:chgData name="Savi, Antonio" userId="092df737-84fb-4acb-9d29-f729fd870516" providerId="ADAL" clId="{1B803D9D-8C75-46F7-AA43-06E7A61739AA}" dt="2025-02-25T13:52:44.970" v="568" actId="478"/>
          <pc:sldLayoutMkLst>
            <pc:docMk/>
            <pc:sldMasterMk cId="1654440261" sldId="2147483781"/>
            <pc:sldLayoutMk cId="564618881" sldId="2147483785"/>
          </pc:sldLayoutMkLst>
          <pc:spChg chg="del">
            <ac:chgData name="Savi, Antonio" userId="092df737-84fb-4acb-9d29-f729fd870516" providerId="ADAL" clId="{1B803D9D-8C75-46F7-AA43-06E7A61739AA}" dt="2025-02-25T13:52:44.970" v="568" actId="478"/>
            <ac:spMkLst>
              <pc:docMk/>
              <pc:sldMasterMk cId="1654440261" sldId="2147483781"/>
              <pc:sldLayoutMk cId="564618881" sldId="2147483785"/>
              <ac:spMk id="3" creationId="{1F988891-C45D-0474-B858-692CAB5E0C98}"/>
            </ac:spMkLst>
          </pc:spChg>
        </pc:sldLayoutChg>
        <pc:sldLayoutChg chg="delSp mod">
          <pc:chgData name="Savi, Antonio" userId="092df737-84fb-4acb-9d29-f729fd870516" providerId="ADAL" clId="{1B803D9D-8C75-46F7-AA43-06E7A61739AA}" dt="2025-02-25T13:52:49.406" v="569" actId="478"/>
          <pc:sldLayoutMkLst>
            <pc:docMk/>
            <pc:sldMasterMk cId="1654440261" sldId="2147483781"/>
            <pc:sldLayoutMk cId="678867140" sldId="2147483786"/>
          </pc:sldLayoutMkLst>
          <pc:spChg chg="del">
            <ac:chgData name="Savi, Antonio" userId="092df737-84fb-4acb-9d29-f729fd870516" providerId="ADAL" clId="{1B803D9D-8C75-46F7-AA43-06E7A61739AA}" dt="2025-02-25T13:52:49.406" v="569" actId="478"/>
            <ac:spMkLst>
              <pc:docMk/>
              <pc:sldMasterMk cId="1654440261" sldId="2147483781"/>
              <pc:sldLayoutMk cId="678867140" sldId="2147483786"/>
              <ac:spMk id="3" creationId="{45C94F65-FF90-4120-9F2A-BAA9DA67E4E4}"/>
            </ac:spMkLst>
          </pc:spChg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\\san004.saleri.it\nas\users\antonio.savi\public\Presentazione%20Clienti-Fornitori\SAE%20TMM%20Symposium%202024\Copy%20of%20Fluid%20Content%20by%20Powertrain%20VFCC%203-B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\\san004.saleri.it\nas\users\antonio.savi\public\Presentazione%20Clienti-Fornitori\SAE%20TMM%20Symposium%202024\Copy%20of%20CEER_TMM_Sys_2_Comparison_July_2024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\\san004.saleri.it\nas\users\antonio.savi\public\Presentazione%20Clienti-Fornitori\SAE%20TMM%20Symposium%202024\Copy%20of%20CEER_TMM_Sys_2_Comparison_July_2024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https://saleriit-my.sharepoint.com/personal/sumit_bhore_saleri_com/Documents/Microsoft%20Teams%20Chat%20Files/CEER_TMM_Sys_2_Comparison_Sep_2024%201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\\san004.saleri.it\nas\users\luca.soldi\public\_File\dati%20valvole\Valvola%201\Curve%20valvola%201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\\san004.saleri.it\nas\users\antonio.savi\public\Presentazione%20Clienti-Fornitori\SAE%20TMM%20Symposium%202024\Copy%20of%20Fluid%20Content%20by%20Powertrain%20VFCC%203-B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\\san004.saleri.it\nas\users\antonio.savi\public\Presentazione%20Clienti-Fornitori\SAE%20TMM%20Symposium%202024\Copy%20of%20Fluid%20Content%20by%20Powertrain%20VFCC%203-B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file:///\\san004.saleri.it\nas\users\antonio.savi\public\Presentazione%20Clienti-Fornitori\SAE%20TMM%20Symposium%202024\Copy%20of%20Fluid%20Content%20by%20Powertrain%20VFCC%203-B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ntonio.savi\AppData\Local\Microsoft\Windows\INetCache\Content.Outlook\TJBLNJ03\Four_Way_Valve_Callibration_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r>
              <a:rPr lang="en-US" b="1" dirty="0"/>
              <a:t>Thermal Management impact on BEV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1"/>
          <c:tx>
            <c:strRef>
              <c:f>Sheet3_rework!$AL$56</c:f>
              <c:strCache>
                <c:ptCount val="1"/>
                <c:pt idx="0">
                  <c:v>BEV low end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Sheet3_rework!$AK$57:$AK$62</c:f>
              <c:strCache>
                <c:ptCount val="6"/>
                <c:pt idx="0">
                  <c:v>Ref. Amount
[g]</c:v>
                </c:pt>
                <c:pt idx="1">
                  <c:v>Coolant amount
[oz]</c:v>
                </c:pt>
                <c:pt idx="2">
                  <c:v>Ref system cost
[$]</c:v>
                </c:pt>
                <c:pt idx="3">
                  <c:v>coolant system cost
[$]</c:v>
                </c:pt>
                <c:pt idx="4">
                  <c:v>Ref. Cycle weight
[oz]</c:v>
                </c:pt>
                <c:pt idx="5">
                  <c:v>Coolant system weight [oz]</c:v>
                </c:pt>
              </c:strCache>
            </c:strRef>
          </c:cat>
          <c:val>
            <c:numRef>
              <c:f>Sheet3_rework!$AL$57:$AL$62</c:f>
              <c:numCache>
                <c:formatCode>General</c:formatCode>
                <c:ptCount val="6"/>
                <c:pt idx="0">
                  <c:v>600</c:v>
                </c:pt>
                <c:pt idx="1">
                  <c:v>282.19200000000001</c:v>
                </c:pt>
                <c:pt idx="2">
                  <c:v>464</c:v>
                </c:pt>
                <c:pt idx="3" formatCode="0">
                  <c:v>93.4</c:v>
                </c:pt>
                <c:pt idx="4">
                  <c:v>447.97980000000007</c:v>
                </c:pt>
                <c:pt idx="5" formatCode="0.0">
                  <c:v>527.69904000000008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E1-4C90-BDD6-085F183D678B}"/>
            </c:ext>
          </c:extLst>
        </c:ser>
        <c:ser>
          <c:idx val="1"/>
          <c:order val="2"/>
          <c:tx>
            <c:strRef>
              <c:f>Sheet3_rework!$AM$56</c:f>
              <c:strCache>
                <c:ptCount val="1"/>
                <c:pt idx="0">
                  <c:v>BEV high end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Sheet3_rework!$AK$57:$AK$62</c:f>
              <c:strCache>
                <c:ptCount val="6"/>
                <c:pt idx="0">
                  <c:v>Ref. Amount
[g]</c:v>
                </c:pt>
                <c:pt idx="1">
                  <c:v>Coolant amount
[oz]</c:v>
                </c:pt>
                <c:pt idx="2">
                  <c:v>Ref system cost
[$]</c:v>
                </c:pt>
                <c:pt idx="3">
                  <c:v>coolant system cost
[$]</c:v>
                </c:pt>
                <c:pt idx="4">
                  <c:v>Ref. Cycle weight
[oz]</c:v>
                </c:pt>
                <c:pt idx="5">
                  <c:v>Coolant system weight [oz]</c:v>
                </c:pt>
              </c:strCache>
            </c:strRef>
          </c:cat>
          <c:val>
            <c:numRef>
              <c:f>Sheet3_rework!$AM$57:$AM$62</c:f>
              <c:numCache>
                <c:formatCode>General</c:formatCode>
                <c:ptCount val="6"/>
                <c:pt idx="0">
                  <c:v>1200</c:v>
                </c:pt>
                <c:pt idx="1">
                  <c:v>705.48</c:v>
                </c:pt>
                <c:pt idx="2">
                  <c:v>959.4</c:v>
                </c:pt>
                <c:pt idx="3" formatCode="0">
                  <c:v>324</c:v>
                </c:pt>
                <c:pt idx="4">
                  <c:v>835.99379999999996</c:v>
                </c:pt>
                <c:pt idx="5" formatCode="0.0">
                  <c:v>1675.6913700000002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9E1-4C90-BDD6-085F183D67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723161487"/>
        <c:axId val="1003545695"/>
      </c:barChart>
      <c:barChart>
        <c:barDir val="col"/>
        <c:grouping val="clustered"/>
        <c:varyColors val="0"/>
        <c:ser>
          <c:idx val="2"/>
          <c:order val="0"/>
          <c:tx>
            <c:strRef>
              <c:f>Sheet3_rework!$AN$56</c:f>
              <c:strCache>
                <c:ptCount val="1"/>
                <c:pt idx="0">
                  <c:v>MAX left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D58A9404-5A9A-4039-9073-42B85924DB3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19E1-4C90-BDD6-085F183D678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C605E589-903D-4B1D-B5A8-C13070EA619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19E1-4C90-BDD6-085F183D678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6D3FF58B-37F4-4B58-93A4-B98B086E692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19E1-4C90-BDD6-085F183D678B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D3DFFC4A-893D-455A-9882-19EFD544ED7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19E1-4C90-BDD6-085F183D678B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14863D3F-0AA7-49A8-AC7A-0C7BDEF74D7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19E1-4C90-BDD6-085F183D678B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EADC1E2B-9018-4F6F-8B5E-1403F366C40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19E1-4C90-BDD6-085F183D678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errBars>
            <c:errBarType val="minus"/>
            <c:errValType val="cust"/>
            <c:noEndCap val="1"/>
            <c:plus>
              <c:numLit>
                <c:formatCode>General</c:formatCode>
                <c:ptCount val="1"/>
                <c:pt idx="0">
                  <c:v>1</c:v>
                </c:pt>
              </c:numLit>
            </c:plus>
            <c:minus>
              <c:numRef>
                <c:f>Sheet3_rework!$AP$57:$AP$62</c:f>
                <c:numCache>
                  <c:formatCode>General</c:formatCode>
                  <c:ptCount val="6"/>
                  <c:pt idx="0">
                    <c:v>600</c:v>
                  </c:pt>
                  <c:pt idx="1">
                    <c:v>423.28800000000001</c:v>
                  </c:pt>
                  <c:pt idx="2">
                    <c:v>495.4</c:v>
                  </c:pt>
                  <c:pt idx="3">
                    <c:v>230.6</c:v>
                  </c:pt>
                  <c:pt idx="4">
                    <c:v>388.0139999999999</c:v>
                  </c:pt>
                  <c:pt idx="5">
                    <c:v>1147.99233</c:v>
                  </c:pt>
                </c:numCache>
              </c:numRef>
            </c:minus>
            <c:spPr>
              <a:noFill/>
              <a:ln w="19050" cap="flat" cmpd="sng" algn="ctr">
                <a:solidFill>
                  <a:schemeClr val="tx1"/>
                </a:solidFill>
                <a:round/>
                <a:headEnd type="triangle"/>
              </a:ln>
              <a:effectLst/>
            </c:spPr>
          </c:errBars>
          <c:cat>
            <c:strRef>
              <c:f>Sheet3_rework!$AK$57:$AK$62</c:f>
              <c:strCache>
                <c:ptCount val="6"/>
                <c:pt idx="0">
                  <c:v>Ref. Amount
[g]</c:v>
                </c:pt>
                <c:pt idx="1">
                  <c:v>Coolant amount
[oz]</c:v>
                </c:pt>
                <c:pt idx="2">
                  <c:v>Ref system cost
[$]</c:v>
                </c:pt>
                <c:pt idx="3">
                  <c:v>coolant system cost
[$]</c:v>
                </c:pt>
                <c:pt idx="4">
                  <c:v>Ref. Cycle weight
[oz]</c:v>
                </c:pt>
                <c:pt idx="5">
                  <c:v>Coolant system weight [oz]</c:v>
                </c:pt>
              </c:strCache>
            </c:strRef>
          </c:cat>
          <c:val>
            <c:numRef>
              <c:f>Sheet3_rework!$AN$57:$AN$62</c:f>
              <c:numCache>
                <c:formatCode>General</c:formatCode>
                <c:ptCount val="6"/>
                <c:pt idx="0">
                  <c:v>1200</c:v>
                </c:pt>
                <c:pt idx="1">
                  <c:v>705.48</c:v>
                </c:pt>
                <c:pt idx="2">
                  <c:v>959.4</c:v>
                </c:pt>
                <c:pt idx="3">
                  <c:v>324</c:v>
                </c:pt>
                <c:pt idx="4">
                  <c:v>835.99379999999996</c:v>
                </c:pt>
                <c:pt idx="5">
                  <c:v>1675.6913700000002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Sheet3_rework!$AR$57:$AR$62</c15:f>
                <c15:dlblRangeCache>
                  <c:ptCount val="6"/>
                  <c:pt idx="0">
                    <c:v>+100%</c:v>
                  </c:pt>
                  <c:pt idx="1">
                    <c:v>+150%</c:v>
                  </c:pt>
                  <c:pt idx="2">
                    <c:v>+107%</c:v>
                  </c:pt>
                  <c:pt idx="3">
                    <c:v>+247%</c:v>
                  </c:pt>
                  <c:pt idx="4">
                    <c:v>+87%</c:v>
                  </c:pt>
                  <c:pt idx="5">
                    <c:v>+218%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8-19E1-4C90-BDD6-085F183D678B}"/>
            </c:ext>
          </c:extLst>
        </c:ser>
        <c:ser>
          <c:idx val="3"/>
          <c:order val="3"/>
          <c:tx>
            <c:strRef>
              <c:f>Sheet3_rework!$AO$56</c:f>
              <c:strCache>
                <c:ptCount val="1"/>
                <c:pt idx="0">
                  <c:v>Max right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errBars>
            <c:errBarType val="minus"/>
            <c:errValType val="cust"/>
            <c:noEndCap val="1"/>
            <c:plus>
              <c:numLit>
                <c:formatCode>General</c:formatCode>
                <c:ptCount val="1"/>
                <c:pt idx="0">
                  <c:v>1</c:v>
                </c:pt>
              </c:numLit>
            </c:plus>
            <c:minus>
              <c:numRef>
                <c:f>Sheet3_rework!$AQ$57:$AQ$60</c:f>
                <c:numCache>
                  <c:formatCode>General</c:formatCode>
                  <c:ptCount val="4"/>
                  <c:pt idx="0">
                    <c:v>#N/A</c:v>
                  </c:pt>
                  <c:pt idx="1">
                    <c:v>#N/A</c:v>
                  </c:pt>
                  <c:pt idx="2">
                    <c:v>#N/A</c:v>
                  </c:pt>
                  <c:pt idx="3">
                    <c:v>#N/A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Sheet3_rework!$AK$57:$AK$62</c:f>
              <c:strCache>
                <c:ptCount val="6"/>
                <c:pt idx="0">
                  <c:v>Ref. Amount
[g]</c:v>
                </c:pt>
                <c:pt idx="1">
                  <c:v>Coolant amount
[oz]</c:v>
                </c:pt>
                <c:pt idx="2">
                  <c:v>Ref system cost
[$]</c:v>
                </c:pt>
                <c:pt idx="3">
                  <c:v>coolant system cost
[$]</c:v>
                </c:pt>
                <c:pt idx="4">
                  <c:v>Ref. Cycle weight
[oz]</c:v>
                </c:pt>
                <c:pt idx="5">
                  <c:v>Coolant system weight [oz]</c:v>
                </c:pt>
              </c:strCache>
            </c:strRef>
          </c:cat>
          <c:val>
            <c:numRef>
              <c:f>Sheet3_rework!$AO$57:$AO$62</c:f>
              <c:numCache>
                <c:formatCode>General</c:formatCode>
                <c:ptCount val="6"/>
                <c:pt idx="0">
                  <c:v>1200</c:v>
                </c:pt>
                <c:pt idx="1">
                  <c:v>705.48</c:v>
                </c:pt>
                <c:pt idx="2">
                  <c:v>959.4</c:v>
                </c:pt>
                <c:pt idx="3">
                  <c:v>324</c:v>
                </c:pt>
                <c:pt idx="4">
                  <c:v>835.99379999999996</c:v>
                </c:pt>
                <c:pt idx="5">
                  <c:v>1675.6913700000002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19E1-4C90-BDD6-085F183D67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769203311"/>
        <c:axId val="392452031"/>
      </c:barChart>
      <c:catAx>
        <c:axId val="17231614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1003545695"/>
        <c:crosses val="autoZero"/>
        <c:auto val="1"/>
        <c:lblAlgn val="ctr"/>
        <c:lblOffset val="100"/>
        <c:noMultiLvlLbl val="0"/>
      </c:catAx>
      <c:valAx>
        <c:axId val="1003545695"/>
        <c:scaling>
          <c:orientation val="minMax"/>
          <c:max val="2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1723161487"/>
        <c:crosses val="autoZero"/>
        <c:crossBetween val="between"/>
      </c:valAx>
      <c:valAx>
        <c:axId val="392452031"/>
        <c:scaling>
          <c:orientation val="minMax"/>
        </c:scaling>
        <c:delete val="1"/>
        <c:axPos val="r"/>
        <c:numFmt formatCode="General" sourceLinked="1"/>
        <c:majorTickMark val="out"/>
        <c:minorTickMark val="none"/>
        <c:tickLblPos val="nextTo"/>
        <c:crossAx val="769203311"/>
        <c:crosses val="max"/>
        <c:crossBetween val="between"/>
      </c:valAx>
      <c:catAx>
        <c:axId val="769203311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92452031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Montserrat" panose="00000500000000000000" pitchFamily="2" charset="0"/>
        </a:defRPr>
      </a:pPr>
      <a:endParaRPr lang="en-US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r>
              <a:rPr lang="en-IN" sz="1400" b="1" dirty="0"/>
              <a:t>Flow Rate distribution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Combined!$P$2</c:f>
              <c:strCache>
                <c:ptCount val="1"/>
                <c:pt idx="0">
                  <c:v>Test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percentage"/>
            <c:noEndCap val="0"/>
            <c:val val="10"/>
            <c:spPr>
              <a:noFill/>
              <a:ln w="25400" cap="flat" cmpd="dbl" algn="ctr">
                <a:solidFill>
                  <a:srgbClr val="8AE2FF"/>
                </a:solidFill>
                <a:round/>
              </a:ln>
              <a:effectLst/>
            </c:spPr>
          </c:errBars>
          <c:xVal>
            <c:numRef>
              <c:f>Combined!$O$3:$O$106</c:f>
              <c:numCache>
                <c:formatCode>General</c:formatCode>
                <c:ptCount val="10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</c:numCache>
            </c:numRef>
          </c:xVal>
          <c:yVal>
            <c:numRef>
              <c:f>Combined!$P$3:$P$106</c:f>
              <c:numCache>
                <c:formatCode>0.00</c:formatCode>
                <c:ptCount val="104"/>
                <c:pt idx="0">
                  <c:v>0.21824017175425101</c:v>
                </c:pt>
                <c:pt idx="1">
                  <c:v>0.71081145809574298</c:v>
                </c:pt>
                <c:pt idx="2">
                  <c:v>1.09580208333333</c:v>
                </c:pt>
                <c:pt idx="3">
                  <c:v>1.14090719499478</c:v>
                </c:pt>
                <c:pt idx="4">
                  <c:v>2.2353480099779</c:v>
                </c:pt>
                <c:pt idx="5">
                  <c:v>2.4087115472501002</c:v>
                </c:pt>
                <c:pt idx="6">
                  <c:v>2.4087115472501002</c:v>
                </c:pt>
                <c:pt idx="7">
                  <c:v>3.2637159986933502</c:v>
                </c:pt>
                <c:pt idx="8">
                  <c:v>3.7419503555823401</c:v>
                </c:pt>
                <c:pt idx="9">
                  <c:v>3.7562520091050602</c:v>
                </c:pt>
                <c:pt idx="10">
                  <c:v>3.7562520091053702</c:v>
                </c:pt>
                <c:pt idx="11">
                  <c:v>4.3197976343534901</c:v>
                </c:pt>
                <c:pt idx="12">
                  <c:v>4.5854734651404696</c:v>
                </c:pt>
                <c:pt idx="13">
                  <c:v>4.6663333333333297</c:v>
                </c:pt>
                <c:pt idx="14">
                  <c:v>4.6729895833333304</c:v>
                </c:pt>
                <c:pt idx="15">
                  <c:v>5.0924008350730601</c:v>
                </c:pt>
                <c:pt idx="16">
                  <c:v>5.09278415015641</c:v>
                </c:pt>
                <c:pt idx="17">
                  <c:v>5.2021312669503201</c:v>
                </c:pt>
                <c:pt idx="18">
                  <c:v>5.9686861313868604</c:v>
                </c:pt>
                <c:pt idx="19">
                  <c:v>6.0902711157455602</c:v>
                </c:pt>
                <c:pt idx="20">
                  <c:v>6.4539520333680898</c:v>
                </c:pt>
                <c:pt idx="21">
                  <c:v>6.8682793445880899</c:v>
                </c:pt>
                <c:pt idx="22">
                  <c:v>6.9593117831073998</c:v>
                </c:pt>
                <c:pt idx="23">
                  <c:v>6.9713090869724201</c:v>
                </c:pt>
                <c:pt idx="24">
                  <c:v>6.9713090869724201</c:v>
                </c:pt>
                <c:pt idx="25">
                  <c:v>7.4187865643217297</c:v>
                </c:pt>
                <c:pt idx="26">
                  <c:v>7.4661418143899896</c:v>
                </c:pt>
                <c:pt idx="27">
                  <c:v>7.50313868613138</c:v>
                </c:pt>
                <c:pt idx="28">
                  <c:v>7.5133235240403504</c:v>
                </c:pt>
                <c:pt idx="29">
                  <c:v>7.54633714880333</c:v>
                </c:pt>
                <c:pt idx="30">
                  <c:v>8.1056204379561994</c:v>
                </c:pt>
                <c:pt idx="31">
                  <c:v>8.2250312500000007</c:v>
                </c:pt>
                <c:pt idx="32">
                  <c:v>8.2619733389752597</c:v>
                </c:pt>
                <c:pt idx="33">
                  <c:v>8.2619733389752597</c:v>
                </c:pt>
                <c:pt idx="34">
                  <c:v>8.2732400342279302</c:v>
                </c:pt>
                <c:pt idx="35">
                  <c:v>8.2742797494780707</c:v>
                </c:pt>
                <c:pt idx="36">
                  <c:v>8.6176955161626605</c:v>
                </c:pt>
                <c:pt idx="37">
                  <c:v>9.1637565036420305</c:v>
                </c:pt>
                <c:pt idx="38">
                  <c:v>10.272014613778699</c:v>
                </c:pt>
                <c:pt idx="39">
                  <c:v>10.348162839248401</c:v>
                </c:pt>
                <c:pt idx="40">
                  <c:v>10.4633714880333</c:v>
                </c:pt>
                <c:pt idx="41">
                  <c:v>10.4954110301769</c:v>
                </c:pt>
                <c:pt idx="42">
                  <c:v>11.1907933194154</c:v>
                </c:pt>
                <c:pt idx="43">
                  <c:v>11.8688308977035</c:v>
                </c:pt>
                <c:pt idx="44">
                  <c:v>13.215751565762</c:v>
                </c:pt>
                <c:pt idx="45">
                  <c:v>13.386357960457801</c:v>
                </c:pt>
                <c:pt idx="46">
                  <c:v>13.390886339937399</c:v>
                </c:pt>
                <c:pt idx="47">
                  <c:v>13.434713242961401</c:v>
                </c:pt>
                <c:pt idx="48">
                  <c:v>13.463121085594899</c:v>
                </c:pt>
                <c:pt idx="49">
                  <c:v>13.9862773722627</c:v>
                </c:pt>
                <c:pt idx="50">
                  <c:v>14.2678854166666</c:v>
                </c:pt>
                <c:pt idx="51">
                  <c:v>14.7097705943691</c:v>
                </c:pt>
                <c:pt idx="52">
                  <c:v>15.3465067778936</c:v>
                </c:pt>
                <c:pt idx="53">
                  <c:v>15.441656249999999</c:v>
                </c:pt>
                <c:pt idx="54">
                  <c:v>15.5239728884254</c:v>
                </c:pt>
                <c:pt idx="55">
                  <c:v>16.168383733055201</c:v>
                </c:pt>
                <c:pt idx="56">
                  <c:v>16.599081419624198</c:v>
                </c:pt>
                <c:pt idx="57">
                  <c:v>16.753744263508601</c:v>
                </c:pt>
                <c:pt idx="58">
                  <c:v>17.366450039015799</c:v>
                </c:pt>
                <c:pt idx="59">
                  <c:v>17.366450039015898</c:v>
                </c:pt>
                <c:pt idx="60">
                  <c:v>17.366450039015898</c:v>
                </c:pt>
                <c:pt idx="61">
                  <c:v>17.366450039015898</c:v>
                </c:pt>
                <c:pt idx="62">
                  <c:v>17.366450039015898</c:v>
                </c:pt>
                <c:pt idx="63">
                  <c:v>17.366450039015898</c:v>
                </c:pt>
                <c:pt idx="64">
                  <c:v>17.366450039016001</c:v>
                </c:pt>
                <c:pt idx="65">
                  <c:v>17.4278136192526</c:v>
                </c:pt>
                <c:pt idx="66">
                  <c:v>17.4278136192526</c:v>
                </c:pt>
                <c:pt idx="67">
                  <c:v>18.325574271367099</c:v>
                </c:pt>
                <c:pt idx="68">
                  <c:v>18.682382915753099</c:v>
                </c:pt>
                <c:pt idx="69">
                  <c:v>19.1567604166666</c:v>
                </c:pt>
                <c:pt idx="70">
                  <c:v>19.2106364043259</c:v>
                </c:pt>
                <c:pt idx="71">
                  <c:v>19.2106364043259</c:v>
                </c:pt>
                <c:pt idx="72">
                  <c:v>19.2106364043259</c:v>
                </c:pt>
                <c:pt idx="73">
                  <c:v>20.252147968894</c:v>
                </c:pt>
                <c:pt idx="74">
                  <c:v>22.738912420382899</c:v>
                </c:pt>
                <c:pt idx="75">
                  <c:v>22.875296566077001</c:v>
                </c:pt>
                <c:pt idx="76">
                  <c:v>23.0238884282588</c:v>
                </c:pt>
                <c:pt idx="77">
                  <c:v>23.4110394795376</c:v>
                </c:pt>
                <c:pt idx="78">
                  <c:v>23.565845511482198</c:v>
                </c:pt>
                <c:pt idx="79">
                  <c:v>23.726006730665201</c:v>
                </c:pt>
                <c:pt idx="80">
                  <c:v>23.923918060830399</c:v>
                </c:pt>
                <c:pt idx="81">
                  <c:v>23.984235558133101</c:v>
                </c:pt>
                <c:pt idx="82">
                  <c:v>24.427263232824998</c:v>
                </c:pt>
                <c:pt idx="83">
                  <c:v>25.03559375</c:v>
                </c:pt>
                <c:pt idx="84">
                  <c:v>25.1096033402922</c:v>
                </c:pt>
                <c:pt idx="85">
                  <c:v>25.152766179540698</c:v>
                </c:pt>
                <c:pt idx="86">
                  <c:v>25.162745302713901</c:v>
                </c:pt>
                <c:pt idx="87">
                  <c:v>25.262917216256</c:v>
                </c:pt>
                <c:pt idx="88">
                  <c:v>25.359427083333301</c:v>
                </c:pt>
                <c:pt idx="89">
                  <c:v>25.382672233820401</c:v>
                </c:pt>
                <c:pt idx="90">
                  <c:v>25.622711157455601</c:v>
                </c:pt>
                <c:pt idx="91">
                  <c:v>25.635949895615799</c:v>
                </c:pt>
                <c:pt idx="92">
                  <c:v>25.8917014499518</c:v>
                </c:pt>
                <c:pt idx="93">
                  <c:v>25.8917014499518</c:v>
                </c:pt>
                <c:pt idx="94">
                  <c:v>25.944394724963299</c:v>
                </c:pt>
                <c:pt idx="95">
                  <c:v>26.437549530761199</c:v>
                </c:pt>
                <c:pt idx="96">
                  <c:v>26.665782881001999</c:v>
                </c:pt>
                <c:pt idx="97">
                  <c:v>26.829458333333299</c:v>
                </c:pt>
                <c:pt idx="98">
                  <c:v>27.383822916666599</c:v>
                </c:pt>
                <c:pt idx="99">
                  <c:v>27.769854014598501</c:v>
                </c:pt>
                <c:pt idx="100">
                  <c:v>27.897685088633899</c:v>
                </c:pt>
                <c:pt idx="101">
                  <c:v>28.6475391032325</c:v>
                </c:pt>
                <c:pt idx="102">
                  <c:v>28.8006882168925</c:v>
                </c:pt>
                <c:pt idx="103">
                  <c:v>28.839436325678498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416-4A5C-A817-71A5EB8B0C67}"/>
            </c:ext>
          </c:extLst>
        </c:ser>
        <c:ser>
          <c:idx val="3"/>
          <c:order val="1"/>
          <c:spPr>
            <a:ln w="25400" cap="rnd">
              <a:noFill/>
              <a:round/>
            </a:ln>
            <a:effectLst/>
          </c:spPr>
          <c:marker>
            <c:symbol val="triangle"/>
            <c:size val="5"/>
            <c:spPr>
              <a:solidFill>
                <a:schemeClr val="accent2"/>
              </a:solidFill>
              <a:ln w="9525">
                <a:solidFill>
                  <a:srgbClr val="FFC000">
                    <a:alpha val="98000"/>
                  </a:srgbClr>
                </a:solidFill>
              </a:ln>
              <a:effectLst/>
            </c:spPr>
          </c:marker>
          <c:xVal>
            <c:numRef>
              <c:f>Combined!$O$3:$O$106</c:f>
              <c:numCache>
                <c:formatCode>General</c:formatCode>
                <c:ptCount val="10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</c:numCache>
            </c:numRef>
          </c:xVal>
          <c:yVal>
            <c:numRef>
              <c:f>Combined!$Q$3:$Q$106</c:f>
              <c:numCache>
                <c:formatCode>0.00</c:formatCode>
                <c:ptCount val="104"/>
                <c:pt idx="0">
                  <c:v>0.62291334294561496</c:v>
                </c:pt>
                <c:pt idx="1">
                  <c:v>1.57563479023368</c:v>
                </c:pt>
                <c:pt idx="2">
                  <c:v>3.5589259431803302</c:v>
                </c:pt>
                <c:pt idx="3">
                  <c:v>3.6176305452752602</c:v>
                </c:pt>
                <c:pt idx="4">
                  <c:v>2.2353480099779</c:v>
                </c:pt>
                <c:pt idx="5">
                  <c:v>2.4087115472501002</c:v>
                </c:pt>
                <c:pt idx="6">
                  <c:v>2.41</c:v>
                </c:pt>
                <c:pt idx="7">
                  <c:v>3.35614319189418</c:v>
                </c:pt>
                <c:pt idx="8">
                  <c:v>3.7419503555823401</c:v>
                </c:pt>
                <c:pt idx="9">
                  <c:v>3.7562520091050602</c:v>
                </c:pt>
                <c:pt idx="10">
                  <c:v>3.7562520091053702</c:v>
                </c:pt>
                <c:pt idx="11">
                  <c:v>4.6720844721247703</c:v>
                </c:pt>
                <c:pt idx="12">
                  <c:v>4.7784037841893197</c:v>
                </c:pt>
                <c:pt idx="13">
                  <c:v>4.8713848943073801</c:v>
                </c:pt>
                <c:pt idx="14">
                  <c:v>4.7784037841893303</c:v>
                </c:pt>
                <c:pt idx="15">
                  <c:v>5.1437314875911699</c:v>
                </c:pt>
                <c:pt idx="16">
                  <c:v>4.5556641916528502</c:v>
                </c:pt>
                <c:pt idx="17">
                  <c:v>5.4748799444156901</c:v>
                </c:pt>
                <c:pt idx="18">
                  <c:v>5.5252628919767703</c:v>
                </c:pt>
                <c:pt idx="19">
                  <c:v>6.8052835861769303</c:v>
                </c:pt>
                <c:pt idx="20">
                  <c:v>6.9957707911289297</c:v>
                </c:pt>
                <c:pt idx="21">
                  <c:v>6.8682793445880899</c:v>
                </c:pt>
                <c:pt idx="22">
                  <c:v>5.7782977117851999</c:v>
                </c:pt>
                <c:pt idx="23">
                  <c:v>6.9713090869724201</c:v>
                </c:pt>
                <c:pt idx="24">
                  <c:v>6.9713090869724201</c:v>
                </c:pt>
                <c:pt idx="25">
                  <c:v>7.5291712963139297</c:v>
                </c:pt>
                <c:pt idx="26">
                  <c:v>8.8852349065953593</c:v>
                </c:pt>
                <c:pt idx="27">
                  <c:v>9.2424342362763703</c:v>
                </c:pt>
                <c:pt idx="28">
                  <c:v>7.5133235240403504</c:v>
                </c:pt>
                <c:pt idx="29">
                  <c:v>6.9389872084731099</c:v>
                </c:pt>
                <c:pt idx="30">
                  <c:v>7.6684139263003903</c:v>
                </c:pt>
                <c:pt idx="31">
                  <c:v>7.8703304105109604</c:v>
                </c:pt>
                <c:pt idx="32">
                  <c:v>8.2619733389752597</c:v>
                </c:pt>
                <c:pt idx="33">
                  <c:v>8.2619733389752597</c:v>
                </c:pt>
                <c:pt idx="34">
                  <c:v>8.2732400342279302</c:v>
                </c:pt>
                <c:pt idx="35">
                  <c:v>7.5267621066099002</c:v>
                </c:pt>
                <c:pt idx="36">
                  <c:v>7.9822068125431098</c:v>
                </c:pt>
                <c:pt idx="37">
                  <c:v>8.5978077943748197</c:v>
                </c:pt>
                <c:pt idx="38">
                  <c:v>10.598128468866999</c:v>
                </c:pt>
                <c:pt idx="39">
                  <c:v>10.2121997742079</c:v>
                </c:pt>
                <c:pt idx="40">
                  <c:v>9.8927117612867193</c:v>
                </c:pt>
                <c:pt idx="41">
                  <c:v>10.2121997742079</c:v>
                </c:pt>
                <c:pt idx="42">
                  <c:v>9.5226322596621795</c:v>
                </c:pt>
                <c:pt idx="43">
                  <c:v>11.352634745922501</c:v>
                </c:pt>
                <c:pt idx="44">
                  <c:v>12.352435895323501</c:v>
                </c:pt>
                <c:pt idx="45">
                  <c:v>14.5031826283253</c:v>
                </c:pt>
                <c:pt idx="46">
                  <c:v>12.2233985861847</c:v>
                </c:pt>
                <c:pt idx="47">
                  <c:v>12.7105202657725</c:v>
                </c:pt>
                <c:pt idx="48">
                  <c:v>12.0566591372285</c:v>
                </c:pt>
                <c:pt idx="49">
                  <c:v>13.038521941265101</c:v>
                </c:pt>
                <c:pt idx="50">
                  <c:v>15.082783843925201</c:v>
                </c:pt>
                <c:pt idx="51">
                  <c:v>15.466528132973099</c:v>
                </c:pt>
                <c:pt idx="52">
                  <c:v>16.939561805774701</c:v>
                </c:pt>
                <c:pt idx="53">
                  <c:v>18.9923140291524</c:v>
                </c:pt>
                <c:pt idx="54">
                  <c:v>18.849426723539899</c:v>
                </c:pt>
                <c:pt idx="55">
                  <c:v>17.503104651158001</c:v>
                </c:pt>
                <c:pt idx="56">
                  <c:v>17.823788788592601</c:v>
                </c:pt>
                <c:pt idx="57">
                  <c:v>15.854558503554401</c:v>
                </c:pt>
                <c:pt idx="58">
                  <c:v>16.3829269562004</c:v>
                </c:pt>
                <c:pt idx="59">
                  <c:v>16.382926956200301</c:v>
                </c:pt>
                <c:pt idx="60">
                  <c:v>16.3829269562004</c:v>
                </c:pt>
                <c:pt idx="61">
                  <c:v>16.382926956200301</c:v>
                </c:pt>
                <c:pt idx="62">
                  <c:v>16.3829269562005</c:v>
                </c:pt>
                <c:pt idx="63">
                  <c:v>16.382926956200301</c:v>
                </c:pt>
                <c:pt idx="64">
                  <c:v>16.382926956200301</c:v>
                </c:pt>
                <c:pt idx="65">
                  <c:v>16.454845861462601</c:v>
                </c:pt>
                <c:pt idx="66">
                  <c:v>16.454845861462601</c:v>
                </c:pt>
                <c:pt idx="67">
                  <c:v>17.3071527828623</c:v>
                </c:pt>
                <c:pt idx="68">
                  <c:v>17.640957709933598</c:v>
                </c:pt>
                <c:pt idx="69">
                  <c:v>20.4010653576347</c:v>
                </c:pt>
                <c:pt idx="70">
                  <c:v>18.1504087425158</c:v>
                </c:pt>
                <c:pt idx="71">
                  <c:v>18.1504087425158</c:v>
                </c:pt>
                <c:pt idx="72">
                  <c:v>18.1504087425158</c:v>
                </c:pt>
                <c:pt idx="73">
                  <c:v>19.0950709863402</c:v>
                </c:pt>
                <c:pt idx="74">
                  <c:v>21.420844609742801</c:v>
                </c:pt>
                <c:pt idx="75">
                  <c:v>21.544704383113899</c:v>
                </c:pt>
                <c:pt idx="76">
                  <c:v>21.531103353292501</c:v>
                </c:pt>
                <c:pt idx="77">
                  <c:v>21.8563135792506</c:v>
                </c:pt>
                <c:pt idx="78">
                  <c:v>23.9588453320323</c:v>
                </c:pt>
                <c:pt idx="79">
                  <c:v>22.019951715477202</c:v>
                </c:pt>
                <c:pt idx="80">
                  <c:v>22.382668987900299</c:v>
                </c:pt>
                <c:pt idx="81">
                  <c:v>22.605193378238599</c:v>
                </c:pt>
                <c:pt idx="82">
                  <c:v>22.874273808613999</c:v>
                </c:pt>
                <c:pt idx="83">
                  <c:v>25.068196825684101</c:v>
                </c:pt>
                <c:pt idx="84">
                  <c:v>25.456708078978501</c:v>
                </c:pt>
                <c:pt idx="85">
                  <c:v>25.456708078978501</c:v>
                </c:pt>
                <c:pt idx="86">
                  <c:v>23.490118477927901</c:v>
                </c:pt>
                <c:pt idx="87">
                  <c:v>23.6677884475701</c:v>
                </c:pt>
                <c:pt idx="88">
                  <c:v>25.538301610697399</c:v>
                </c:pt>
                <c:pt idx="89">
                  <c:v>25.538301610697602</c:v>
                </c:pt>
                <c:pt idx="90">
                  <c:v>25.538301610697498</c:v>
                </c:pt>
                <c:pt idx="91">
                  <c:v>25.538301610697602</c:v>
                </c:pt>
                <c:pt idx="92">
                  <c:v>24.352828611301899</c:v>
                </c:pt>
                <c:pt idx="93">
                  <c:v>24.352828611301899</c:v>
                </c:pt>
                <c:pt idx="94">
                  <c:v>24.398371409296502</c:v>
                </c:pt>
                <c:pt idx="95">
                  <c:v>24.670448167435399</c:v>
                </c:pt>
                <c:pt idx="96">
                  <c:v>24.842544295990201</c:v>
                </c:pt>
                <c:pt idx="97">
                  <c:v>24.983856294261201</c:v>
                </c:pt>
                <c:pt idx="98">
                  <c:v>25.637811880845</c:v>
                </c:pt>
                <c:pt idx="99">
                  <c:v>27.280623006541401</c:v>
                </c:pt>
                <c:pt idx="100">
                  <c:v>25.8700691322287</c:v>
                </c:pt>
                <c:pt idx="101">
                  <c:v>28.018372552481999</c:v>
                </c:pt>
                <c:pt idx="102">
                  <c:v>28.171981909828101</c:v>
                </c:pt>
                <c:pt idx="103">
                  <c:v>28.259467224090098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416-4A5C-A817-71A5EB8B0C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7988384"/>
        <c:axId val="64255152"/>
      </c:scatterChart>
      <c:valAx>
        <c:axId val="177988384"/>
        <c:scaling>
          <c:orientation val="minMax"/>
          <c:max val="11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r>
                  <a:rPr lang="en-IN"/>
                  <a:t>Measurement #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64255152"/>
        <c:crosses val="autoZero"/>
        <c:crossBetween val="midCat"/>
        <c:majorUnit val="10"/>
      </c:valAx>
      <c:valAx>
        <c:axId val="64255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r>
                  <a:rPr lang="en-IN" b="1"/>
                  <a:t>Coolant Flow Rate (lpm)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17798838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latin typeface="Montserrat" panose="00000500000000000000" pitchFamily="2" charset="0"/>
        </a:defRPr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r>
              <a:rPr lang="en-IN" sz="1400" b="1" baseline="0" dirty="0"/>
              <a:t>Coolant Pump pressure head</a:t>
            </a:r>
            <a:endParaRPr lang="en-IN" sz="14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Combined_dP!$P$2</c:f>
              <c:strCache>
                <c:ptCount val="1"/>
                <c:pt idx="0">
                  <c:v>Testing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percentage"/>
            <c:noEndCap val="0"/>
            <c:val val="10"/>
            <c:spPr>
              <a:noFill/>
              <a:ln w="25400" cap="flat" cmpd="dbl" algn="ctr">
                <a:solidFill>
                  <a:srgbClr val="8AE2FF"/>
                </a:solidFill>
                <a:round/>
              </a:ln>
              <a:effectLst/>
            </c:spPr>
          </c:errBars>
          <c:xVal>
            <c:numRef>
              <c:f>Combined_dP!$O$3:$O$106</c:f>
              <c:numCache>
                <c:formatCode>General</c:formatCode>
                <c:ptCount val="10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</c:numCache>
            </c:numRef>
          </c:xVal>
          <c:yVal>
            <c:numRef>
              <c:f>Combined_dP!$P$3:$P$106</c:f>
              <c:numCache>
                <c:formatCode>0.00</c:formatCode>
                <c:ptCount val="104"/>
                <c:pt idx="0">
                  <c:v>0.12</c:v>
                </c:pt>
                <c:pt idx="1">
                  <c:v>0.12999999999999901</c:v>
                </c:pt>
                <c:pt idx="2">
                  <c:v>0.12999999999999901</c:v>
                </c:pt>
                <c:pt idx="3">
                  <c:v>0.12999999999999901</c:v>
                </c:pt>
                <c:pt idx="4">
                  <c:v>0.12999999999999901</c:v>
                </c:pt>
                <c:pt idx="5">
                  <c:v>0.14000000000000001</c:v>
                </c:pt>
                <c:pt idx="6">
                  <c:v>0.14000000000000001</c:v>
                </c:pt>
                <c:pt idx="7">
                  <c:v>0.14000000000000001</c:v>
                </c:pt>
                <c:pt idx="8">
                  <c:v>0.14000000000000001</c:v>
                </c:pt>
                <c:pt idx="9">
                  <c:v>0.14000000000000001</c:v>
                </c:pt>
                <c:pt idx="10">
                  <c:v>0.14000000000000001</c:v>
                </c:pt>
                <c:pt idx="11">
                  <c:v>0.14000000000000001</c:v>
                </c:pt>
                <c:pt idx="12">
                  <c:v>0.14120833333333299</c:v>
                </c:pt>
                <c:pt idx="13">
                  <c:v>0.147666495728868</c:v>
                </c:pt>
                <c:pt idx="14">
                  <c:v>0.147666495728868</c:v>
                </c:pt>
                <c:pt idx="15">
                  <c:v>0.14767441522265001</c:v>
                </c:pt>
                <c:pt idx="16">
                  <c:v>0.147919776143245</c:v>
                </c:pt>
                <c:pt idx="17">
                  <c:v>0.14860017141753601</c:v>
                </c:pt>
                <c:pt idx="18">
                  <c:v>0.14860017141753601</c:v>
                </c:pt>
                <c:pt idx="19">
                  <c:v>0.148769078997285</c:v>
                </c:pt>
                <c:pt idx="20">
                  <c:v>0.149999999999999</c:v>
                </c:pt>
                <c:pt idx="21">
                  <c:v>0.151375997163014</c:v>
                </c:pt>
                <c:pt idx="22">
                  <c:v>0.15166288507370301</c:v>
                </c:pt>
                <c:pt idx="23">
                  <c:v>0.29999999999999899</c:v>
                </c:pt>
                <c:pt idx="24">
                  <c:v>0.30885535900104</c:v>
                </c:pt>
                <c:pt idx="25">
                  <c:v>0.309999999999999</c:v>
                </c:pt>
                <c:pt idx="26">
                  <c:v>0.309999999999999</c:v>
                </c:pt>
                <c:pt idx="27">
                  <c:v>0.309999999999999</c:v>
                </c:pt>
                <c:pt idx="28">
                  <c:v>0.309999999999999</c:v>
                </c:pt>
                <c:pt idx="29">
                  <c:v>0.32</c:v>
                </c:pt>
                <c:pt idx="30">
                  <c:v>0.32</c:v>
                </c:pt>
                <c:pt idx="31">
                  <c:v>0.32</c:v>
                </c:pt>
                <c:pt idx="32">
                  <c:v>0.32</c:v>
                </c:pt>
                <c:pt idx="33">
                  <c:v>0.32</c:v>
                </c:pt>
                <c:pt idx="34">
                  <c:v>0.32932673479878299</c:v>
                </c:pt>
                <c:pt idx="35">
                  <c:v>0.32933068695215201</c:v>
                </c:pt>
                <c:pt idx="36">
                  <c:v>0.32933068695215201</c:v>
                </c:pt>
                <c:pt idx="37">
                  <c:v>0.32946064333139502</c:v>
                </c:pt>
                <c:pt idx="38">
                  <c:v>0.32948156531261102</c:v>
                </c:pt>
                <c:pt idx="39">
                  <c:v>0.32950822392041801</c:v>
                </c:pt>
                <c:pt idx="40">
                  <c:v>0.32953170712329899</c:v>
                </c:pt>
                <c:pt idx="41">
                  <c:v>0.32953170712329899</c:v>
                </c:pt>
                <c:pt idx="42">
                  <c:v>0.32953969035582698</c:v>
                </c:pt>
                <c:pt idx="43">
                  <c:v>0.32955916464810397</c:v>
                </c:pt>
                <c:pt idx="44">
                  <c:v>0.32975997058099399</c:v>
                </c:pt>
                <c:pt idx="45">
                  <c:v>0.33</c:v>
                </c:pt>
                <c:pt idx="46">
                  <c:v>0.33</c:v>
                </c:pt>
                <c:pt idx="47">
                  <c:v>0.33</c:v>
                </c:pt>
                <c:pt idx="48">
                  <c:v>0.33</c:v>
                </c:pt>
                <c:pt idx="49">
                  <c:v>0.33</c:v>
                </c:pt>
                <c:pt idx="50">
                  <c:v>1.16262350195357</c:v>
                </c:pt>
                <c:pt idx="51">
                  <c:v>1.1635256606823301</c:v>
                </c:pt>
                <c:pt idx="52">
                  <c:v>1.1635256606823401</c:v>
                </c:pt>
                <c:pt idx="53">
                  <c:v>1.17428052285054</c:v>
                </c:pt>
                <c:pt idx="54">
                  <c:v>1.1799687825182099</c:v>
                </c:pt>
                <c:pt idx="55">
                  <c:v>1.1868028639944901</c:v>
                </c:pt>
                <c:pt idx="56">
                  <c:v>1.193069108003</c:v>
                </c:pt>
                <c:pt idx="57">
                  <c:v>1.1940282108593601</c:v>
                </c:pt>
                <c:pt idx="58">
                  <c:v>1.19681440309765</c:v>
                </c:pt>
                <c:pt idx="59">
                  <c:v>1.20124630969132</c:v>
                </c:pt>
                <c:pt idx="60">
                  <c:v>1.2067033186780201</c:v>
                </c:pt>
                <c:pt idx="61">
                  <c:v>1.20940625</c:v>
                </c:pt>
                <c:pt idx="62">
                  <c:v>1.20947916666666</c:v>
                </c:pt>
                <c:pt idx="63">
                  <c:v>1.2099375919594899</c:v>
                </c:pt>
                <c:pt idx="64">
                  <c:v>1.21997918834547</c:v>
                </c:pt>
                <c:pt idx="65">
                  <c:v>1.2292819979188301</c:v>
                </c:pt>
                <c:pt idx="66">
                  <c:v>1.2341608629057801</c:v>
                </c:pt>
                <c:pt idx="67">
                  <c:v>1.23529166666666</c:v>
                </c:pt>
                <c:pt idx="68">
                  <c:v>1.24120057865522</c:v>
                </c:pt>
                <c:pt idx="69">
                  <c:v>1.24120057865522</c:v>
                </c:pt>
                <c:pt idx="70">
                  <c:v>1.24120057865522</c:v>
                </c:pt>
                <c:pt idx="71">
                  <c:v>1.2413333333333301</c:v>
                </c:pt>
                <c:pt idx="72">
                  <c:v>1.24166666666666</c:v>
                </c:pt>
                <c:pt idx="73">
                  <c:v>1.24207291666666</c:v>
                </c:pt>
                <c:pt idx="74">
                  <c:v>1.2442716207539399</c:v>
                </c:pt>
                <c:pt idx="75">
                  <c:v>1.2456995599668601</c:v>
                </c:pt>
                <c:pt idx="76">
                  <c:v>1.2476955161626599</c:v>
                </c:pt>
                <c:pt idx="77">
                  <c:v>1.24785416666666</c:v>
                </c:pt>
                <c:pt idx="78">
                  <c:v>1.2479916753381799</c:v>
                </c:pt>
                <c:pt idx="79">
                  <c:v>1.2489359366332999</c:v>
                </c:pt>
                <c:pt idx="80">
                  <c:v>1.2489359366332999</c:v>
                </c:pt>
                <c:pt idx="81">
                  <c:v>1.24912026159787</c:v>
                </c:pt>
                <c:pt idx="82">
                  <c:v>1.24912026159788</c:v>
                </c:pt>
                <c:pt idx="83">
                  <c:v>1.24912026159788</c:v>
                </c:pt>
                <c:pt idx="84">
                  <c:v>1.24912026159789</c:v>
                </c:pt>
                <c:pt idx="85">
                  <c:v>1.24912026159789</c:v>
                </c:pt>
                <c:pt idx="86">
                  <c:v>1.24912026159789</c:v>
                </c:pt>
                <c:pt idx="87">
                  <c:v>1.24912026159789</c:v>
                </c:pt>
                <c:pt idx="88">
                  <c:v>1.25</c:v>
                </c:pt>
                <c:pt idx="89">
                  <c:v>1.2505723204994701</c:v>
                </c:pt>
                <c:pt idx="90">
                  <c:v>1.2509308682115701</c:v>
                </c:pt>
                <c:pt idx="91">
                  <c:v>1.2561041666666599</c:v>
                </c:pt>
                <c:pt idx="92">
                  <c:v>1.25734375</c:v>
                </c:pt>
                <c:pt idx="93">
                  <c:v>1.25736458333333</c:v>
                </c:pt>
                <c:pt idx="94">
                  <c:v>1.2582101977107101</c:v>
                </c:pt>
                <c:pt idx="95">
                  <c:v>1.25977083333333</c:v>
                </c:pt>
                <c:pt idx="96">
                  <c:v>1.2601562500000001</c:v>
                </c:pt>
                <c:pt idx="97">
                  <c:v>1.2605</c:v>
                </c:pt>
                <c:pt idx="98">
                  <c:v>1.2609999999999999</c:v>
                </c:pt>
                <c:pt idx="99">
                  <c:v>1.2624037460978099</c:v>
                </c:pt>
                <c:pt idx="100">
                  <c:v>1.2649374999999901</c:v>
                </c:pt>
                <c:pt idx="101">
                  <c:v>1.2672187500000001</c:v>
                </c:pt>
                <c:pt idx="102">
                  <c:v>1.26979166666666</c:v>
                </c:pt>
                <c:pt idx="103">
                  <c:v>1.2703645833333299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15C-432A-811F-94B1C33D8AAF}"/>
            </c:ext>
          </c:extLst>
        </c:ser>
        <c:ser>
          <c:idx val="3"/>
          <c:order val="1"/>
          <c:tx>
            <c:strRef>
              <c:f>Combined_dP!$Q$2</c:f>
              <c:strCache>
                <c:ptCount val="1"/>
                <c:pt idx="0">
                  <c:v>AMESIM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5"/>
            <c:spPr>
              <a:solidFill>
                <a:schemeClr val="accent2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Combined_dP!$O$3:$O$106</c:f>
              <c:numCache>
                <c:formatCode>General</c:formatCode>
                <c:ptCount val="10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</c:numCache>
            </c:numRef>
          </c:xVal>
          <c:yVal>
            <c:numRef>
              <c:f>Combined_dP!$Q$3:$Q$106</c:f>
              <c:numCache>
                <c:formatCode>0.00</c:formatCode>
                <c:ptCount val="104"/>
                <c:pt idx="0">
                  <c:v>0.14652051850688699</c:v>
                </c:pt>
                <c:pt idx="1">
                  <c:v>0.14746031014569599</c:v>
                </c:pt>
                <c:pt idx="2">
                  <c:v>0.146803772532417</c:v>
                </c:pt>
                <c:pt idx="3">
                  <c:v>0.14636924860862499</c:v>
                </c:pt>
                <c:pt idx="4">
                  <c:v>0.1455359507913</c:v>
                </c:pt>
                <c:pt idx="5">
                  <c:v>0.14749938921413799</c:v>
                </c:pt>
                <c:pt idx="6">
                  <c:v>0.147460686898267</c:v>
                </c:pt>
                <c:pt idx="7">
                  <c:v>0.14745964991777499</c:v>
                </c:pt>
                <c:pt idx="8">
                  <c:v>0.14774242254800299</c:v>
                </c:pt>
                <c:pt idx="9">
                  <c:v>0.14745749878068401</c:v>
                </c:pt>
                <c:pt idx="10">
                  <c:v>0.147134780686351</c:v>
                </c:pt>
                <c:pt idx="11">
                  <c:v>0.14745964991777499</c:v>
                </c:pt>
                <c:pt idx="12">
                  <c:v>0.14744532740522501</c:v>
                </c:pt>
                <c:pt idx="13">
                  <c:v>0.147666495728868</c:v>
                </c:pt>
                <c:pt idx="14">
                  <c:v>0.147666495728868</c:v>
                </c:pt>
                <c:pt idx="15">
                  <c:v>0.14767441522265001</c:v>
                </c:pt>
                <c:pt idx="16">
                  <c:v>0.147876467872122</c:v>
                </c:pt>
                <c:pt idx="17">
                  <c:v>0.14860017141753601</c:v>
                </c:pt>
                <c:pt idx="19">
                  <c:v>0.148769078997285</c:v>
                </c:pt>
                <c:pt idx="20">
                  <c:v>0.147774816471057</c:v>
                </c:pt>
                <c:pt idx="21">
                  <c:v>0.15084589874045201</c:v>
                </c:pt>
                <c:pt idx="22">
                  <c:v>0.15166338696104401</c:v>
                </c:pt>
                <c:pt idx="23">
                  <c:v>0.32685379327693498</c:v>
                </c:pt>
                <c:pt idx="24">
                  <c:v>0.32884857901688502</c:v>
                </c:pt>
                <c:pt idx="25">
                  <c:v>0.32711071548681397</c:v>
                </c:pt>
                <c:pt idx="26">
                  <c:v>0.326970849658413</c:v>
                </c:pt>
                <c:pt idx="27">
                  <c:v>0.326067148496891</c:v>
                </c:pt>
                <c:pt idx="28">
                  <c:v>0.32644623914506898</c:v>
                </c:pt>
                <c:pt idx="29">
                  <c:v>0.32825616969369797</c:v>
                </c:pt>
                <c:pt idx="30">
                  <c:v>0.32852121109244198</c:v>
                </c:pt>
                <c:pt idx="31">
                  <c:v>0.32867388164892303</c:v>
                </c:pt>
                <c:pt idx="32">
                  <c:v>0.32770171436309498</c:v>
                </c:pt>
                <c:pt idx="33">
                  <c:v>0.32852121109244198</c:v>
                </c:pt>
                <c:pt idx="34">
                  <c:v>0.32932673479878299</c:v>
                </c:pt>
                <c:pt idx="35">
                  <c:v>0.32933068695215201</c:v>
                </c:pt>
                <c:pt idx="36">
                  <c:v>0.32933068695215201</c:v>
                </c:pt>
                <c:pt idx="37">
                  <c:v>0.32946064333139502</c:v>
                </c:pt>
                <c:pt idx="38">
                  <c:v>0.32946353717694998</c:v>
                </c:pt>
                <c:pt idx="39">
                  <c:v>0.32952828495870201</c:v>
                </c:pt>
                <c:pt idx="40">
                  <c:v>0.32953170712329899</c:v>
                </c:pt>
                <c:pt idx="41">
                  <c:v>0.32953170712329899</c:v>
                </c:pt>
                <c:pt idx="42">
                  <c:v>0.32953969035582698</c:v>
                </c:pt>
                <c:pt idx="43">
                  <c:v>0.32956598770381501</c:v>
                </c:pt>
                <c:pt idx="44">
                  <c:v>0.32954676239827102</c:v>
                </c:pt>
                <c:pt idx="45">
                  <c:v>0.32897651945184098</c:v>
                </c:pt>
                <c:pt idx="46">
                  <c:v>0.32953310186178197</c:v>
                </c:pt>
                <c:pt idx="47">
                  <c:v>0.329436320264058</c:v>
                </c:pt>
                <c:pt idx="48">
                  <c:v>0.32954178828692199</c:v>
                </c:pt>
                <c:pt idx="49">
                  <c:v>0.329106017364374</c:v>
                </c:pt>
                <c:pt idx="50">
                  <c:v>1.07056628163399</c:v>
                </c:pt>
                <c:pt idx="51">
                  <c:v>1.07131212575757</c:v>
                </c:pt>
                <c:pt idx="52">
                  <c:v>1.0713121257575799</c:v>
                </c:pt>
                <c:pt idx="53">
                  <c:v>1.08167135370145</c:v>
                </c:pt>
                <c:pt idx="54">
                  <c:v>1.1678561613410201</c:v>
                </c:pt>
                <c:pt idx="55">
                  <c:v>1.09258659049398</c:v>
                </c:pt>
                <c:pt idx="56">
                  <c:v>1.0961232882279399</c:v>
                </c:pt>
                <c:pt idx="57">
                  <c:v>1.0992143737823501</c:v>
                </c:pt>
                <c:pt idx="58">
                  <c:v>1.1041014112418199</c:v>
                </c:pt>
                <c:pt idx="59">
                  <c:v>1.10587784256799</c:v>
                </c:pt>
                <c:pt idx="60">
                  <c:v>1.10930588616008</c:v>
                </c:pt>
                <c:pt idx="61">
                  <c:v>1.17095467416093</c:v>
                </c:pt>
                <c:pt idx="62">
                  <c:v>1.17095467416093</c:v>
                </c:pt>
                <c:pt idx="63">
                  <c:v>1.1104866141105201</c:v>
                </c:pt>
                <c:pt idx="64">
                  <c:v>1.22281146737406</c:v>
                </c:pt>
                <c:pt idx="65">
                  <c:v>1.1395453121335399</c:v>
                </c:pt>
                <c:pt idx="66">
                  <c:v>1.1311166004148501</c:v>
                </c:pt>
                <c:pt idx="67">
                  <c:v>1.25320862683224</c:v>
                </c:pt>
                <c:pt idx="68">
                  <c:v>1.13700696308376</c:v>
                </c:pt>
                <c:pt idx="69">
                  <c:v>1.13700696308376</c:v>
                </c:pt>
                <c:pt idx="70">
                  <c:v>1.13700696308376</c:v>
                </c:pt>
                <c:pt idx="71">
                  <c:v>1.1224642265786799</c:v>
                </c:pt>
                <c:pt idx="72">
                  <c:v>1.1254083154365</c:v>
                </c:pt>
                <c:pt idx="73">
                  <c:v>1.12079544955062</c:v>
                </c:pt>
                <c:pt idx="74">
                  <c:v>1.13930719085268</c:v>
                </c:pt>
                <c:pt idx="75">
                  <c:v>1.1405847671612599</c:v>
                </c:pt>
                <c:pt idx="76">
                  <c:v>1.25421299008656</c:v>
                </c:pt>
                <c:pt idx="77">
                  <c:v>1.2330958387900599</c:v>
                </c:pt>
                <c:pt idx="78">
                  <c:v>1.1638781835192</c:v>
                </c:pt>
                <c:pt idx="79">
                  <c:v>1.1433058556356199</c:v>
                </c:pt>
                <c:pt idx="80">
                  <c:v>1.1433058556356199</c:v>
                </c:pt>
                <c:pt idx="81">
                  <c:v>1.1435115204756801</c:v>
                </c:pt>
                <c:pt idx="82">
                  <c:v>1.1435115204756701</c:v>
                </c:pt>
                <c:pt idx="83">
                  <c:v>1.1435115204756801</c:v>
                </c:pt>
                <c:pt idx="84">
                  <c:v>1.1435115204756701</c:v>
                </c:pt>
                <c:pt idx="85">
                  <c:v>1.1435115204756701</c:v>
                </c:pt>
                <c:pt idx="86">
                  <c:v>1.1435115204756801</c:v>
                </c:pt>
                <c:pt idx="87">
                  <c:v>1.1435115204756801</c:v>
                </c:pt>
                <c:pt idx="88">
                  <c:v>1.24262074067559</c:v>
                </c:pt>
                <c:pt idx="89">
                  <c:v>1.2535328974837301</c:v>
                </c:pt>
                <c:pt idx="90">
                  <c:v>1.1448649090321099</c:v>
                </c:pt>
                <c:pt idx="91">
                  <c:v>1.1787484044935299</c:v>
                </c:pt>
                <c:pt idx="92">
                  <c:v>1.24771402227844</c:v>
                </c:pt>
                <c:pt idx="93">
                  <c:v>1.1807886495725399</c:v>
                </c:pt>
                <c:pt idx="94">
                  <c:v>1.18327325357263</c:v>
                </c:pt>
                <c:pt idx="95">
                  <c:v>1.2487087242945101</c:v>
                </c:pt>
                <c:pt idx="96">
                  <c:v>1.1695547754307201</c:v>
                </c:pt>
                <c:pt idx="97">
                  <c:v>1.16955477543075</c:v>
                </c:pt>
                <c:pt idx="98">
                  <c:v>1.16955477543074</c:v>
                </c:pt>
                <c:pt idx="99">
                  <c:v>1.16955477543074</c:v>
                </c:pt>
                <c:pt idx="100">
                  <c:v>1.2503639771820401</c:v>
                </c:pt>
                <c:pt idx="101">
                  <c:v>1.2001246376916901</c:v>
                </c:pt>
                <c:pt idx="102">
                  <c:v>1.17753450626471</c:v>
                </c:pt>
                <c:pt idx="103">
                  <c:v>1.1935170737940499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15C-432A-811F-94B1C33D8A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7988384"/>
        <c:axId val="64255152"/>
      </c:scatterChart>
      <c:valAx>
        <c:axId val="177988384"/>
        <c:scaling>
          <c:orientation val="minMax"/>
          <c:max val="11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r>
                  <a:rPr lang="en-IN"/>
                  <a:t>Measurement #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64255152"/>
        <c:crosses val="autoZero"/>
        <c:crossBetween val="midCat"/>
        <c:majorUnit val="10"/>
      </c:valAx>
      <c:valAx>
        <c:axId val="64255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r>
                  <a:rPr lang="en-IN" b="1"/>
                  <a:t>dP (bar)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17798838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latin typeface="Montserrat" panose="00000500000000000000" pitchFamily="2" charset="0"/>
        </a:defRPr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en-IN" sz="140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r>
              <a:rPr lang="en-IN" sz="1400" b="1" i="0" u="none" strike="noStrike" kern="1200" spc="0" baseline="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anose="00000500000000000000" pitchFamily="2" charset="0"/>
                <a:ea typeface="+mn-ea"/>
                <a:cs typeface="+mn-cs"/>
              </a:rPr>
              <a:t>Complete working point Evolution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n-IN" sz="1400" b="1" i="0" u="none" strike="noStrike" kern="1200" spc="0" baseline="0">
              <a:solidFill>
                <a:prstClr val="black">
                  <a:lumMod val="65000"/>
                  <a:lumOff val="35000"/>
                </a:prstClr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Flow_Combined!$W$2</c:f>
              <c:strCache>
                <c:ptCount val="1"/>
                <c:pt idx="0">
                  <c:v>Testing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square"/>
            <c:size val="5"/>
            <c:spPr>
              <a:solidFill>
                <a:schemeClr val="tx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percentage"/>
            <c:noEndCap val="0"/>
            <c:val val="10"/>
            <c:spPr>
              <a:noFill/>
              <a:ln w="25400" cap="flat" cmpd="dbl" algn="ctr">
                <a:solidFill>
                  <a:srgbClr val="8AE2FF"/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Flow_Combined!$U$3:$U$88</c:f>
              <c:numCache>
                <c:formatCode>General</c:formatCode>
                <c:ptCount val="8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</c:numCache>
            </c:numRef>
          </c:xVal>
          <c:yVal>
            <c:numRef>
              <c:f>Flow_Combined!$W$3:$W$88</c:f>
              <c:numCache>
                <c:formatCode>0.00</c:formatCode>
                <c:ptCount val="86"/>
                <c:pt idx="0">
                  <c:v>0.21824017175425101</c:v>
                </c:pt>
                <c:pt idx="1">
                  <c:v>0.71081145809574298</c:v>
                </c:pt>
                <c:pt idx="2">
                  <c:v>1.14090719499478</c:v>
                </c:pt>
                <c:pt idx="3">
                  <c:v>2.2353480099779</c:v>
                </c:pt>
                <c:pt idx="4">
                  <c:v>2.4087115472501002</c:v>
                </c:pt>
                <c:pt idx="5">
                  <c:v>3.2637159986933502</c:v>
                </c:pt>
                <c:pt idx="6">
                  <c:v>3.7419503555823401</c:v>
                </c:pt>
                <c:pt idx="7">
                  <c:v>3.7562520091050602</c:v>
                </c:pt>
                <c:pt idx="8">
                  <c:v>4.3197976343534901</c:v>
                </c:pt>
                <c:pt idx="9">
                  <c:v>4.5854734651404696</c:v>
                </c:pt>
                <c:pt idx="10">
                  <c:v>4.6663333333333297</c:v>
                </c:pt>
                <c:pt idx="11">
                  <c:v>4.6729895833333304</c:v>
                </c:pt>
                <c:pt idx="12">
                  <c:v>5.0924008350730601</c:v>
                </c:pt>
                <c:pt idx="13">
                  <c:v>5.09278415015641</c:v>
                </c:pt>
                <c:pt idx="14">
                  <c:v>5.2021312669503201</c:v>
                </c:pt>
                <c:pt idx="15">
                  <c:v>5.9686861313868604</c:v>
                </c:pt>
                <c:pt idx="16">
                  <c:v>6.0902711157455602</c:v>
                </c:pt>
                <c:pt idx="17">
                  <c:v>6.4539520333680898</c:v>
                </c:pt>
                <c:pt idx="18">
                  <c:v>6.8682793445880899</c:v>
                </c:pt>
                <c:pt idx="19">
                  <c:v>6.9593117831073998</c:v>
                </c:pt>
                <c:pt idx="20">
                  <c:v>6.9713090869724201</c:v>
                </c:pt>
                <c:pt idx="21">
                  <c:v>7.4187865643217297</c:v>
                </c:pt>
                <c:pt idx="22">
                  <c:v>7.4661418143899896</c:v>
                </c:pt>
                <c:pt idx="23">
                  <c:v>7.50313868613138</c:v>
                </c:pt>
                <c:pt idx="24">
                  <c:v>7.5133235240403504</c:v>
                </c:pt>
                <c:pt idx="25">
                  <c:v>7.54633714880333</c:v>
                </c:pt>
                <c:pt idx="26">
                  <c:v>8.1056204379561994</c:v>
                </c:pt>
                <c:pt idx="27">
                  <c:v>8.2250312500000007</c:v>
                </c:pt>
                <c:pt idx="28">
                  <c:v>8.2619733389752597</c:v>
                </c:pt>
                <c:pt idx="29">
                  <c:v>8.2732400342279302</c:v>
                </c:pt>
                <c:pt idx="30">
                  <c:v>8.2742797494780707</c:v>
                </c:pt>
                <c:pt idx="31">
                  <c:v>8.6176955161626605</c:v>
                </c:pt>
                <c:pt idx="32">
                  <c:v>9.1637565036420305</c:v>
                </c:pt>
                <c:pt idx="33">
                  <c:v>10.272014613778699</c:v>
                </c:pt>
                <c:pt idx="34">
                  <c:v>10.348162839248401</c:v>
                </c:pt>
                <c:pt idx="35">
                  <c:v>10.4633714880333</c:v>
                </c:pt>
                <c:pt idx="36">
                  <c:v>10.4954110301769</c:v>
                </c:pt>
                <c:pt idx="37">
                  <c:v>11.1907933194154</c:v>
                </c:pt>
                <c:pt idx="38">
                  <c:v>11.8688308977035</c:v>
                </c:pt>
                <c:pt idx="39">
                  <c:v>13.215751565762</c:v>
                </c:pt>
                <c:pt idx="40">
                  <c:v>13.386357960457801</c:v>
                </c:pt>
                <c:pt idx="41">
                  <c:v>13.434713242961401</c:v>
                </c:pt>
                <c:pt idx="42">
                  <c:v>13.463121085594899</c:v>
                </c:pt>
                <c:pt idx="43">
                  <c:v>13.9862773722627</c:v>
                </c:pt>
                <c:pt idx="44">
                  <c:v>14.2678854166666</c:v>
                </c:pt>
                <c:pt idx="45">
                  <c:v>14.7097705943691</c:v>
                </c:pt>
                <c:pt idx="46">
                  <c:v>15.3465067778936</c:v>
                </c:pt>
                <c:pt idx="47">
                  <c:v>15.441656249999999</c:v>
                </c:pt>
                <c:pt idx="48">
                  <c:v>15.5239728884254</c:v>
                </c:pt>
                <c:pt idx="49">
                  <c:v>16.168383733055201</c:v>
                </c:pt>
                <c:pt idx="50">
                  <c:v>16.599081419624198</c:v>
                </c:pt>
                <c:pt idx="51">
                  <c:v>16.753744263508601</c:v>
                </c:pt>
                <c:pt idx="52">
                  <c:v>17.366450039015799</c:v>
                </c:pt>
                <c:pt idx="53">
                  <c:v>17.4278136192526</c:v>
                </c:pt>
                <c:pt idx="54">
                  <c:v>18.325574271367099</c:v>
                </c:pt>
                <c:pt idx="55">
                  <c:v>18.682382915753099</c:v>
                </c:pt>
                <c:pt idx="56">
                  <c:v>19.1567604166666</c:v>
                </c:pt>
                <c:pt idx="57">
                  <c:v>19.2106364043259</c:v>
                </c:pt>
                <c:pt idx="58">
                  <c:v>20.252147968894</c:v>
                </c:pt>
                <c:pt idx="59">
                  <c:v>22.738912420382899</c:v>
                </c:pt>
                <c:pt idx="60">
                  <c:v>22.875296566077001</c:v>
                </c:pt>
                <c:pt idx="61">
                  <c:v>23.0238884282588</c:v>
                </c:pt>
                <c:pt idx="62">
                  <c:v>23.4110394795376</c:v>
                </c:pt>
                <c:pt idx="63">
                  <c:v>23.565845511482198</c:v>
                </c:pt>
                <c:pt idx="64">
                  <c:v>23.726006730665201</c:v>
                </c:pt>
                <c:pt idx="65">
                  <c:v>23.923918060830399</c:v>
                </c:pt>
                <c:pt idx="66">
                  <c:v>23.984235558133101</c:v>
                </c:pt>
                <c:pt idx="67">
                  <c:v>24.427263232824998</c:v>
                </c:pt>
                <c:pt idx="68">
                  <c:v>25.03559375</c:v>
                </c:pt>
                <c:pt idx="69">
                  <c:v>25.1096033402922</c:v>
                </c:pt>
                <c:pt idx="70">
                  <c:v>25.152766179540698</c:v>
                </c:pt>
                <c:pt idx="71">
                  <c:v>25.162745302713901</c:v>
                </c:pt>
                <c:pt idx="72">
                  <c:v>25.262917216256</c:v>
                </c:pt>
                <c:pt idx="73">
                  <c:v>25.359427083333301</c:v>
                </c:pt>
                <c:pt idx="74">
                  <c:v>25.382672233820401</c:v>
                </c:pt>
                <c:pt idx="75">
                  <c:v>25.622711157455601</c:v>
                </c:pt>
                <c:pt idx="76">
                  <c:v>25.635949895615799</c:v>
                </c:pt>
                <c:pt idx="77">
                  <c:v>26.437549530761199</c:v>
                </c:pt>
                <c:pt idx="78">
                  <c:v>26.665782881001999</c:v>
                </c:pt>
                <c:pt idx="79">
                  <c:v>26.829458333333299</c:v>
                </c:pt>
                <c:pt idx="80">
                  <c:v>27.383822916666599</c:v>
                </c:pt>
                <c:pt idx="81">
                  <c:v>27.769854014598501</c:v>
                </c:pt>
                <c:pt idx="82">
                  <c:v>27.897685088633899</c:v>
                </c:pt>
                <c:pt idx="83">
                  <c:v>28.6475391032325</c:v>
                </c:pt>
                <c:pt idx="84">
                  <c:v>28.8006882168925</c:v>
                </c:pt>
                <c:pt idx="85">
                  <c:v>28.839436325678498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5AA-4DBD-8DE8-8405C0366161}"/>
            </c:ext>
          </c:extLst>
        </c:ser>
        <c:ser>
          <c:idx val="3"/>
          <c:order val="1"/>
          <c:tx>
            <c:strRef>
              <c:f>Flow_Combined!$B$2</c:f>
              <c:strCache>
                <c:ptCount val="1"/>
                <c:pt idx="0">
                  <c:v>EDS Loop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Flow_Combined!$C$4:$C$33</c:f>
              <c:numCache>
                <c:formatCode>General</c:formatCode>
                <c:ptCount val="30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15</c:v>
                </c:pt>
                <c:pt idx="9">
                  <c:v>19</c:v>
                </c:pt>
                <c:pt idx="10">
                  <c:v>21</c:v>
                </c:pt>
                <c:pt idx="11">
                  <c:v>22</c:v>
                </c:pt>
                <c:pt idx="12">
                  <c:v>25</c:v>
                </c:pt>
                <c:pt idx="13">
                  <c:v>29</c:v>
                </c:pt>
                <c:pt idx="14">
                  <c:v>30</c:v>
                </c:pt>
                <c:pt idx="15">
                  <c:v>52</c:v>
                </c:pt>
                <c:pt idx="16">
                  <c:v>53</c:v>
                </c:pt>
                <c:pt idx="17">
                  <c:v>54</c:v>
                </c:pt>
                <c:pt idx="18">
                  <c:v>55</c:v>
                </c:pt>
                <c:pt idx="19">
                  <c:v>56</c:v>
                </c:pt>
                <c:pt idx="20">
                  <c:v>58</c:v>
                </c:pt>
                <c:pt idx="21">
                  <c:v>59</c:v>
                </c:pt>
                <c:pt idx="22">
                  <c:v>60</c:v>
                </c:pt>
                <c:pt idx="23">
                  <c:v>62</c:v>
                </c:pt>
                <c:pt idx="24">
                  <c:v>63</c:v>
                </c:pt>
                <c:pt idx="25">
                  <c:v>65</c:v>
                </c:pt>
                <c:pt idx="26">
                  <c:v>66</c:v>
                </c:pt>
                <c:pt idx="27">
                  <c:v>67</c:v>
                </c:pt>
                <c:pt idx="28">
                  <c:v>68</c:v>
                </c:pt>
                <c:pt idx="29">
                  <c:v>73</c:v>
                </c:pt>
              </c:numCache>
            </c:numRef>
          </c:xVal>
          <c:yVal>
            <c:numRef>
              <c:f>Flow_Combined!$E$4:$E$33</c:f>
              <c:numCache>
                <c:formatCode>0.00</c:formatCode>
                <c:ptCount val="30"/>
                <c:pt idx="0">
                  <c:v>0.62291334294561496</c:v>
                </c:pt>
                <c:pt idx="1">
                  <c:v>1.57563479023368</c:v>
                </c:pt>
                <c:pt idx="2">
                  <c:v>2.2353480099779</c:v>
                </c:pt>
                <c:pt idx="3">
                  <c:v>2.4087115472501002</c:v>
                </c:pt>
                <c:pt idx="4">
                  <c:v>3.35614319189418</c:v>
                </c:pt>
                <c:pt idx="5">
                  <c:v>3.7419503555823401</c:v>
                </c:pt>
                <c:pt idx="6">
                  <c:v>3.7562520091050602</c:v>
                </c:pt>
                <c:pt idx="7">
                  <c:v>4.6720844721247703</c:v>
                </c:pt>
                <c:pt idx="8">
                  <c:v>5.4748799444156901</c:v>
                </c:pt>
                <c:pt idx="9">
                  <c:v>6.8682793445880899</c:v>
                </c:pt>
                <c:pt idx="10">
                  <c:v>6.9713090869724201</c:v>
                </c:pt>
                <c:pt idx="11">
                  <c:v>7.5291712963139297</c:v>
                </c:pt>
                <c:pt idx="12">
                  <c:v>7.5133235240403504</c:v>
                </c:pt>
                <c:pt idx="13">
                  <c:v>8.2619733389752597</c:v>
                </c:pt>
                <c:pt idx="14">
                  <c:v>8.2732400342279302</c:v>
                </c:pt>
                <c:pt idx="15">
                  <c:v>15.854558503554401</c:v>
                </c:pt>
                <c:pt idx="16">
                  <c:v>16.3829269562004</c:v>
                </c:pt>
                <c:pt idx="17">
                  <c:v>16.454845861462601</c:v>
                </c:pt>
                <c:pt idx="18">
                  <c:v>17.3071527828623</c:v>
                </c:pt>
                <c:pt idx="19">
                  <c:v>17.640957709933598</c:v>
                </c:pt>
                <c:pt idx="20">
                  <c:v>18.1504087425158</c:v>
                </c:pt>
                <c:pt idx="21">
                  <c:v>19.0950709863402</c:v>
                </c:pt>
                <c:pt idx="22">
                  <c:v>21.420844609742801</c:v>
                </c:pt>
                <c:pt idx="23">
                  <c:v>21.531103353292501</c:v>
                </c:pt>
                <c:pt idx="24">
                  <c:v>21.8563135792506</c:v>
                </c:pt>
                <c:pt idx="25">
                  <c:v>22.019951715477202</c:v>
                </c:pt>
                <c:pt idx="26">
                  <c:v>22.382668987900299</c:v>
                </c:pt>
                <c:pt idx="27">
                  <c:v>22.605193378238599</c:v>
                </c:pt>
                <c:pt idx="28">
                  <c:v>22.874273808613999</c:v>
                </c:pt>
                <c:pt idx="29">
                  <c:v>23.6677884475701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5AA-4DBD-8DE8-8405C0366161}"/>
            </c:ext>
          </c:extLst>
        </c:ser>
        <c:ser>
          <c:idx val="4"/>
          <c:order val="2"/>
          <c:tx>
            <c:strRef>
              <c:f>Flow_Combined!$I$2</c:f>
              <c:strCache>
                <c:ptCount val="1"/>
                <c:pt idx="0">
                  <c:v>LTR Loop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Flow_Combined!$I$4:$I$22</c:f>
              <c:numCache>
                <c:formatCode>General</c:formatCode>
                <c:ptCount val="19"/>
                <c:pt idx="0">
                  <c:v>3</c:v>
                </c:pt>
                <c:pt idx="1">
                  <c:v>10</c:v>
                </c:pt>
                <c:pt idx="2">
                  <c:v>11</c:v>
                </c:pt>
                <c:pt idx="3">
                  <c:v>12</c:v>
                </c:pt>
                <c:pt idx="4">
                  <c:v>23</c:v>
                </c:pt>
                <c:pt idx="5">
                  <c:v>24</c:v>
                </c:pt>
                <c:pt idx="6">
                  <c:v>34</c:v>
                </c:pt>
                <c:pt idx="7">
                  <c:v>35</c:v>
                </c:pt>
                <c:pt idx="8">
                  <c:v>37</c:v>
                </c:pt>
                <c:pt idx="9">
                  <c:v>48</c:v>
                </c:pt>
                <c:pt idx="10">
                  <c:v>49</c:v>
                </c:pt>
                <c:pt idx="11">
                  <c:v>64</c:v>
                </c:pt>
                <c:pt idx="12">
                  <c:v>69</c:v>
                </c:pt>
                <c:pt idx="13">
                  <c:v>70</c:v>
                </c:pt>
                <c:pt idx="14">
                  <c:v>71</c:v>
                </c:pt>
                <c:pt idx="15">
                  <c:v>74</c:v>
                </c:pt>
                <c:pt idx="16">
                  <c:v>75</c:v>
                </c:pt>
                <c:pt idx="17">
                  <c:v>76</c:v>
                </c:pt>
                <c:pt idx="18">
                  <c:v>77</c:v>
                </c:pt>
              </c:numCache>
            </c:numRef>
          </c:xVal>
          <c:yVal>
            <c:numRef>
              <c:f>Flow_Combined!$K$4:$K$22</c:f>
              <c:numCache>
                <c:formatCode>0.00</c:formatCode>
                <c:ptCount val="19"/>
                <c:pt idx="0">
                  <c:v>3.6176305452752602</c:v>
                </c:pt>
                <c:pt idx="1">
                  <c:v>4.7784037841893197</c:v>
                </c:pt>
                <c:pt idx="2">
                  <c:v>4.8713848943073801</c:v>
                </c:pt>
                <c:pt idx="3">
                  <c:v>4.7784037841893303</c:v>
                </c:pt>
                <c:pt idx="4">
                  <c:v>8.8852349065953593</c:v>
                </c:pt>
                <c:pt idx="5">
                  <c:v>9.2424342362763703</c:v>
                </c:pt>
                <c:pt idx="6">
                  <c:v>10.598128468866999</c:v>
                </c:pt>
                <c:pt idx="7">
                  <c:v>10.2121997742079</c:v>
                </c:pt>
                <c:pt idx="8">
                  <c:v>10.2121997742079</c:v>
                </c:pt>
                <c:pt idx="9">
                  <c:v>18.9923140291524</c:v>
                </c:pt>
                <c:pt idx="10">
                  <c:v>18.849426723539899</c:v>
                </c:pt>
                <c:pt idx="11">
                  <c:v>23.9588453320323</c:v>
                </c:pt>
                <c:pt idx="12">
                  <c:v>25.068196825684101</c:v>
                </c:pt>
                <c:pt idx="13">
                  <c:v>25.456708078978501</c:v>
                </c:pt>
                <c:pt idx="14">
                  <c:v>25.456708078978501</c:v>
                </c:pt>
                <c:pt idx="15">
                  <c:v>25.538301610697399</c:v>
                </c:pt>
                <c:pt idx="16">
                  <c:v>25.538301610697602</c:v>
                </c:pt>
                <c:pt idx="17">
                  <c:v>25.538301610697498</c:v>
                </c:pt>
                <c:pt idx="18">
                  <c:v>25.538301610697602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C5AA-4DBD-8DE8-8405C0366161}"/>
            </c:ext>
          </c:extLst>
        </c:ser>
        <c:ser>
          <c:idx val="5"/>
          <c:order val="3"/>
          <c:tx>
            <c:strRef>
              <c:f>Flow_Combined!$M$2</c:f>
              <c:strCache>
                <c:ptCount val="1"/>
                <c:pt idx="0">
                  <c:v>Battery + Heater Loop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Flow_Combined!$M$4:$M$12</c:f>
              <c:numCache>
                <c:formatCode>General</c:formatCode>
                <c:ptCount val="9"/>
                <c:pt idx="0">
                  <c:v>20</c:v>
                </c:pt>
                <c:pt idx="1">
                  <c:v>28</c:v>
                </c:pt>
                <c:pt idx="2">
                  <c:v>31</c:v>
                </c:pt>
                <c:pt idx="3">
                  <c:v>38</c:v>
                </c:pt>
                <c:pt idx="4">
                  <c:v>40</c:v>
                </c:pt>
                <c:pt idx="5">
                  <c:v>43</c:v>
                </c:pt>
                <c:pt idx="6">
                  <c:v>61</c:v>
                </c:pt>
                <c:pt idx="7">
                  <c:v>81</c:v>
                </c:pt>
                <c:pt idx="8">
                  <c:v>83</c:v>
                </c:pt>
              </c:numCache>
            </c:numRef>
          </c:xVal>
          <c:yVal>
            <c:numRef>
              <c:f>Flow_Combined!$O$4:$O$12</c:f>
              <c:numCache>
                <c:formatCode>0.00</c:formatCode>
                <c:ptCount val="9"/>
                <c:pt idx="0">
                  <c:v>5.7782977117851999</c:v>
                </c:pt>
                <c:pt idx="1">
                  <c:v>7.8703304105109604</c:v>
                </c:pt>
                <c:pt idx="2">
                  <c:v>7.5267621066099002</c:v>
                </c:pt>
                <c:pt idx="3">
                  <c:v>9.5226322596621795</c:v>
                </c:pt>
                <c:pt idx="4">
                  <c:v>12.352435895323501</c:v>
                </c:pt>
                <c:pt idx="5">
                  <c:v>12.0566591372285</c:v>
                </c:pt>
                <c:pt idx="6">
                  <c:v>21.544704383113899</c:v>
                </c:pt>
                <c:pt idx="7">
                  <c:v>25.637811880845</c:v>
                </c:pt>
                <c:pt idx="8">
                  <c:v>25.8700691322287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C5AA-4DBD-8DE8-8405C0366161}"/>
            </c:ext>
          </c:extLst>
        </c:ser>
        <c:ser>
          <c:idx val="6"/>
          <c:order val="4"/>
          <c:tx>
            <c:strRef>
              <c:f>Flow_Combined!$Q$2</c:f>
              <c:strCache>
                <c:ptCount val="1"/>
                <c:pt idx="0">
                  <c:v>LTR + Battery + Heater Series Loop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FF00"/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xVal>
            <c:numRef>
              <c:f>Flow_Combined!$Q$4:$Q$31</c:f>
              <c:numCache>
                <c:formatCode>General</c:formatCode>
                <c:ptCount val="28"/>
                <c:pt idx="0">
                  <c:v>13</c:v>
                </c:pt>
                <c:pt idx="1">
                  <c:v>14</c:v>
                </c:pt>
                <c:pt idx="2">
                  <c:v>16</c:v>
                </c:pt>
                <c:pt idx="3">
                  <c:v>17</c:v>
                </c:pt>
                <c:pt idx="4">
                  <c:v>18</c:v>
                </c:pt>
                <c:pt idx="5">
                  <c:v>26</c:v>
                </c:pt>
                <c:pt idx="6">
                  <c:v>27</c:v>
                </c:pt>
                <c:pt idx="7">
                  <c:v>32</c:v>
                </c:pt>
                <c:pt idx="8">
                  <c:v>33</c:v>
                </c:pt>
                <c:pt idx="9">
                  <c:v>36</c:v>
                </c:pt>
                <c:pt idx="10">
                  <c:v>39</c:v>
                </c:pt>
                <c:pt idx="11">
                  <c:v>41</c:v>
                </c:pt>
                <c:pt idx="12">
                  <c:v>42</c:v>
                </c:pt>
                <c:pt idx="13">
                  <c:v>44</c:v>
                </c:pt>
                <c:pt idx="14">
                  <c:v>45</c:v>
                </c:pt>
                <c:pt idx="15">
                  <c:v>46</c:v>
                </c:pt>
                <c:pt idx="16">
                  <c:v>47</c:v>
                </c:pt>
                <c:pt idx="17">
                  <c:v>50</c:v>
                </c:pt>
                <c:pt idx="18">
                  <c:v>51</c:v>
                </c:pt>
                <c:pt idx="19">
                  <c:v>57</c:v>
                </c:pt>
                <c:pt idx="20">
                  <c:v>72</c:v>
                </c:pt>
                <c:pt idx="21">
                  <c:v>78</c:v>
                </c:pt>
                <c:pt idx="22">
                  <c:v>79</c:v>
                </c:pt>
                <c:pt idx="23">
                  <c:v>80</c:v>
                </c:pt>
                <c:pt idx="24">
                  <c:v>82</c:v>
                </c:pt>
                <c:pt idx="25">
                  <c:v>84</c:v>
                </c:pt>
                <c:pt idx="26">
                  <c:v>85</c:v>
                </c:pt>
                <c:pt idx="27">
                  <c:v>86</c:v>
                </c:pt>
              </c:numCache>
            </c:numRef>
          </c:xVal>
          <c:yVal>
            <c:numRef>
              <c:f>Flow_Combined!$S$4:$S$31</c:f>
              <c:numCache>
                <c:formatCode>0.00</c:formatCode>
                <c:ptCount val="28"/>
                <c:pt idx="0">
                  <c:v>5.1437314875911699</c:v>
                </c:pt>
                <c:pt idx="1">
                  <c:v>4.5556641916528502</c:v>
                </c:pt>
                <c:pt idx="2">
                  <c:v>5.5252628919767703</c:v>
                </c:pt>
                <c:pt idx="3">
                  <c:v>6.8052835861769303</c:v>
                </c:pt>
                <c:pt idx="4">
                  <c:v>6.9957707911289297</c:v>
                </c:pt>
                <c:pt idx="5">
                  <c:v>6.9389872084731099</c:v>
                </c:pt>
                <c:pt idx="6">
                  <c:v>7.6684139263003903</c:v>
                </c:pt>
                <c:pt idx="7">
                  <c:v>7.9822068125431098</c:v>
                </c:pt>
                <c:pt idx="8">
                  <c:v>8.5978077943748197</c:v>
                </c:pt>
                <c:pt idx="9">
                  <c:v>9.8927117612867193</c:v>
                </c:pt>
                <c:pt idx="10">
                  <c:v>11.352634745922501</c:v>
                </c:pt>
                <c:pt idx="11">
                  <c:v>14.5031826283253</c:v>
                </c:pt>
                <c:pt idx="12">
                  <c:v>12.7105202657725</c:v>
                </c:pt>
                <c:pt idx="13">
                  <c:v>13.038521941265101</c:v>
                </c:pt>
                <c:pt idx="14">
                  <c:v>15.082783843925201</c:v>
                </c:pt>
                <c:pt idx="15">
                  <c:v>15.466528132973099</c:v>
                </c:pt>
                <c:pt idx="16">
                  <c:v>16.939561805774701</c:v>
                </c:pt>
                <c:pt idx="17">
                  <c:v>17.503104651158001</c:v>
                </c:pt>
                <c:pt idx="18">
                  <c:v>17.823788788592601</c:v>
                </c:pt>
                <c:pt idx="19">
                  <c:v>20.4010653576347</c:v>
                </c:pt>
                <c:pt idx="20">
                  <c:v>23.490118477927901</c:v>
                </c:pt>
                <c:pt idx="21">
                  <c:v>24.670448167435399</c:v>
                </c:pt>
                <c:pt idx="22">
                  <c:v>24.842544295990201</c:v>
                </c:pt>
                <c:pt idx="23">
                  <c:v>24.983856294261201</c:v>
                </c:pt>
                <c:pt idx="24">
                  <c:v>27.280623006541401</c:v>
                </c:pt>
                <c:pt idx="25">
                  <c:v>28.018372552481999</c:v>
                </c:pt>
                <c:pt idx="26">
                  <c:v>28.171981909828101</c:v>
                </c:pt>
                <c:pt idx="27">
                  <c:v>28.259467224090098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C5AA-4DBD-8DE8-8405C03661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7988384"/>
        <c:axId val="64255152"/>
      </c:scatterChart>
      <c:valAx>
        <c:axId val="177988384"/>
        <c:scaling>
          <c:orientation val="minMax"/>
          <c:max val="9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r>
                  <a:rPr lang="en-IN"/>
                  <a:t>Measurement #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64255152"/>
        <c:crosses val="autoZero"/>
        <c:crossBetween val="midCat"/>
      </c:valAx>
      <c:valAx>
        <c:axId val="64255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r>
                  <a:rPr lang="en-IN" b="1"/>
                  <a:t>Coolant Flow Rate (lpm)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17798838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latin typeface="Montserrat" panose="00000500000000000000" pitchFamily="2" charset="0"/>
        </a:defRPr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 algn="ctr" rtl="0">
              <a:defRPr lang="en-US" sz="1400" b="1" i="0" u="none" strike="noStrike" kern="1200" spc="0" baseline="0" noProof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r>
              <a:rPr lang="en-US" sz="1400" b="1" i="0" u="none" strike="noStrike" kern="1200" spc="0" baseline="0" noProof="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anose="00000500000000000000" pitchFamily="2" charset="0"/>
                <a:ea typeface="+mn-ea"/>
                <a:cs typeface="+mn-cs"/>
              </a:rPr>
              <a:t>System Flow distribution @ different speed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lineMarker"/>
        <c:varyColors val="0"/>
        <c:ser>
          <c:idx val="12"/>
          <c:order val="0"/>
          <c:tx>
            <c:v>C1 RT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xVal>
            <c:numRef>
              <c:f>Foglio1!$B$4:$B$34</c:f>
              <c:numCache>
                <c:formatCode>General</c:formatCode>
                <c:ptCount val="31"/>
                <c:pt idx="0">
                  <c:v>0</c:v>
                </c:pt>
                <c:pt idx="1">
                  <c:v>69</c:v>
                </c:pt>
                <c:pt idx="2">
                  <c:v>138</c:v>
                </c:pt>
                <c:pt idx="3">
                  <c:v>207</c:v>
                </c:pt>
                <c:pt idx="4">
                  <c:v>276</c:v>
                </c:pt>
                <c:pt idx="5">
                  <c:v>345</c:v>
                </c:pt>
                <c:pt idx="6">
                  <c:v>414</c:v>
                </c:pt>
                <c:pt idx="7">
                  <c:v>483</c:v>
                </c:pt>
                <c:pt idx="8">
                  <c:v>552</c:v>
                </c:pt>
                <c:pt idx="9">
                  <c:v>621</c:v>
                </c:pt>
                <c:pt idx="10">
                  <c:v>690</c:v>
                </c:pt>
                <c:pt idx="11">
                  <c:v>759</c:v>
                </c:pt>
                <c:pt idx="12">
                  <c:v>828</c:v>
                </c:pt>
                <c:pt idx="13">
                  <c:v>897</c:v>
                </c:pt>
                <c:pt idx="14">
                  <c:v>966</c:v>
                </c:pt>
                <c:pt idx="15">
                  <c:v>1035</c:v>
                </c:pt>
                <c:pt idx="16">
                  <c:v>1104</c:v>
                </c:pt>
                <c:pt idx="17">
                  <c:v>1173</c:v>
                </c:pt>
                <c:pt idx="18">
                  <c:v>1242</c:v>
                </c:pt>
                <c:pt idx="19">
                  <c:v>1311</c:v>
                </c:pt>
                <c:pt idx="20">
                  <c:v>1380</c:v>
                </c:pt>
                <c:pt idx="21">
                  <c:v>1449</c:v>
                </c:pt>
                <c:pt idx="22">
                  <c:v>1518</c:v>
                </c:pt>
                <c:pt idx="23">
                  <c:v>1587</c:v>
                </c:pt>
                <c:pt idx="24">
                  <c:v>1656</c:v>
                </c:pt>
                <c:pt idx="25">
                  <c:v>1725</c:v>
                </c:pt>
                <c:pt idx="26">
                  <c:v>1794</c:v>
                </c:pt>
                <c:pt idx="27">
                  <c:v>1863</c:v>
                </c:pt>
                <c:pt idx="28">
                  <c:v>1932</c:v>
                </c:pt>
                <c:pt idx="29">
                  <c:v>2001</c:v>
                </c:pt>
                <c:pt idx="30">
                  <c:v>2070</c:v>
                </c:pt>
              </c:numCache>
            </c:numRef>
          </c:xVal>
          <c:yVal>
            <c:numRef>
              <c:f>Foglio1!$O$4:$O$34</c:f>
              <c:numCache>
                <c:formatCode>0.00</c:formatCode>
                <c:ptCount val="31"/>
                <c:pt idx="0">
                  <c:v>3.1166666666666686E-2</c:v>
                </c:pt>
                <c:pt idx="1">
                  <c:v>2.6666666666666686E-2</c:v>
                </c:pt>
                <c:pt idx="2">
                  <c:v>2.1500000000000012E-2</c:v>
                </c:pt>
                <c:pt idx="3">
                  <c:v>2.1333333333333346E-2</c:v>
                </c:pt>
                <c:pt idx="4">
                  <c:v>2.0500000000000011E-2</c:v>
                </c:pt>
                <c:pt idx="5">
                  <c:v>2.0500000000000011E-2</c:v>
                </c:pt>
                <c:pt idx="6">
                  <c:v>2.083333333333335E-2</c:v>
                </c:pt>
                <c:pt idx="7">
                  <c:v>2.0000000000000011E-2</c:v>
                </c:pt>
                <c:pt idx="8">
                  <c:v>2.2500000000000013E-2</c:v>
                </c:pt>
                <c:pt idx="9">
                  <c:v>2.0833333333333346E-2</c:v>
                </c:pt>
                <c:pt idx="10">
                  <c:v>2.0333333333333346E-2</c:v>
                </c:pt>
                <c:pt idx="11">
                  <c:v>2.1333333333333346E-2</c:v>
                </c:pt>
                <c:pt idx="12">
                  <c:v>2.4666666666666684E-2</c:v>
                </c:pt>
                <c:pt idx="13">
                  <c:v>0</c:v>
                </c:pt>
                <c:pt idx="14">
                  <c:v>6.9405000000000001</c:v>
                </c:pt>
                <c:pt idx="15">
                  <c:v>11.096333333333336</c:v>
                </c:pt>
                <c:pt idx="16">
                  <c:v>13.420000000000011</c:v>
                </c:pt>
                <c:pt idx="17">
                  <c:v>15.71783333333334</c:v>
                </c:pt>
                <c:pt idx="18">
                  <c:v>18.084166666666668</c:v>
                </c:pt>
                <c:pt idx="19">
                  <c:v>21.906000000000013</c:v>
                </c:pt>
                <c:pt idx="20">
                  <c:v>25.86466666666664</c:v>
                </c:pt>
                <c:pt idx="21">
                  <c:v>25.870499999999986</c:v>
                </c:pt>
                <c:pt idx="22">
                  <c:v>23.305999999999983</c:v>
                </c:pt>
                <c:pt idx="23">
                  <c:v>18.873833333333337</c:v>
                </c:pt>
                <c:pt idx="24">
                  <c:v>15.911833333333323</c:v>
                </c:pt>
                <c:pt idx="25">
                  <c:v>13.777666666666656</c:v>
                </c:pt>
                <c:pt idx="26">
                  <c:v>11.783833333333328</c:v>
                </c:pt>
                <c:pt idx="27">
                  <c:v>8.3091666666666697</c:v>
                </c:pt>
                <c:pt idx="28">
                  <c:v>3.0406666666666662</c:v>
                </c:pt>
                <c:pt idx="29">
                  <c:v>2.5000000000000015E-2</c:v>
                </c:pt>
                <c:pt idx="30">
                  <c:v>2.2833333333333348E-2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CA2-4195-B8B3-AEE8F0A66799}"/>
            </c:ext>
          </c:extLst>
        </c:ser>
        <c:ser>
          <c:idx val="13"/>
          <c:order val="1"/>
          <c:tx>
            <c:v>C2 RT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xVal>
            <c:numRef>
              <c:f>(Foglio1!$B$4:$B$16,Foglio1!$B$18:$B$34)</c:f>
              <c:numCache>
                <c:formatCode>General</c:formatCode>
                <c:ptCount val="30"/>
                <c:pt idx="0">
                  <c:v>0</c:v>
                </c:pt>
                <c:pt idx="1">
                  <c:v>69</c:v>
                </c:pt>
                <c:pt idx="2">
                  <c:v>138</c:v>
                </c:pt>
                <c:pt idx="3">
                  <c:v>207</c:v>
                </c:pt>
                <c:pt idx="4">
                  <c:v>276</c:v>
                </c:pt>
                <c:pt idx="5">
                  <c:v>345</c:v>
                </c:pt>
                <c:pt idx="6">
                  <c:v>414</c:v>
                </c:pt>
                <c:pt idx="7">
                  <c:v>483</c:v>
                </c:pt>
                <c:pt idx="8">
                  <c:v>552</c:v>
                </c:pt>
                <c:pt idx="9">
                  <c:v>621</c:v>
                </c:pt>
                <c:pt idx="10">
                  <c:v>690</c:v>
                </c:pt>
                <c:pt idx="11">
                  <c:v>759</c:v>
                </c:pt>
                <c:pt idx="12">
                  <c:v>828</c:v>
                </c:pt>
                <c:pt idx="13">
                  <c:v>966</c:v>
                </c:pt>
                <c:pt idx="14">
                  <c:v>1035</c:v>
                </c:pt>
                <c:pt idx="15">
                  <c:v>1104</c:v>
                </c:pt>
                <c:pt idx="16">
                  <c:v>1173</c:v>
                </c:pt>
                <c:pt idx="17">
                  <c:v>1242</c:v>
                </c:pt>
                <c:pt idx="18">
                  <c:v>1311</c:v>
                </c:pt>
                <c:pt idx="19">
                  <c:v>1380</c:v>
                </c:pt>
                <c:pt idx="20">
                  <c:v>1449</c:v>
                </c:pt>
                <c:pt idx="21">
                  <c:v>1518</c:v>
                </c:pt>
                <c:pt idx="22">
                  <c:v>1587</c:v>
                </c:pt>
                <c:pt idx="23">
                  <c:v>1656</c:v>
                </c:pt>
                <c:pt idx="24">
                  <c:v>1725</c:v>
                </c:pt>
                <c:pt idx="25">
                  <c:v>1794</c:v>
                </c:pt>
                <c:pt idx="26">
                  <c:v>1863</c:v>
                </c:pt>
                <c:pt idx="27">
                  <c:v>1932</c:v>
                </c:pt>
                <c:pt idx="28">
                  <c:v>2001</c:v>
                </c:pt>
                <c:pt idx="29">
                  <c:v>2070</c:v>
                </c:pt>
              </c:numCache>
            </c:numRef>
          </c:xVal>
          <c:yVal>
            <c:numRef>
              <c:f>(Foglio1!$P$4:$P$16,Foglio1!$P$18:$P$34)</c:f>
              <c:numCache>
                <c:formatCode>0.00</c:formatCode>
                <c:ptCount val="30"/>
                <c:pt idx="0">
                  <c:v>-0.53716666666666657</c:v>
                </c:pt>
                <c:pt idx="1">
                  <c:v>-0.56016666666666659</c:v>
                </c:pt>
                <c:pt idx="2">
                  <c:v>-0.56166666666666665</c:v>
                </c:pt>
                <c:pt idx="3">
                  <c:v>4.3409999999999993</c:v>
                </c:pt>
                <c:pt idx="4">
                  <c:v>8.9791666666666696</c:v>
                </c:pt>
                <c:pt idx="5">
                  <c:v>12.319166666666666</c:v>
                </c:pt>
                <c:pt idx="6">
                  <c:v>14.702333333333337</c:v>
                </c:pt>
                <c:pt idx="7">
                  <c:v>17.587500000000009</c:v>
                </c:pt>
                <c:pt idx="8">
                  <c:v>21.287333333333322</c:v>
                </c:pt>
                <c:pt idx="9">
                  <c:v>24.912833333333332</c:v>
                </c:pt>
                <c:pt idx="10">
                  <c:v>25.251000000000015</c:v>
                </c:pt>
                <c:pt idx="11">
                  <c:v>25.286666666666644</c:v>
                </c:pt>
                <c:pt idx="12">
                  <c:v>25.203666666666681</c:v>
                </c:pt>
                <c:pt idx="13">
                  <c:v>19.467500000000008</c:v>
                </c:pt>
                <c:pt idx="14">
                  <c:v>15.934500000000003</c:v>
                </c:pt>
                <c:pt idx="15">
                  <c:v>13.748833333333335</c:v>
                </c:pt>
                <c:pt idx="16">
                  <c:v>11.483000000000001</c:v>
                </c:pt>
                <c:pt idx="17">
                  <c:v>8.9850000000000012</c:v>
                </c:pt>
                <c:pt idx="18">
                  <c:v>4.4484999999999992</c:v>
                </c:pt>
                <c:pt idx="19">
                  <c:v>-0.55199999999999994</c:v>
                </c:pt>
                <c:pt idx="20">
                  <c:v>-0.56249999999999989</c:v>
                </c:pt>
                <c:pt idx="21">
                  <c:v>-0.56099999999999972</c:v>
                </c:pt>
                <c:pt idx="22">
                  <c:v>-0.56116666666666637</c:v>
                </c:pt>
                <c:pt idx="23">
                  <c:v>-0.56166666666666665</c:v>
                </c:pt>
                <c:pt idx="24">
                  <c:v>-0.56166666666666643</c:v>
                </c:pt>
                <c:pt idx="25">
                  <c:v>-0.56016666666666626</c:v>
                </c:pt>
                <c:pt idx="26">
                  <c:v>-0.56066666666666631</c:v>
                </c:pt>
                <c:pt idx="27">
                  <c:v>-0.56249999999999989</c:v>
                </c:pt>
                <c:pt idx="28">
                  <c:v>-0.56349999999999967</c:v>
                </c:pt>
                <c:pt idx="29">
                  <c:v>-0.5648333333333333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CA2-4195-B8B3-AEE8F0A66799}"/>
            </c:ext>
          </c:extLst>
        </c:ser>
        <c:ser>
          <c:idx val="14"/>
          <c:order val="2"/>
          <c:tx>
            <c:v>C3 RT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Foglio1!$B$4:$B$34</c:f>
              <c:numCache>
                <c:formatCode>General</c:formatCode>
                <c:ptCount val="31"/>
                <c:pt idx="0">
                  <c:v>0</c:v>
                </c:pt>
                <c:pt idx="1">
                  <c:v>69</c:v>
                </c:pt>
                <c:pt idx="2">
                  <c:v>138</c:v>
                </c:pt>
                <c:pt idx="3">
                  <c:v>207</c:v>
                </c:pt>
                <c:pt idx="4">
                  <c:v>276</c:v>
                </c:pt>
                <c:pt idx="5">
                  <c:v>345</c:v>
                </c:pt>
                <c:pt idx="6">
                  <c:v>414</c:v>
                </c:pt>
                <c:pt idx="7">
                  <c:v>483</c:v>
                </c:pt>
                <c:pt idx="8">
                  <c:v>552</c:v>
                </c:pt>
                <c:pt idx="9">
                  <c:v>621</c:v>
                </c:pt>
                <c:pt idx="10">
                  <c:v>690</c:v>
                </c:pt>
                <c:pt idx="11">
                  <c:v>759</c:v>
                </c:pt>
                <c:pt idx="12">
                  <c:v>828</c:v>
                </c:pt>
                <c:pt idx="13">
                  <c:v>897</c:v>
                </c:pt>
                <c:pt idx="14">
                  <c:v>966</c:v>
                </c:pt>
                <c:pt idx="15">
                  <c:v>1035</c:v>
                </c:pt>
                <c:pt idx="16">
                  <c:v>1104</c:v>
                </c:pt>
                <c:pt idx="17">
                  <c:v>1173</c:v>
                </c:pt>
                <c:pt idx="18">
                  <c:v>1242</c:v>
                </c:pt>
                <c:pt idx="19">
                  <c:v>1311</c:v>
                </c:pt>
                <c:pt idx="20">
                  <c:v>1380</c:v>
                </c:pt>
                <c:pt idx="21">
                  <c:v>1449</c:v>
                </c:pt>
                <c:pt idx="22">
                  <c:v>1518</c:v>
                </c:pt>
                <c:pt idx="23">
                  <c:v>1587</c:v>
                </c:pt>
                <c:pt idx="24">
                  <c:v>1656</c:v>
                </c:pt>
                <c:pt idx="25">
                  <c:v>1725</c:v>
                </c:pt>
                <c:pt idx="26">
                  <c:v>1794</c:v>
                </c:pt>
                <c:pt idx="27">
                  <c:v>1863</c:v>
                </c:pt>
                <c:pt idx="28">
                  <c:v>1932</c:v>
                </c:pt>
                <c:pt idx="29">
                  <c:v>2001</c:v>
                </c:pt>
                <c:pt idx="30">
                  <c:v>2070</c:v>
                </c:pt>
              </c:numCache>
            </c:numRef>
          </c:xVal>
          <c:yVal>
            <c:numRef>
              <c:f>Foglio1!$Q$4:$Q$34</c:f>
              <c:numCache>
                <c:formatCode>0.00</c:formatCode>
                <c:ptCount val="31"/>
                <c:pt idx="0">
                  <c:v>29.856000000000002</c:v>
                </c:pt>
                <c:pt idx="1">
                  <c:v>30.181333333333352</c:v>
                </c:pt>
                <c:pt idx="2">
                  <c:v>29.963166666666684</c:v>
                </c:pt>
                <c:pt idx="3">
                  <c:v>26.118999999999971</c:v>
                </c:pt>
                <c:pt idx="4">
                  <c:v>22.214333333333357</c:v>
                </c:pt>
                <c:pt idx="5">
                  <c:v>19.087166666666668</c:v>
                </c:pt>
                <c:pt idx="6">
                  <c:v>16.228666666666687</c:v>
                </c:pt>
                <c:pt idx="7">
                  <c:v>12.156166666666662</c:v>
                </c:pt>
                <c:pt idx="8">
                  <c:v>6.3816666666666695</c:v>
                </c:pt>
                <c:pt idx="9">
                  <c:v>3.3999999999999989E-2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4.0246666666666693</c:v>
                </c:pt>
                <c:pt idx="23">
                  <c:v>10.812833333333341</c:v>
                </c:pt>
                <c:pt idx="24">
                  <c:v>14.93183333333335</c:v>
                </c:pt>
                <c:pt idx="25">
                  <c:v>17.685166666666689</c:v>
                </c:pt>
                <c:pt idx="26">
                  <c:v>19.772833333333317</c:v>
                </c:pt>
                <c:pt idx="27">
                  <c:v>22.898166666666679</c:v>
                </c:pt>
                <c:pt idx="28">
                  <c:v>27.272999999999975</c:v>
                </c:pt>
                <c:pt idx="29">
                  <c:v>29.950333333333354</c:v>
                </c:pt>
                <c:pt idx="30">
                  <c:v>30.065999999999981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ACA2-4195-B8B3-AEE8F0A66799}"/>
            </c:ext>
          </c:extLst>
        </c:ser>
        <c:ser>
          <c:idx val="15"/>
          <c:order val="3"/>
          <c:tx>
            <c:v>C1 50°C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xVal>
            <c:numRef>
              <c:f>Foglio1!$B$4:$B$34</c:f>
              <c:numCache>
                <c:formatCode>General</c:formatCode>
                <c:ptCount val="31"/>
                <c:pt idx="0">
                  <c:v>0</c:v>
                </c:pt>
                <c:pt idx="1">
                  <c:v>69</c:v>
                </c:pt>
                <c:pt idx="2">
                  <c:v>138</c:v>
                </c:pt>
                <c:pt idx="3">
                  <c:v>207</c:v>
                </c:pt>
                <c:pt idx="4">
                  <c:v>276</c:v>
                </c:pt>
                <c:pt idx="5">
                  <c:v>345</c:v>
                </c:pt>
                <c:pt idx="6">
                  <c:v>414</c:v>
                </c:pt>
                <c:pt idx="7">
                  <c:v>483</c:v>
                </c:pt>
                <c:pt idx="8">
                  <c:v>552</c:v>
                </c:pt>
                <c:pt idx="9">
                  <c:v>621</c:v>
                </c:pt>
                <c:pt idx="10">
                  <c:v>690</c:v>
                </c:pt>
                <c:pt idx="11">
                  <c:v>759</c:v>
                </c:pt>
                <c:pt idx="12">
                  <c:v>828</c:v>
                </c:pt>
                <c:pt idx="13">
                  <c:v>897</c:v>
                </c:pt>
                <c:pt idx="14">
                  <c:v>966</c:v>
                </c:pt>
                <c:pt idx="15">
                  <c:v>1035</c:v>
                </c:pt>
                <c:pt idx="16">
                  <c:v>1104</c:v>
                </c:pt>
                <c:pt idx="17">
                  <c:v>1173</c:v>
                </c:pt>
                <c:pt idx="18">
                  <c:v>1242</c:v>
                </c:pt>
                <c:pt idx="19">
                  <c:v>1311</c:v>
                </c:pt>
                <c:pt idx="20">
                  <c:v>1380</c:v>
                </c:pt>
                <c:pt idx="21">
                  <c:v>1449</c:v>
                </c:pt>
                <c:pt idx="22">
                  <c:v>1518</c:v>
                </c:pt>
                <c:pt idx="23">
                  <c:v>1587</c:v>
                </c:pt>
                <c:pt idx="24">
                  <c:v>1656</c:v>
                </c:pt>
                <c:pt idx="25">
                  <c:v>1725</c:v>
                </c:pt>
                <c:pt idx="26">
                  <c:v>1794</c:v>
                </c:pt>
                <c:pt idx="27">
                  <c:v>1863</c:v>
                </c:pt>
                <c:pt idx="28">
                  <c:v>1932</c:v>
                </c:pt>
                <c:pt idx="29">
                  <c:v>2001</c:v>
                </c:pt>
                <c:pt idx="30">
                  <c:v>2070</c:v>
                </c:pt>
              </c:numCache>
            </c:numRef>
          </c:xVal>
          <c:yVal>
            <c:numRef>
              <c:f>Foglio1!$AM$4:$AM$34</c:f>
              <c:numCache>
                <c:formatCode>0.00</c:formatCode>
                <c:ptCount val="31"/>
                <c:pt idx="0">
                  <c:v>2.8333333333333353E-2</c:v>
                </c:pt>
                <c:pt idx="1">
                  <c:v>2.1500000000000012E-2</c:v>
                </c:pt>
                <c:pt idx="2">
                  <c:v>2.2333333333333347E-2</c:v>
                </c:pt>
                <c:pt idx="3">
                  <c:v>2.0833333333333346E-2</c:v>
                </c:pt>
                <c:pt idx="4">
                  <c:v>2.2666666666666679E-2</c:v>
                </c:pt>
                <c:pt idx="5">
                  <c:v>2.1833333333333347E-2</c:v>
                </c:pt>
                <c:pt idx="6">
                  <c:v>2.2333333333333347E-2</c:v>
                </c:pt>
                <c:pt idx="7">
                  <c:v>2.2500000000000013E-2</c:v>
                </c:pt>
                <c:pt idx="8">
                  <c:v>2.5000000000000015E-2</c:v>
                </c:pt>
                <c:pt idx="9">
                  <c:v>2.5000000000000015E-2</c:v>
                </c:pt>
                <c:pt idx="10">
                  <c:v>2.3500000000000014E-2</c:v>
                </c:pt>
                <c:pt idx="11">
                  <c:v>2.7500000000000017E-2</c:v>
                </c:pt>
                <c:pt idx="12">
                  <c:v>2.4833333333333353E-2</c:v>
                </c:pt>
                <c:pt idx="13">
                  <c:v>2.3833333333333352E-2</c:v>
                </c:pt>
                <c:pt idx="14">
                  <c:v>6.6370000000000005</c:v>
                </c:pt>
                <c:pt idx="15">
                  <c:v>11.016166666666663</c:v>
                </c:pt>
                <c:pt idx="16">
                  <c:v>13.518688524590168</c:v>
                </c:pt>
                <c:pt idx="17">
                  <c:v>15.883500000000005</c:v>
                </c:pt>
                <c:pt idx="18">
                  <c:v>18.420666666666666</c:v>
                </c:pt>
                <c:pt idx="19">
                  <c:v>22.245000000000001</c:v>
                </c:pt>
                <c:pt idx="20">
                  <c:v>26.360166666666675</c:v>
                </c:pt>
                <c:pt idx="21">
                  <c:v>26.39583333333335</c:v>
                </c:pt>
                <c:pt idx="22">
                  <c:v>24.182833333333335</c:v>
                </c:pt>
                <c:pt idx="23">
                  <c:v>19.598166666666653</c:v>
                </c:pt>
                <c:pt idx="24">
                  <c:v>16.422333333333324</c:v>
                </c:pt>
                <c:pt idx="25">
                  <c:v>14.145833333333332</c:v>
                </c:pt>
                <c:pt idx="26">
                  <c:v>12.133833333333332</c:v>
                </c:pt>
                <c:pt idx="27">
                  <c:v>8.6273333333333326</c:v>
                </c:pt>
                <c:pt idx="28">
                  <c:v>3.396999999999998</c:v>
                </c:pt>
                <c:pt idx="29">
                  <c:v>2.9000000000000019E-2</c:v>
                </c:pt>
                <c:pt idx="30">
                  <c:v>2.4000000000000014E-2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ACA2-4195-B8B3-AEE8F0A66799}"/>
            </c:ext>
          </c:extLst>
        </c:ser>
        <c:ser>
          <c:idx val="16"/>
          <c:order val="4"/>
          <c:tx>
            <c:v>C2 50°C</c:v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xVal>
            <c:numRef>
              <c:f>Foglio1!$B$4:$B$34</c:f>
              <c:numCache>
                <c:formatCode>General</c:formatCode>
                <c:ptCount val="31"/>
                <c:pt idx="0">
                  <c:v>0</c:v>
                </c:pt>
                <c:pt idx="1">
                  <c:v>69</c:v>
                </c:pt>
                <c:pt idx="2">
                  <c:v>138</c:v>
                </c:pt>
                <c:pt idx="3">
                  <c:v>207</c:v>
                </c:pt>
                <c:pt idx="4">
                  <c:v>276</c:v>
                </c:pt>
                <c:pt idx="5">
                  <c:v>345</c:v>
                </c:pt>
                <c:pt idx="6">
                  <c:v>414</c:v>
                </c:pt>
                <c:pt idx="7">
                  <c:v>483</c:v>
                </c:pt>
                <c:pt idx="8">
                  <c:v>552</c:v>
                </c:pt>
                <c:pt idx="9">
                  <c:v>621</c:v>
                </c:pt>
                <c:pt idx="10">
                  <c:v>690</c:v>
                </c:pt>
                <c:pt idx="11">
                  <c:v>759</c:v>
                </c:pt>
                <c:pt idx="12">
                  <c:v>828</c:v>
                </c:pt>
                <c:pt idx="13">
                  <c:v>897</c:v>
                </c:pt>
                <c:pt idx="14">
                  <c:v>966</c:v>
                </c:pt>
                <c:pt idx="15">
                  <c:v>1035</c:v>
                </c:pt>
                <c:pt idx="16">
                  <c:v>1104</c:v>
                </c:pt>
                <c:pt idx="17">
                  <c:v>1173</c:v>
                </c:pt>
                <c:pt idx="18">
                  <c:v>1242</c:v>
                </c:pt>
                <c:pt idx="19">
                  <c:v>1311</c:v>
                </c:pt>
                <c:pt idx="20">
                  <c:v>1380</c:v>
                </c:pt>
                <c:pt idx="21">
                  <c:v>1449</c:v>
                </c:pt>
                <c:pt idx="22">
                  <c:v>1518</c:v>
                </c:pt>
                <c:pt idx="23">
                  <c:v>1587</c:v>
                </c:pt>
                <c:pt idx="24">
                  <c:v>1656</c:v>
                </c:pt>
                <c:pt idx="25">
                  <c:v>1725</c:v>
                </c:pt>
                <c:pt idx="26">
                  <c:v>1794</c:v>
                </c:pt>
                <c:pt idx="27">
                  <c:v>1863</c:v>
                </c:pt>
                <c:pt idx="28">
                  <c:v>1932</c:v>
                </c:pt>
                <c:pt idx="29">
                  <c:v>2001</c:v>
                </c:pt>
                <c:pt idx="30">
                  <c:v>2070</c:v>
                </c:pt>
              </c:numCache>
            </c:numRef>
          </c:xVal>
          <c:yVal>
            <c:numRef>
              <c:f>Foglio1!$AN$4:$AN$34</c:f>
              <c:numCache>
                <c:formatCode>0.00</c:formatCode>
                <c:ptCount val="31"/>
                <c:pt idx="0">
                  <c:v>-0.54066666666666663</c:v>
                </c:pt>
                <c:pt idx="1">
                  <c:v>-0.5568333333333334</c:v>
                </c:pt>
                <c:pt idx="2">
                  <c:v>-0.55266666666666686</c:v>
                </c:pt>
                <c:pt idx="3">
                  <c:v>4.2298333333333336</c:v>
                </c:pt>
                <c:pt idx="4">
                  <c:v>8.9984999999999982</c:v>
                </c:pt>
                <c:pt idx="5">
                  <c:v>12.5025</c:v>
                </c:pt>
                <c:pt idx="6">
                  <c:v>14.949666666666664</c:v>
                </c:pt>
                <c:pt idx="7">
                  <c:v>18.022333333333332</c:v>
                </c:pt>
                <c:pt idx="8">
                  <c:v>21.815833333333334</c:v>
                </c:pt>
                <c:pt idx="9">
                  <c:v>25.415500000000012</c:v>
                </c:pt>
                <c:pt idx="10">
                  <c:v>25.864333333333335</c:v>
                </c:pt>
                <c:pt idx="11">
                  <c:v>25.891166666666674</c:v>
                </c:pt>
                <c:pt idx="12">
                  <c:v>25.786166666666649</c:v>
                </c:pt>
                <c:pt idx="13">
                  <c:v>24.560666666666645</c:v>
                </c:pt>
                <c:pt idx="14">
                  <c:v>20.363666666666674</c:v>
                </c:pt>
                <c:pt idx="15">
                  <c:v>16.594500000000011</c:v>
                </c:pt>
                <c:pt idx="16">
                  <c:v>14.304918032786881</c:v>
                </c:pt>
                <c:pt idx="17">
                  <c:v>11.955666666666673</c:v>
                </c:pt>
                <c:pt idx="18">
                  <c:v>9.2114999999999974</c:v>
                </c:pt>
                <c:pt idx="19">
                  <c:v>4.7371666666666679</c:v>
                </c:pt>
                <c:pt idx="20">
                  <c:v>-0.55183333333333329</c:v>
                </c:pt>
                <c:pt idx="21">
                  <c:v>-0.55633333333333335</c:v>
                </c:pt>
                <c:pt idx="22">
                  <c:v>-0.55216666666666636</c:v>
                </c:pt>
                <c:pt idx="23">
                  <c:v>-0.55533333333333335</c:v>
                </c:pt>
                <c:pt idx="24">
                  <c:v>-0.55566666666666675</c:v>
                </c:pt>
                <c:pt idx="25">
                  <c:v>-0.55200000000000005</c:v>
                </c:pt>
                <c:pt idx="26">
                  <c:v>-0.55416666666666681</c:v>
                </c:pt>
                <c:pt idx="27">
                  <c:v>-0.5555000000000001</c:v>
                </c:pt>
                <c:pt idx="28">
                  <c:v>-0.55449999999999977</c:v>
                </c:pt>
                <c:pt idx="29">
                  <c:v>-0.55299999999999983</c:v>
                </c:pt>
                <c:pt idx="30">
                  <c:v>-0.55150000000000021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ACA2-4195-B8B3-AEE8F0A66799}"/>
            </c:ext>
          </c:extLst>
        </c:ser>
        <c:ser>
          <c:idx val="17"/>
          <c:order val="5"/>
          <c:tx>
            <c:v>C3 50°C</c:v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xVal>
            <c:numRef>
              <c:f>Foglio1!$B$4:$B$34</c:f>
              <c:numCache>
                <c:formatCode>General</c:formatCode>
                <c:ptCount val="31"/>
                <c:pt idx="0">
                  <c:v>0</c:v>
                </c:pt>
                <c:pt idx="1">
                  <c:v>69</c:v>
                </c:pt>
                <c:pt idx="2">
                  <c:v>138</c:v>
                </c:pt>
                <c:pt idx="3">
                  <c:v>207</c:v>
                </c:pt>
                <c:pt idx="4">
                  <c:v>276</c:v>
                </c:pt>
                <c:pt idx="5">
                  <c:v>345</c:v>
                </c:pt>
                <c:pt idx="6">
                  <c:v>414</c:v>
                </c:pt>
                <c:pt idx="7">
                  <c:v>483</c:v>
                </c:pt>
                <c:pt idx="8">
                  <c:v>552</c:v>
                </c:pt>
                <c:pt idx="9">
                  <c:v>621</c:v>
                </c:pt>
                <c:pt idx="10">
                  <c:v>690</c:v>
                </c:pt>
                <c:pt idx="11">
                  <c:v>759</c:v>
                </c:pt>
                <c:pt idx="12">
                  <c:v>828</c:v>
                </c:pt>
                <c:pt idx="13">
                  <c:v>897</c:v>
                </c:pt>
                <c:pt idx="14">
                  <c:v>966</c:v>
                </c:pt>
                <c:pt idx="15">
                  <c:v>1035</c:v>
                </c:pt>
                <c:pt idx="16">
                  <c:v>1104</c:v>
                </c:pt>
                <c:pt idx="17">
                  <c:v>1173</c:v>
                </c:pt>
                <c:pt idx="18">
                  <c:v>1242</c:v>
                </c:pt>
                <c:pt idx="19">
                  <c:v>1311</c:v>
                </c:pt>
                <c:pt idx="20">
                  <c:v>1380</c:v>
                </c:pt>
                <c:pt idx="21">
                  <c:v>1449</c:v>
                </c:pt>
                <c:pt idx="22">
                  <c:v>1518</c:v>
                </c:pt>
                <c:pt idx="23">
                  <c:v>1587</c:v>
                </c:pt>
                <c:pt idx="24">
                  <c:v>1656</c:v>
                </c:pt>
                <c:pt idx="25">
                  <c:v>1725</c:v>
                </c:pt>
                <c:pt idx="26">
                  <c:v>1794</c:v>
                </c:pt>
                <c:pt idx="27">
                  <c:v>1863</c:v>
                </c:pt>
                <c:pt idx="28">
                  <c:v>1932</c:v>
                </c:pt>
                <c:pt idx="29">
                  <c:v>2001</c:v>
                </c:pt>
                <c:pt idx="30">
                  <c:v>2070</c:v>
                </c:pt>
              </c:numCache>
            </c:numRef>
          </c:xVal>
          <c:yVal>
            <c:numRef>
              <c:f>Foglio1!$AO$4:$AO$34</c:f>
              <c:numCache>
                <c:formatCode>0.00</c:formatCode>
                <c:ptCount val="31"/>
                <c:pt idx="0">
                  <c:v>30.900666666666691</c:v>
                </c:pt>
                <c:pt idx="1">
                  <c:v>31.247166666666669</c:v>
                </c:pt>
                <c:pt idx="2">
                  <c:v>31.072166666666639</c:v>
                </c:pt>
                <c:pt idx="3">
                  <c:v>27.209666666666692</c:v>
                </c:pt>
                <c:pt idx="4">
                  <c:v>23.084333333333326</c:v>
                </c:pt>
                <c:pt idx="5">
                  <c:v>19.774333333333331</c:v>
                </c:pt>
                <c:pt idx="6">
                  <c:v>16.892833333333332</c:v>
                </c:pt>
                <c:pt idx="7">
                  <c:v>12.671499999999989</c:v>
                </c:pt>
                <c:pt idx="8">
                  <c:v>6.6945000000000032</c:v>
                </c:pt>
                <c:pt idx="9">
                  <c:v>3.2666666666666677E-2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3.552166666666666</c:v>
                </c:pt>
                <c:pt idx="23">
                  <c:v>10.718499999999999</c:v>
                </c:pt>
                <c:pt idx="24">
                  <c:v>15.194333333333345</c:v>
                </c:pt>
                <c:pt idx="25">
                  <c:v>18.106666666666669</c:v>
                </c:pt>
                <c:pt idx="26">
                  <c:v>20.250333333333323</c:v>
                </c:pt>
                <c:pt idx="27">
                  <c:v>23.415666666666691</c:v>
                </c:pt>
                <c:pt idx="28">
                  <c:v>27.86900000000001</c:v>
                </c:pt>
                <c:pt idx="29">
                  <c:v>30.833999999999968</c:v>
                </c:pt>
                <c:pt idx="30">
                  <c:v>30.97300000000002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ACA2-4195-B8B3-AEE8F0A66799}"/>
            </c:ext>
          </c:extLst>
        </c:ser>
        <c:ser>
          <c:idx val="18"/>
          <c:order val="6"/>
          <c:tx>
            <c:v>C1 20lpm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xVal>
            <c:numRef>
              <c:f>Foglio1!$B$4:$B$34</c:f>
              <c:numCache>
                <c:formatCode>General</c:formatCode>
                <c:ptCount val="31"/>
                <c:pt idx="0">
                  <c:v>0</c:v>
                </c:pt>
                <c:pt idx="1">
                  <c:v>69</c:v>
                </c:pt>
                <c:pt idx="2">
                  <c:v>138</c:v>
                </c:pt>
                <c:pt idx="3">
                  <c:v>207</c:v>
                </c:pt>
                <c:pt idx="4">
                  <c:v>276</c:v>
                </c:pt>
                <c:pt idx="5">
                  <c:v>345</c:v>
                </c:pt>
                <c:pt idx="6">
                  <c:v>414</c:v>
                </c:pt>
                <c:pt idx="7">
                  <c:v>483</c:v>
                </c:pt>
                <c:pt idx="8">
                  <c:v>552</c:v>
                </c:pt>
                <c:pt idx="9">
                  <c:v>621</c:v>
                </c:pt>
                <c:pt idx="10">
                  <c:v>690</c:v>
                </c:pt>
                <c:pt idx="11">
                  <c:v>759</c:v>
                </c:pt>
                <c:pt idx="12">
                  <c:v>828</c:v>
                </c:pt>
                <c:pt idx="13">
                  <c:v>897</c:v>
                </c:pt>
                <c:pt idx="14">
                  <c:v>966</c:v>
                </c:pt>
                <c:pt idx="15">
                  <c:v>1035</c:v>
                </c:pt>
                <c:pt idx="16">
                  <c:v>1104</c:v>
                </c:pt>
                <c:pt idx="17">
                  <c:v>1173</c:v>
                </c:pt>
                <c:pt idx="18">
                  <c:v>1242</c:v>
                </c:pt>
                <c:pt idx="19">
                  <c:v>1311</c:v>
                </c:pt>
                <c:pt idx="20">
                  <c:v>1380</c:v>
                </c:pt>
                <c:pt idx="21">
                  <c:v>1449</c:v>
                </c:pt>
                <c:pt idx="22">
                  <c:v>1518</c:v>
                </c:pt>
                <c:pt idx="23">
                  <c:v>1587</c:v>
                </c:pt>
                <c:pt idx="24">
                  <c:v>1656</c:v>
                </c:pt>
                <c:pt idx="25">
                  <c:v>1725</c:v>
                </c:pt>
                <c:pt idx="26">
                  <c:v>1794</c:v>
                </c:pt>
                <c:pt idx="27">
                  <c:v>1863</c:v>
                </c:pt>
                <c:pt idx="28">
                  <c:v>1932</c:v>
                </c:pt>
                <c:pt idx="29">
                  <c:v>2001</c:v>
                </c:pt>
                <c:pt idx="30">
                  <c:v>2070</c:v>
                </c:pt>
              </c:numCache>
            </c:numRef>
          </c:xVal>
          <c:yVal>
            <c:numRef>
              <c:f>Foglio1!$I$4:$I$34</c:f>
              <c:numCache>
                <c:formatCode>0.00</c:formatCode>
                <c:ptCount val="31"/>
                <c:pt idx="0">
                  <c:v>3.6000000000000011E-2</c:v>
                </c:pt>
                <c:pt idx="1">
                  <c:v>2.7500000000000021E-2</c:v>
                </c:pt>
                <c:pt idx="2">
                  <c:v>2.7833333333333356E-2</c:v>
                </c:pt>
                <c:pt idx="3">
                  <c:v>2.3500000000000014E-2</c:v>
                </c:pt>
                <c:pt idx="4">
                  <c:v>2.7666666666666687E-2</c:v>
                </c:pt>
                <c:pt idx="5">
                  <c:v>2.8833333333333357E-2</c:v>
                </c:pt>
                <c:pt idx="6">
                  <c:v>2.8500000000000022E-2</c:v>
                </c:pt>
                <c:pt idx="7">
                  <c:v>2.8833333333333357E-2</c:v>
                </c:pt>
                <c:pt idx="8">
                  <c:v>2.9333333333333357E-2</c:v>
                </c:pt>
                <c:pt idx="9">
                  <c:v>2.8666666666666688E-2</c:v>
                </c:pt>
                <c:pt idx="10">
                  <c:v>2.8833333333333357E-2</c:v>
                </c:pt>
                <c:pt idx="11">
                  <c:v>2.9000000000000019E-2</c:v>
                </c:pt>
                <c:pt idx="12">
                  <c:v>3.0000000000000023E-2</c:v>
                </c:pt>
                <c:pt idx="13">
                  <c:v>0</c:v>
                </c:pt>
                <c:pt idx="14">
                  <c:v>4.8689999999999998</c:v>
                </c:pt>
                <c:pt idx="15">
                  <c:v>7.7370000000000037</c:v>
                </c:pt>
                <c:pt idx="16">
                  <c:v>9.226000000000008</c:v>
                </c:pt>
                <c:pt idx="17">
                  <c:v>10.728196721311477</c:v>
                </c:pt>
                <c:pt idx="18">
                  <c:v>12.292833333333327</c:v>
                </c:pt>
                <c:pt idx="19">
                  <c:v>14.896166666666657</c:v>
                </c:pt>
                <c:pt idx="20">
                  <c:v>17.664333333333325</c:v>
                </c:pt>
                <c:pt idx="21">
                  <c:v>17.646499999999996</c:v>
                </c:pt>
                <c:pt idx="22">
                  <c:v>15.864500000000016</c:v>
                </c:pt>
                <c:pt idx="23">
                  <c:v>12.844000000000005</c:v>
                </c:pt>
                <c:pt idx="24">
                  <c:v>10.858333333333338</c:v>
                </c:pt>
                <c:pt idx="25">
                  <c:v>9.4145000000000021</c:v>
                </c:pt>
                <c:pt idx="26">
                  <c:v>8.0789999999999953</c:v>
                </c:pt>
                <c:pt idx="27">
                  <c:v>5.7586666666666666</c:v>
                </c:pt>
                <c:pt idx="28">
                  <c:v>2.1270000000000011</c:v>
                </c:pt>
                <c:pt idx="29">
                  <c:v>3.2666666666666691E-2</c:v>
                </c:pt>
                <c:pt idx="30">
                  <c:v>2.8333333333333356E-2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ACA2-4195-B8B3-AEE8F0A66799}"/>
            </c:ext>
          </c:extLst>
        </c:ser>
        <c:ser>
          <c:idx val="19"/>
          <c:order val="7"/>
          <c:tx>
            <c:v>C2 20lpm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xVal>
            <c:numRef>
              <c:f>(Foglio1!$B$4:$B$16,Foglio1!$B$18:$B$34)</c:f>
              <c:numCache>
                <c:formatCode>General</c:formatCode>
                <c:ptCount val="30"/>
                <c:pt idx="0">
                  <c:v>0</c:v>
                </c:pt>
                <c:pt idx="1">
                  <c:v>69</c:v>
                </c:pt>
                <c:pt idx="2">
                  <c:v>138</c:v>
                </c:pt>
                <c:pt idx="3">
                  <c:v>207</c:v>
                </c:pt>
                <c:pt idx="4">
                  <c:v>276</c:v>
                </c:pt>
                <c:pt idx="5">
                  <c:v>345</c:v>
                </c:pt>
                <c:pt idx="6">
                  <c:v>414</c:v>
                </c:pt>
                <c:pt idx="7">
                  <c:v>483</c:v>
                </c:pt>
                <c:pt idx="8">
                  <c:v>552</c:v>
                </c:pt>
                <c:pt idx="9">
                  <c:v>621</c:v>
                </c:pt>
                <c:pt idx="10">
                  <c:v>690</c:v>
                </c:pt>
                <c:pt idx="11">
                  <c:v>759</c:v>
                </c:pt>
                <c:pt idx="12">
                  <c:v>828</c:v>
                </c:pt>
                <c:pt idx="13">
                  <c:v>966</c:v>
                </c:pt>
                <c:pt idx="14">
                  <c:v>1035</c:v>
                </c:pt>
                <c:pt idx="15">
                  <c:v>1104</c:v>
                </c:pt>
                <c:pt idx="16">
                  <c:v>1173</c:v>
                </c:pt>
                <c:pt idx="17">
                  <c:v>1242</c:v>
                </c:pt>
                <c:pt idx="18">
                  <c:v>1311</c:v>
                </c:pt>
                <c:pt idx="19">
                  <c:v>1380</c:v>
                </c:pt>
                <c:pt idx="20">
                  <c:v>1449</c:v>
                </c:pt>
                <c:pt idx="21">
                  <c:v>1518</c:v>
                </c:pt>
                <c:pt idx="22">
                  <c:v>1587</c:v>
                </c:pt>
                <c:pt idx="23">
                  <c:v>1656</c:v>
                </c:pt>
                <c:pt idx="24">
                  <c:v>1725</c:v>
                </c:pt>
                <c:pt idx="25">
                  <c:v>1794</c:v>
                </c:pt>
                <c:pt idx="26">
                  <c:v>1863</c:v>
                </c:pt>
                <c:pt idx="27">
                  <c:v>1932</c:v>
                </c:pt>
                <c:pt idx="28">
                  <c:v>2001</c:v>
                </c:pt>
                <c:pt idx="29">
                  <c:v>2070</c:v>
                </c:pt>
              </c:numCache>
            </c:numRef>
          </c:xVal>
          <c:yVal>
            <c:numRef>
              <c:f>(Foglio1!$J$4:$J$16,Foglio1!$J$18:$J$34)</c:f>
              <c:numCache>
                <c:formatCode>0.00</c:formatCode>
                <c:ptCount val="30"/>
                <c:pt idx="0">
                  <c:v>-0.54349999999999987</c:v>
                </c:pt>
                <c:pt idx="1">
                  <c:v>-0.56199999999999972</c:v>
                </c:pt>
                <c:pt idx="2">
                  <c:v>-0.56216666666666659</c:v>
                </c:pt>
                <c:pt idx="3">
                  <c:v>2.8196666666666661</c:v>
                </c:pt>
                <c:pt idx="4">
                  <c:v>6.0341666666666676</c:v>
                </c:pt>
                <c:pt idx="5">
                  <c:v>8.2820000000000036</c:v>
                </c:pt>
                <c:pt idx="6">
                  <c:v>9.8563333333333354</c:v>
                </c:pt>
                <c:pt idx="7">
                  <c:v>11.735000000000005</c:v>
                </c:pt>
                <c:pt idx="8">
                  <c:v>14.271666666666659</c:v>
                </c:pt>
                <c:pt idx="9">
                  <c:v>16.794333333333331</c:v>
                </c:pt>
                <c:pt idx="10">
                  <c:v>17.022666666666659</c:v>
                </c:pt>
                <c:pt idx="11">
                  <c:v>17.024999999999984</c:v>
                </c:pt>
                <c:pt idx="12">
                  <c:v>16.941166666666657</c:v>
                </c:pt>
                <c:pt idx="13">
                  <c:v>12.973000000000008</c:v>
                </c:pt>
                <c:pt idx="14">
                  <c:v>10.556166666666664</c:v>
                </c:pt>
                <c:pt idx="15">
                  <c:v>9.1686666666666667</c:v>
                </c:pt>
                <c:pt idx="16">
                  <c:v>7.6926229508196728</c:v>
                </c:pt>
                <c:pt idx="17">
                  <c:v>6.024999999999995</c:v>
                </c:pt>
                <c:pt idx="18">
                  <c:v>2.9074999999999998</c:v>
                </c:pt>
                <c:pt idx="19">
                  <c:v>-0.55683333333333318</c:v>
                </c:pt>
                <c:pt idx="20">
                  <c:v>-0.56083333333333307</c:v>
                </c:pt>
                <c:pt idx="21">
                  <c:v>-0.56049999999999978</c:v>
                </c:pt>
                <c:pt idx="22">
                  <c:v>-0.56266666666666643</c:v>
                </c:pt>
                <c:pt idx="23">
                  <c:v>-0.56066666666666631</c:v>
                </c:pt>
                <c:pt idx="24">
                  <c:v>-0.56199999999999972</c:v>
                </c:pt>
                <c:pt idx="25">
                  <c:v>-0.56016666666666659</c:v>
                </c:pt>
                <c:pt idx="26">
                  <c:v>-0.56900000000000017</c:v>
                </c:pt>
                <c:pt idx="27">
                  <c:v>-0.56199999999999972</c:v>
                </c:pt>
                <c:pt idx="28">
                  <c:v>-0.56433333333333324</c:v>
                </c:pt>
                <c:pt idx="29">
                  <c:v>-0.56199999999999972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ACA2-4195-B8B3-AEE8F0A66799}"/>
            </c:ext>
          </c:extLst>
        </c:ser>
        <c:ser>
          <c:idx val="20"/>
          <c:order val="8"/>
          <c:tx>
            <c:v>C3 20lpm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Foglio1!$B$4:$B$34</c:f>
              <c:numCache>
                <c:formatCode>General</c:formatCode>
                <c:ptCount val="31"/>
                <c:pt idx="0">
                  <c:v>0</c:v>
                </c:pt>
                <c:pt idx="1">
                  <c:v>69</c:v>
                </c:pt>
                <c:pt idx="2">
                  <c:v>138</c:v>
                </c:pt>
                <c:pt idx="3">
                  <c:v>207</c:v>
                </c:pt>
                <c:pt idx="4">
                  <c:v>276</c:v>
                </c:pt>
                <c:pt idx="5">
                  <c:v>345</c:v>
                </c:pt>
                <c:pt idx="6">
                  <c:v>414</c:v>
                </c:pt>
                <c:pt idx="7">
                  <c:v>483</c:v>
                </c:pt>
                <c:pt idx="8">
                  <c:v>552</c:v>
                </c:pt>
                <c:pt idx="9">
                  <c:v>621</c:v>
                </c:pt>
                <c:pt idx="10">
                  <c:v>690</c:v>
                </c:pt>
                <c:pt idx="11">
                  <c:v>759</c:v>
                </c:pt>
                <c:pt idx="12">
                  <c:v>828</c:v>
                </c:pt>
                <c:pt idx="13">
                  <c:v>897</c:v>
                </c:pt>
                <c:pt idx="14">
                  <c:v>966</c:v>
                </c:pt>
                <c:pt idx="15">
                  <c:v>1035</c:v>
                </c:pt>
                <c:pt idx="16">
                  <c:v>1104</c:v>
                </c:pt>
                <c:pt idx="17">
                  <c:v>1173</c:v>
                </c:pt>
                <c:pt idx="18">
                  <c:v>1242</c:v>
                </c:pt>
                <c:pt idx="19">
                  <c:v>1311</c:v>
                </c:pt>
                <c:pt idx="20">
                  <c:v>1380</c:v>
                </c:pt>
                <c:pt idx="21">
                  <c:v>1449</c:v>
                </c:pt>
                <c:pt idx="22">
                  <c:v>1518</c:v>
                </c:pt>
                <c:pt idx="23">
                  <c:v>1587</c:v>
                </c:pt>
                <c:pt idx="24">
                  <c:v>1656</c:v>
                </c:pt>
                <c:pt idx="25">
                  <c:v>1725</c:v>
                </c:pt>
                <c:pt idx="26">
                  <c:v>1794</c:v>
                </c:pt>
                <c:pt idx="27">
                  <c:v>1863</c:v>
                </c:pt>
                <c:pt idx="28">
                  <c:v>1932</c:v>
                </c:pt>
                <c:pt idx="29">
                  <c:v>2001</c:v>
                </c:pt>
                <c:pt idx="30">
                  <c:v>2070</c:v>
                </c:pt>
              </c:numCache>
            </c:numRef>
          </c:xVal>
          <c:yVal>
            <c:numRef>
              <c:f>Foglio1!$K$4:$K$34</c:f>
              <c:numCache>
                <c:formatCode>0.00</c:formatCode>
                <c:ptCount val="31"/>
                <c:pt idx="0">
                  <c:v>20.28966666666668</c:v>
                </c:pt>
                <c:pt idx="1">
                  <c:v>20.515333333333324</c:v>
                </c:pt>
                <c:pt idx="2">
                  <c:v>20.369833333333329</c:v>
                </c:pt>
                <c:pt idx="3">
                  <c:v>17.709666666666674</c:v>
                </c:pt>
                <c:pt idx="4">
                  <c:v>14.981500000000013</c:v>
                </c:pt>
                <c:pt idx="5">
                  <c:v>12.883166666666664</c:v>
                </c:pt>
                <c:pt idx="6">
                  <c:v>11.031999999999991</c:v>
                </c:pt>
                <c:pt idx="7">
                  <c:v>8.3763333333333332</c:v>
                </c:pt>
                <c:pt idx="8">
                  <c:v>4.4598333333333358</c:v>
                </c:pt>
                <c:pt idx="9">
                  <c:v>2.6333333333333341E-2</c:v>
                </c:pt>
                <c:pt idx="10">
                  <c:v>0</c:v>
                </c:pt>
                <c:pt idx="11">
                  <c:v>1E-3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3.3333333333333332E-4</c:v>
                </c:pt>
                <c:pt idx="19">
                  <c:v>8.3333333333333339E-4</c:v>
                </c:pt>
                <c:pt idx="20">
                  <c:v>3.3333333333333332E-4</c:v>
                </c:pt>
                <c:pt idx="21">
                  <c:v>1.1666666666666668E-3</c:v>
                </c:pt>
                <c:pt idx="22">
                  <c:v>2.8753333333333324</c:v>
                </c:pt>
                <c:pt idx="23">
                  <c:v>7.5090000000000039</c:v>
                </c:pt>
                <c:pt idx="24">
                  <c:v>10.269499999999992</c:v>
                </c:pt>
                <c:pt idx="25">
                  <c:v>11.973500000000001</c:v>
                </c:pt>
                <c:pt idx="26">
                  <c:v>13.41316666666666</c:v>
                </c:pt>
                <c:pt idx="27">
                  <c:v>15.498333333333328</c:v>
                </c:pt>
                <c:pt idx="28">
                  <c:v>18.48983333333333</c:v>
                </c:pt>
                <c:pt idx="29">
                  <c:v>20.352166666666655</c:v>
                </c:pt>
                <c:pt idx="30">
                  <c:v>20.428166666666677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ACA2-4195-B8B3-AEE8F0A66799}"/>
            </c:ext>
          </c:extLst>
        </c:ser>
        <c:ser>
          <c:idx val="21"/>
          <c:order val="9"/>
          <c:tx>
            <c:v>C1 50°C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xVal>
            <c:numRef>
              <c:f>Foglio1!$B$4:$B$34</c:f>
              <c:numCache>
                <c:formatCode>General</c:formatCode>
                <c:ptCount val="31"/>
                <c:pt idx="0">
                  <c:v>0</c:v>
                </c:pt>
                <c:pt idx="1">
                  <c:v>69</c:v>
                </c:pt>
                <c:pt idx="2">
                  <c:v>138</c:v>
                </c:pt>
                <c:pt idx="3">
                  <c:v>207</c:v>
                </c:pt>
                <c:pt idx="4">
                  <c:v>276</c:v>
                </c:pt>
                <c:pt idx="5">
                  <c:v>345</c:v>
                </c:pt>
                <c:pt idx="6">
                  <c:v>414</c:v>
                </c:pt>
                <c:pt idx="7">
                  <c:v>483</c:v>
                </c:pt>
                <c:pt idx="8">
                  <c:v>552</c:v>
                </c:pt>
                <c:pt idx="9">
                  <c:v>621</c:v>
                </c:pt>
                <c:pt idx="10">
                  <c:v>690</c:v>
                </c:pt>
                <c:pt idx="11">
                  <c:v>759</c:v>
                </c:pt>
                <c:pt idx="12">
                  <c:v>828</c:v>
                </c:pt>
                <c:pt idx="13">
                  <c:v>897</c:v>
                </c:pt>
                <c:pt idx="14">
                  <c:v>966</c:v>
                </c:pt>
                <c:pt idx="15">
                  <c:v>1035</c:v>
                </c:pt>
                <c:pt idx="16">
                  <c:v>1104</c:v>
                </c:pt>
                <c:pt idx="17">
                  <c:v>1173</c:v>
                </c:pt>
                <c:pt idx="18">
                  <c:v>1242</c:v>
                </c:pt>
                <c:pt idx="19">
                  <c:v>1311</c:v>
                </c:pt>
                <c:pt idx="20">
                  <c:v>1380</c:v>
                </c:pt>
                <c:pt idx="21">
                  <c:v>1449</c:v>
                </c:pt>
                <c:pt idx="22">
                  <c:v>1518</c:v>
                </c:pt>
                <c:pt idx="23">
                  <c:v>1587</c:v>
                </c:pt>
                <c:pt idx="24">
                  <c:v>1656</c:v>
                </c:pt>
                <c:pt idx="25">
                  <c:v>1725</c:v>
                </c:pt>
                <c:pt idx="26">
                  <c:v>1794</c:v>
                </c:pt>
                <c:pt idx="27">
                  <c:v>1863</c:v>
                </c:pt>
                <c:pt idx="28">
                  <c:v>1932</c:v>
                </c:pt>
                <c:pt idx="29">
                  <c:v>2001</c:v>
                </c:pt>
                <c:pt idx="30">
                  <c:v>2070</c:v>
                </c:pt>
              </c:numCache>
            </c:numRef>
          </c:xVal>
          <c:yVal>
            <c:numRef>
              <c:f>Foglio1!$AG$4:$AG$34</c:f>
              <c:numCache>
                <c:formatCode>0.00</c:formatCode>
                <c:ptCount val="31"/>
                <c:pt idx="0">
                  <c:v>7.8000000000000055E-2</c:v>
                </c:pt>
                <c:pt idx="1">
                  <c:v>3.3166666666666691E-2</c:v>
                </c:pt>
                <c:pt idx="2">
                  <c:v>3.0833333333333355E-2</c:v>
                </c:pt>
                <c:pt idx="3">
                  <c:v>3.166666666666669E-2</c:v>
                </c:pt>
                <c:pt idx="4">
                  <c:v>3.0333333333333358E-2</c:v>
                </c:pt>
                <c:pt idx="5">
                  <c:v>3.2333333333333353E-2</c:v>
                </c:pt>
                <c:pt idx="6">
                  <c:v>3.3000000000000022E-2</c:v>
                </c:pt>
                <c:pt idx="7">
                  <c:v>3.3333333333333354E-2</c:v>
                </c:pt>
                <c:pt idx="8">
                  <c:v>3.0500000000000024E-2</c:v>
                </c:pt>
                <c:pt idx="9">
                  <c:v>3.1833333333333352E-2</c:v>
                </c:pt>
                <c:pt idx="10">
                  <c:v>3.2000000000000021E-2</c:v>
                </c:pt>
                <c:pt idx="11">
                  <c:v>3.233333333333336E-2</c:v>
                </c:pt>
                <c:pt idx="12">
                  <c:v>3.2333333333333353E-2</c:v>
                </c:pt>
                <c:pt idx="13">
                  <c:v>3.2833333333333353E-2</c:v>
                </c:pt>
                <c:pt idx="14">
                  <c:v>4.8299999999999983</c:v>
                </c:pt>
                <c:pt idx="15">
                  <c:v>7.7918333333333338</c:v>
                </c:pt>
                <c:pt idx="16">
                  <c:v>9.3993333333333347</c:v>
                </c:pt>
                <c:pt idx="17">
                  <c:v>11.04066666666666</c:v>
                </c:pt>
                <c:pt idx="18">
                  <c:v>12.724666666666671</c:v>
                </c:pt>
                <c:pt idx="19">
                  <c:v>15.367833333333332</c:v>
                </c:pt>
                <c:pt idx="20">
                  <c:v>18.145666666666667</c:v>
                </c:pt>
                <c:pt idx="21">
                  <c:v>18.125000000000014</c:v>
                </c:pt>
                <c:pt idx="22">
                  <c:v>16.355000000000004</c:v>
                </c:pt>
                <c:pt idx="23">
                  <c:v>13.30016666666666</c:v>
                </c:pt>
                <c:pt idx="24">
                  <c:v>11.176999999999998</c:v>
                </c:pt>
                <c:pt idx="25">
                  <c:v>9.669000000000004</c:v>
                </c:pt>
                <c:pt idx="26">
                  <c:v>8.2688333333333315</c:v>
                </c:pt>
                <c:pt idx="27">
                  <c:v>5.810500000000002</c:v>
                </c:pt>
                <c:pt idx="28">
                  <c:v>2.156833333333334</c:v>
                </c:pt>
                <c:pt idx="29">
                  <c:v>3.5666666666666666E-2</c:v>
                </c:pt>
                <c:pt idx="30">
                  <c:v>3.2333333333333353E-2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ACA2-4195-B8B3-AEE8F0A66799}"/>
            </c:ext>
          </c:extLst>
        </c:ser>
        <c:ser>
          <c:idx val="22"/>
          <c:order val="10"/>
          <c:tx>
            <c:v>C2 50°C</c:v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xVal>
            <c:numRef>
              <c:f>Foglio1!$B$4:$B$34</c:f>
              <c:numCache>
                <c:formatCode>General</c:formatCode>
                <c:ptCount val="31"/>
                <c:pt idx="0">
                  <c:v>0</c:v>
                </c:pt>
                <c:pt idx="1">
                  <c:v>69</c:v>
                </c:pt>
                <c:pt idx="2">
                  <c:v>138</c:v>
                </c:pt>
                <c:pt idx="3">
                  <c:v>207</c:v>
                </c:pt>
                <c:pt idx="4">
                  <c:v>276</c:v>
                </c:pt>
                <c:pt idx="5">
                  <c:v>345</c:v>
                </c:pt>
                <c:pt idx="6">
                  <c:v>414</c:v>
                </c:pt>
                <c:pt idx="7">
                  <c:v>483</c:v>
                </c:pt>
                <c:pt idx="8">
                  <c:v>552</c:v>
                </c:pt>
                <c:pt idx="9">
                  <c:v>621</c:v>
                </c:pt>
                <c:pt idx="10">
                  <c:v>690</c:v>
                </c:pt>
                <c:pt idx="11">
                  <c:v>759</c:v>
                </c:pt>
                <c:pt idx="12">
                  <c:v>828</c:v>
                </c:pt>
                <c:pt idx="13">
                  <c:v>897</c:v>
                </c:pt>
                <c:pt idx="14">
                  <c:v>966</c:v>
                </c:pt>
                <c:pt idx="15">
                  <c:v>1035</c:v>
                </c:pt>
                <c:pt idx="16">
                  <c:v>1104</c:v>
                </c:pt>
                <c:pt idx="17">
                  <c:v>1173</c:v>
                </c:pt>
                <c:pt idx="18">
                  <c:v>1242</c:v>
                </c:pt>
                <c:pt idx="19">
                  <c:v>1311</c:v>
                </c:pt>
                <c:pt idx="20">
                  <c:v>1380</c:v>
                </c:pt>
                <c:pt idx="21">
                  <c:v>1449</c:v>
                </c:pt>
                <c:pt idx="22">
                  <c:v>1518</c:v>
                </c:pt>
                <c:pt idx="23">
                  <c:v>1587</c:v>
                </c:pt>
                <c:pt idx="24">
                  <c:v>1656</c:v>
                </c:pt>
                <c:pt idx="25">
                  <c:v>1725</c:v>
                </c:pt>
                <c:pt idx="26">
                  <c:v>1794</c:v>
                </c:pt>
                <c:pt idx="27">
                  <c:v>1863</c:v>
                </c:pt>
                <c:pt idx="28">
                  <c:v>1932</c:v>
                </c:pt>
                <c:pt idx="29">
                  <c:v>2001</c:v>
                </c:pt>
                <c:pt idx="30">
                  <c:v>2070</c:v>
                </c:pt>
              </c:numCache>
            </c:numRef>
          </c:xVal>
          <c:yVal>
            <c:numRef>
              <c:f>Foglio1!$AH$4:$AH$34</c:f>
              <c:numCache>
                <c:formatCode>0.00</c:formatCode>
                <c:ptCount val="31"/>
                <c:pt idx="0">
                  <c:v>-0.32783333333333342</c:v>
                </c:pt>
                <c:pt idx="1">
                  <c:v>-0.55699999999999994</c:v>
                </c:pt>
                <c:pt idx="2">
                  <c:v>-0.55633333333333312</c:v>
                </c:pt>
                <c:pt idx="3">
                  <c:v>2.9041666666666663</c:v>
                </c:pt>
                <c:pt idx="4">
                  <c:v>6.1873333333333358</c:v>
                </c:pt>
                <c:pt idx="5">
                  <c:v>8.4536666666666669</c:v>
                </c:pt>
                <c:pt idx="6">
                  <c:v>10.129666666666662</c:v>
                </c:pt>
                <c:pt idx="7">
                  <c:v>12.186333333333334</c:v>
                </c:pt>
                <c:pt idx="8">
                  <c:v>14.812833333333328</c:v>
                </c:pt>
                <c:pt idx="9">
                  <c:v>17.309000000000001</c:v>
                </c:pt>
                <c:pt idx="10">
                  <c:v>17.518166666666655</c:v>
                </c:pt>
                <c:pt idx="11">
                  <c:v>17.569166666666661</c:v>
                </c:pt>
                <c:pt idx="12">
                  <c:v>17.499666666666666</c:v>
                </c:pt>
                <c:pt idx="13">
                  <c:v>16.515166666666666</c:v>
                </c:pt>
                <c:pt idx="14">
                  <c:v>13.5145</c:v>
                </c:pt>
                <c:pt idx="15">
                  <c:v>11.009999999999996</c:v>
                </c:pt>
                <c:pt idx="16">
                  <c:v>9.4700000000000024</c:v>
                </c:pt>
                <c:pt idx="17">
                  <c:v>7.8706666666666667</c:v>
                </c:pt>
                <c:pt idx="18">
                  <c:v>6.1141666666666676</c:v>
                </c:pt>
                <c:pt idx="19">
                  <c:v>2.9586666666666659</c:v>
                </c:pt>
                <c:pt idx="20">
                  <c:v>-0.55266666666666664</c:v>
                </c:pt>
                <c:pt idx="21">
                  <c:v>-0.5545000000000001</c:v>
                </c:pt>
                <c:pt idx="22">
                  <c:v>-0.55166666666666686</c:v>
                </c:pt>
                <c:pt idx="23">
                  <c:v>-0.55566666666666642</c:v>
                </c:pt>
                <c:pt idx="24">
                  <c:v>-0.55550000000000022</c:v>
                </c:pt>
                <c:pt idx="25">
                  <c:v>-0.55316666666666703</c:v>
                </c:pt>
                <c:pt idx="26">
                  <c:v>-0.55683333333333318</c:v>
                </c:pt>
                <c:pt idx="27">
                  <c:v>-0.55549999999999988</c:v>
                </c:pt>
                <c:pt idx="28">
                  <c:v>-0.55183333333333329</c:v>
                </c:pt>
                <c:pt idx="29">
                  <c:v>-0.55366666666666686</c:v>
                </c:pt>
                <c:pt idx="30">
                  <c:v>-0.55533333333333335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ACA2-4195-B8B3-AEE8F0A66799}"/>
            </c:ext>
          </c:extLst>
        </c:ser>
        <c:ser>
          <c:idx val="23"/>
          <c:order val="11"/>
          <c:tx>
            <c:v>C3 50°C</c:v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xVal>
            <c:numRef>
              <c:f>Foglio1!$B$4:$B$34</c:f>
              <c:numCache>
                <c:formatCode>General</c:formatCode>
                <c:ptCount val="31"/>
                <c:pt idx="0">
                  <c:v>0</c:v>
                </c:pt>
                <c:pt idx="1">
                  <c:v>69</c:v>
                </c:pt>
                <c:pt idx="2">
                  <c:v>138</c:v>
                </c:pt>
                <c:pt idx="3">
                  <c:v>207</c:v>
                </c:pt>
                <c:pt idx="4">
                  <c:v>276</c:v>
                </c:pt>
                <c:pt idx="5">
                  <c:v>345</c:v>
                </c:pt>
                <c:pt idx="6">
                  <c:v>414</c:v>
                </c:pt>
                <c:pt idx="7">
                  <c:v>483</c:v>
                </c:pt>
                <c:pt idx="8">
                  <c:v>552</c:v>
                </c:pt>
                <c:pt idx="9">
                  <c:v>621</c:v>
                </c:pt>
                <c:pt idx="10">
                  <c:v>690</c:v>
                </c:pt>
                <c:pt idx="11">
                  <c:v>759</c:v>
                </c:pt>
                <c:pt idx="12">
                  <c:v>828</c:v>
                </c:pt>
                <c:pt idx="13">
                  <c:v>897</c:v>
                </c:pt>
                <c:pt idx="14">
                  <c:v>966</c:v>
                </c:pt>
                <c:pt idx="15">
                  <c:v>1035</c:v>
                </c:pt>
                <c:pt idx="16">
                  <c:v>1104</c:v>
                </c:pt>
                <c:pt idx="17">
                  <c:v>1173</c:v>
                </c:pt>
                <c:pt idx="18">
                  <c:v>1242</c:v>
                </c:pt>
                <c:pt idx="19">
                  <c:v>1311</c:v>
                </c:pt>
                <c:pt idx="20">
                  <c:v>1380</c:v>
                </c:pt>
                <c:pt idx="21">
                  <c:v>1449</c:v>
                </c:pt>
                <c:pt idx="22">
                  <c:v>1518</c:v>
                </c:pt>
                <c:pt idx="23">
                  <c:v>1587</c:v>
                </c:pt>
                <c:pt idx="24">
                  <c:v>1656</c:v>
                </c:pt>
                <c:pt idx="25">
                  <c:v>1725</c:v>
                </c:pt>
                <c:pt idx="26">
                  <c:v>1794</c:v>
                </c:pt>
                <c:pt idx="27">
                  <c:v>1863</c:v>
                </c:pt>
                <c:pt idx="28">
                  <c:v>1932</c:v>
                </c:pt>
                <c:pt idx="29">
                  <c:v>2001</c:v>
                </c:pt>
                <c:pt idx="30">
                  <c:v>2070</c:v>
                </c:pt>
              </c:numCache>
            </c:numRef>
          </c:xVal>
          <c:yVal>
            <c:numRef>
              <c:f>Foglio1!$AI$4:$AI$34</c:f>
              <c:numCache>
                <c:formatCode>0.00</c:formatCode>
                <c:ptCount val="31"/>
                <c:pt idx="0">
                  <c:v>20.474499999999999</c:v>
                </c:pt>
                <c:pt idx="1">
                  <c:v>21.301999999999989</c:v>
                </c:pt>
                <c:pt idx="2">
                  <c:v>21.106666666666648</c:v>
                </c:pt>
                <c:pt idx="3">
                  <c:v>18.40216666666667</c:v>
                </c:pt>
                <c:pt idx="4">
                  <c:v>15.622333333333346</c:v>
                </c:pt>
                <c:pt idx="5">
                  <c:v>13.468500000000015</c:v>
                </c:pt>
                <c:pt idx="6">
                  <c:v>11.505500000000001</c:v>
                </c:pt>
                <c:pt idx="7">
                  <c:v>8.5828333333333315</c:v>
                </c:pt>
                <c:pt idx="8">
                  <c:v>4.4421666666666653</c:v>
                </c:pt>
                <c:pt idx="9">
                  <c:v>3.5166666666666645E-2</c:v>
                </c:pt>
                <c:pt idx="10">
                  <c:v>9.833333333333338E-3</c:v>
                </c:pt>
                <c:pt idx="11">
                  <c:v>9.833333333333338E-3</c:v>
                </c:pt>
                <c:pt idx="12">
                  <c:v>1.0000000000000005E-2</c:v>
                </c:pt>
                <c:pt idx="13">
                  <c:v>1.0000000000000005E-2</c:v>
                </c:pt>
                <c:pt idx="14">
                  <c:v>1.0000000000000005E-2</c:v>
                </c:pt>
                <c:pt idx="15">
                  <c:v>9.6666666666666724E-3</c:v>
                </c:pt>
                <c:pt idx="16">
                  <c:v>1.0000000000000005E-2</c:v>
                </c:pt>
                <c:pt idx="17">
                  <c:v>1.0000000000000005E-2</c:v>
                </c:pt>
                <c:pt idx="18">
                  <c:v>1.0000000000000005E-2</c:v>
                </c:pt>
                <c:pt idx="19">
                  <c:v>1.0000000000000005E-2</c:v>
                </c:pt>
                <c:pt idx="20">
                  <c:v>9.833333333333338E-3</c:v>
                </c:pt>
                <c:pt idx="21">
                  <c:v>9.833333333333338E-3</c:v>
                </c:pt>
                <c:pt idx="22">
                  <c:v>2.8158333333333347</c:v>
                </c:pt>
                <c:pt idx="23">
                  <c:v>7.5655000000000001</c:v>
                </c:pt>
                <c:pt idx="24">
                  <c:v>10.496999999999991</c:v>
                </c:pt>
                <c:pt idx="25">
                  <c:v>12.451833333333347</c:v>
                </c:pt>
                <c:pt idx="26">
                  <c:v>13.926000000000009</c:v>
                </c:pt>
                <c:pt idx="27">
                  <c:v>16.140833333333319</c:v>
                </c:pt>
                <c:pt idx="28">
                  <c:v>19.200500000000016</c:v>
                </c:pt>
                <c:pt idx="29">
                  <c:v>21.094000000000005</c:v>
                </c:pt>
                <c:pt idx="30">
                  <c:v>21.168500000000002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ACA2-4195-B8B3-AEE8F0A66799}"/>
            </c:ext>
          </c:extLst>
        </c:ser>
        <c:ser>
          <c:idx val="0"/>
          <c:order val="12"/>
          <c:tx>
            <c:v>C1 RT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Foglio1!$B$4:$B$34</c:f>
              <c:numCache>
                <c:formatCode>General</c:formatCode>
                <c:ptCount val="31"/>
                <c:pt idx="0">
                  <c:v>0</c:v>
                </c:pt>
                <c:pt idx="1">
                  <c:v>69</c:v>
                </c:pt>
                <c:pt idx="2">
                  <c:v>138</c:v>
                </c:pt>
                <c:pt idx="3">
                  <c:v>207</c:v>
                </c:pt>
                <c:pt idx="4">
                  <c:v>276</c:v>
                </c:pt>
                <c:pt idx="5">
                  <c:v>345</c:v>
                </c:pt>
                <c:pt idx="6">
                  <c:v>414</c:v>
                </c:pt>
                <c:pt idx="7">
                  <c:v>483</c:v>
                </c:pt>
                <c:pt idx="8">
                  <c:v>552</c:v>
                </c:pt>
                <c:pt idx="9">
                  <c:v>621</c:v>
                </c:pt>
                <c:pt idx="10">
                  <c:v>690</c:v>
                </c:pt>
                <c:pt idx="11">
                  <c:v>759</c:v>
                </c:pt>
                <c:pt idx="12">
                  <c:v>828</c:v>
                </c:pt>
                <c:pt idx="13">
                  <c:v>897</c:v>
                </c:pt>
                <c:pt idx="14">
                  <c:v>966</c:v>
                </c:pt>
                <c:pt idx="15">
                  <c:v>1035</c:v>
                </c:pt>
                <c:pt idx="16">
                  <c:v>1104</c:v>
                </c:pt>
                <c:pt idx="17">
                  <c:v>1173</c:v>
                </c:pt>
                <c:pt idx="18">
                  <c:v>1242</c:v>
                </c:pt>
                <c:pt idx="19">
                  <c:v>1311</c:v>
                </c:pt>
                <c:pt idx="20">
                  <c:v>1380</c:v>
                </c:pt>
                <c:pt idx="21">
                  <c:v>1449</c:v>
                </c:pt>
                <c:pt idx="22">
                  <c:v>1518</c:v>
                </c:pt>
                <c:pt idx="23">
                  <c:v>1587</c:v>
                </c:pt>
                <c:pt idx="24">
                  <c:v>1656</c:v>
                </c:pt>
                <c:pt idx="25">
                  <c:v>1725</c:v>
                </c:pt>
                <c:pt idx="26">
                  <c:v>1794</c:v>
                </c:pt>
                <c:pt idx="27">
                  <c:v>1863</c:v>
                </c:pt>
                <c:pt idx="28">
                  <c:v>1932</c:v>
                </c:pt>
                <c:pt idx="29">
                  <c:v>2001</c:v>
                </c:pt>
                <c:pt idx="30">
                  <c:v>2070</c:v>
                </c:pt>
              </c:numCache>
            </c:numRef>
          </c:xVal>
          <c:yVal>
            <c:numRef>
              <c:f>Foglio1!$C$4:$C$34</c:f>
              <c:numCache>
                <c:formatCode>0.00</c:formatCode>
                <c:ptCount val="31"/>
                <c:pt idx="0">
                  <c:v>4.1999999999999996E-2</c:v>
                </c:pt>
                <c:pt idx="1">
                  <c:v>2.2333333333333351E-2</c:v>
                </c:pt>
                <c:pt idx="2">
                  <c:v>2.0833333333333346E-2</c:v>
                </c:pt>
                <c:pt idx="3">
                  <c:v>2.1666666666666678E-2</c:v>
                </c:pt>
                <c:pt idx="4">
                  <c:v>2.2000000000000013E-2</c:v>
                </c:pt>
                <c:pt idx="5">
                  <c:v>2.3333333333333352E-2</c:v>
                </c:pt>
                <c:pt idx="6">
                  <c:v>2.4166666666666684E-2</c:v>
                </c:pt>
                <c:pt idx="7">
                  <c:v>2.1166666666666677E-2</c:v>
                </c:pt>
                <c:pt idx="8">
                  <c:v>2.366666666666668E-2</c:v>
                </c:pt>
                <c:pt idx="9">
                  <c:v>2.2500000000000013E-2</c:v>
                </c:pt>
                <c:pt idx="10">
                  <c:v>2.2833333333333348E-2</c:v>
                </c:pt>
                <c:pt idx="11">
                  <c:v>2.0333333333333346E-2</c:v>
                </c:pt>
                <c:pt idx="12">
                  <c:v>2.0166666666666676E-2</c:v>
                </c:pt>
                <c:pt idx="13">
                  <c:v>0</c:v>
                </c:pt>
                <c:pt idx="14">
                  <c:v>2.6846666666666681</c:v>
                </c:pt>
                <c:pt idx="15">
                  <c:v>4.179666666666666</c:v>
                </c:pt>
                <c:pt idx="16">
                  <c:v>4.9598333333333331</c:v>
                </c:pt>
                <c:pt idx="17">
                  <c:v>5.6893333333333338</c:v>
                </c:pt>
                <c:pt idx="18">
                  <c:v>6.4881666666666691</c:v>
                </c:pt>
                <c:pt idx="19">
                  <c:v>7.8545000000000043</c:v>
                </c:pt>
                <c:pt idx="20">
                  <c:v>9.3078333333333365</c:v>
                </c:pt>
                <c:pt idx="21">
                  <c:v>9.3027868852459008</c:v>
                </c:pt>
                <c:pt idx="22">
                  <c:v>8.3383333333333347</c:v>
                </c:pt>
                <c:pt idx="23">
                  <c:v>6.7723333333333295</c:v>
                </c:pt>
                <c:pt idx="24">
                  <c:v>5.7638333333333289</c:v>
                </c:pt>
                <c:pt idx="25">
                  <c:v>5.0481666666666714</c:v>
                </c:pt>
                <c:pt idx="26">
                  <c:v>4.3476666666666688</c:v>
                </c:pt>
                <c:pt idx="27">
                  <c:v>3.1493333333333315</c:v>
                </c:pt>
                <c:pt idx="28">
                  <c:v>1.1748333333333341</c:v>
                </c:pt>
                <c:pt idx="29">
                  <c:v>2.9000000000000019E-2</c:v>
                </c:pt>
                <c:pt idx="30">
                  <c:v>2.2333333333333347E-2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ACA2-4195-B8B3-AEE8F0A66799}"/>
            </c:ext>
          </c:extLst>
        </c:ser>
        <c:ser>
          <c:idx val="1"/>
          <c:order val="13"/>
          <c:tx>
            <c:v>C2 RT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(Foglio1!$B$4:$B$16,Foglio1!$B$18:$B$34)</c:f>
              <c:numCache>
                <c:formatCode>General</c:formatCode>
                <c:ptCount val="30"/>
                <c:pt idx="0">
                  <c:v>0</c:v>
                </c:pt>
                <c:pt idx="1">
                  <c:v>69</c:v>
                </c:pt>
                <c:pt idx="2">
                  <c:v>138</c:v>
                </c:pt>
                <c:pt idx="3">
                  <c:v>207</c:v>
                </c:pt>
                <c:pt idx="4">
                  <c:v>276</c:v>
                </c:pt>
                <c:pt idx="5">
                  <c:v>345</c:v>
                </c:pt>
                <c:pt idx="6">
                  <c:v>414</c:v>
                </c:pt>
                <c:pt idx="7">
                  <c:v>483</c:v>
                </c:pt>
                <c:pt idx="8">
                  <c:v>552</c:v>
                </c:pt>
                <c:pt idx="9">
                  <c:v>621</c:v>
                </c:pt>
                <c:pt idx="10">
                  <c:v>690</c:v>
                </c:pt>
                <c:pt idx="11">
                  <c:v>759</c:v>
                </c:pt>
                <c:pt idx="12">
                  <c:v>828</c:v>
                </c:pt>
                <c:pt idx="13">
                  <c:v>966</c:v>
                </c:pt>
                <c:pt idx="14">
                  <c:v>1035</c:v>
                </c:pt>
                <c:pt idx="15">
                  <c:v>1104</c:v>
                </c:pt>
                <c:pt idx="16">
                  <c:v>1173</c:v>
                </c:pt>
                <c:pt idx="17">
                  <c:v>1242</c:v>
                </c:pt>
                <c:pt idx="18">
                  <c:v>1311</c:v>
                </c:pt>
                <c:pt idx="19">
                  <c:v>1380</c:v>
                </c:pt>
                <c:pt idx="20">
                  <c:v>1449</c:v>
                </c:pt>
                <c:pt idx="21">
                  <c:v>1518</c:v>
                </c:pt>
                <c:pt idx="22">
                  <c:v>1587</c:v>
                </c:pt>
                <c:pt idx="23">
                  <c:v>1656</c:v>
                </c:pt>
                <c:pt idx="24">
                  <c:v>1725</c:v>
                </c:pt>
                <c:pt idx="25">
                  <c:v>1794</c:v>
                </c:pt>
                <c:pt idx="26">
                  <c:v>1863</c:v>
                </c:pt>
                <c:pt idx="27">
                  <c:v>1932</c:v>
                </c:pt>
                <c:pt idx="28">
                  <c:v>2001</c:v>
                </c:pt>
                <c:pt idx="29">
                  <c:v>2070</c:v>
                </c:pt>
              </c:numCache>
            </c:numRef>
          </c:xVal>
          <c:yVal>
            <c:numRef>
              <c:f>(Foglio1!$D$4:$D$16,Foglio1!$D$18:$D$34)</c:f>
              <c:numCache>
                <c:formatCode>0.00</c:formatCode>
                <c:ptCount val="30"/>
                <c:pt idx="0">
                  <c:v>-0.5153333333333332</c:v>
                </c:pt>
                <c:pt idx="1">
                  <c:v>-0.56183333333333307</c:v>
                </c:pt>
                <c:pt idx="2">
                  <c:v>-0.56066666666666654</c:v>
                </c:pt>
                <c:pt idx="3">
                  <c:v>1.3328333333333329</c:v>
                </c:pt>
                <c:pt idx="4">
                  <c:v>3.0375000000000005</c:v>
                </c:pt>
                <c:pt idx="5">
                  <c:v>4.2164999999999981</c:v>
                </c:pt>
                <c:pt idx="6">
                  <c:v>4.9783333333333299</c:v>
                </c:pt>
                <c:pt idx="7">
                  <c:v>5.9520000000000035</c:v>
                </c:pt>
                <c:pt idx="8">
                  <c:v>7.2883333333333322</c:v>
                </c:pt>
                <c:pt idx="9">
                  <c:v>8.6133333333333351</c:v>
                </c:pt>
                <c:pt idx="10">
                  <c:v>8.7168333333333354</c:v>
                </c:pt>
                <c:pt idx="11">
                  <c:v>8.6936666666666635</c:v>
                </c:pt>
                <c:pt idx="12">
                  <c:v>8.6726666666666663</c:v>
                </c:pt>
                <c:pt idx="13">
                  <c:v>6.5525000000000002</c:v>
                </c:pt>
                <c:pt idx="14">
                  <c:v>5.2631666666666677</c:v>
                </c:pt>
                <c:pt idx="15">
                  <c:v>4.5481666666666678</c:v>
                </c:pt>
                <c:pt idx="16">
                  <c:v>3.8249999999999988</c:v>
                </c:pt>
                <c:pt idx="17">
                  <c:v>2.9714999999999985</c:v>
                </c:pt>
                <c:pt idx="18">
                  <c:v>1.2948333333333333</c:v>
                </c:pt>
                <c:pt idx="19">
                  <c:v>-0.55616666666666659</c:v>
                </c:pt>
                <c:pt idx="20">
                  <c:v>-0.55704918032786854</c:v>
                </c:pt>
                <c:pt idx="21">
                  <c:v>-0.56266666666666665</c:v>
                </c:pt>
                <c:pt idx="22">
                  <c:v>-0.5605</c:v>
                </c:pt>
                <c:pt idx="23">
                  <c:v>-0.55999999999999994</c:v>
                </c:pt>
                <c:pt idx="24">
                  <c:v>-0.56249999999999989</c:v>
                </c:pt>
                <c:pt idx="25">
                  <c:v>-0.56099999999999983</c:v>
                </c:pt>
                <c:pt idx="26">
                  <c:v>-0.56199999999999983</c:v>
                </c:pt>
                <c:pt idx="27">
                  <c:v>-0.56166666666666665</c:v>
                </c:pt>
                <c:pt idx="28">
                  <c:v>-0.56216666666666637</c:v>
                </c:pt>
                <c:pt idx="29">
                  <c:v>-0.56049999999999978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ACA2-4195-B8B3-AEE8F0A66799}"/>
            </c:ext>
          </c:extLst>
        </c:ser>
        <c:ser>
          <c:idx val="2"/>
          <c:order val="14"/>
          <c:tx>
            <c:v>C3 RT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xVal>
            <c:numRef>
              <c:f>Foglio1!$B$4:$B$34</c:f>
              <c:numCache>
                <c:formatCode>General</c:formatCode>
                <c:ptCount val="31"/>
                <c:pt idx="0">
                  <c:v>0</c:v>
                </c:pt>
                <c:pt idx="1">
                  <c:v>69</c:v>
                </c:pt>
                <c:pt idx="2">
                  <c:v>138</c:v>
                </c:pt>
                <c:pt idx="3">
                  <c:v>207</c:v>
                </c:pt>
                <c:pt idx="4">
                  <c:v>276</c:v>
                </c:pt>
                <c:pt idx="5">
                  <c:v>345</c:v>
                </c:pt>
                <c:pt idx="6">
                  <c:v>414</c:v>
                </c:pt>
                <c:pt idx="7">
                  <c:v>483</c:v>
                </c:pt>
                <c:pt idx="8">
                  <c:v>552</c:v>
                </c:pt>
                <c:pt idx="9">
                  <c:v>621</c:v>
                </c:pt>
                <c:pt idx="10">
                  <c:v>690</c:v>
                </c:pt>
                <c:pt idx="11">
                  <c:v>759</c:v>
                </c:pt>
                <c:pt idx="12">
                  <c:v>828</c:v>
                </c:pt>
                <c:pt idx="13">
                  <c:v>897</c:v>
                </c:pt>
                <c:pt idx="14">
                  <c:v>966</c:v>
                </c:pt>
                <c:pt idx="15">
                  <c:v>1035</c:v>
                </c:pt>
                <c:pt idx="16">
                  <c:v>1104</c:v>
                </c:pt>
                <c:pt idx="17">
                  <c:v>1173</c:v>
                </c:pt>
                <c:pt idx="18">
                  <c:v>1242</c:v>
                </c:pt>
                <c:pt idx="19">
                  <c:v>1311</c:v>
                </c:pt>
                <c:pt idx="20">
                  <c:v>1380</c:v>
                </c:pt>
                <c:pt idx="21">
                  <c:v>1449</c:v>
                </c:pt>
                <c:pt idx="22">
                  <c:v>1518</c:v>
                </c:pt>
                <c:pt idx="23">
                  <c:v>1587</c:v>
                </c:pt>
                <c:pt idx="24">
                  <c:v>1656</c:v>
                </c:pt>
                <c:pt idx="25">
                  <c:v>1725</c:v>
                </c:pt>
                <c:pt idx="26">
                  <c:v>1794</c:v>
                </c:pt>
                <c:pt idx="27">
                  <c:v>1863</c:v>
                </c:pt>
                <c:pt idx="28">
                  <c:v>1932</c:v>
                </c:pt>
                <c:pt idx="29">
                  <c:v>2001</c:v>
                </c:pt>
                <c:pt idx="30">
                  <c:v>2070</c:v>
                </c:pt>
              </c:numCache>
            </c:numRef>
          </c:xVal>
          <c:yVal>
            <c:numRef>
              <c:f>Foglio1!$E$4:$E$34</c:f>
              <c:numCache>
                <c:formatCode>0.00</c:formatCode>
                <c:ptCount val="31"/>
                <c:pt idx="0">
                  <c:v>10.507833333333329</c:v>
                </c:pt>
                <c:pt idx="1">
                  <c:v>10.793666666666663</c:v>
                </c:pt>
                <c:pt idx="2">
                  <c:v>10.692000000000005</c:v>
                </c:pt>
                <c:pt idx="3">
                  <c:v>9.2701666666666593</c:v>
                </c:pt>
                <c:pt idx="4">
                  <c:v>7.8204999999999973</c:v>
                </c:pt>
                <c:pt idx="5">
                  <c:v>6.7164999999999955</c:v>
                </c:pt>
                <c:pt idx="6">
                  <c:v>5.8229999999999968</c:v>
                </c:pt>
                <c:pt idx="7">
                  <c:v>4.47</c:v>
                </c:pt>
                <c:pt idx="8">
                  <c:v>2.4006666666666656</c:v>
                </c:pt>
                <c:pt idx="9">
                  <c:v>1.4000000000000005E-2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1.6263333333333343</c:v>
                </c:pt>
                <c:pt idx="23">
                  <c:v>4.0673333333333384</c:v>
                </c:pt>
                <c:pt idx="24">
                  <c:v>5.4799999999999995</c:v>
                </c:pt>
                <c:pt idx="25">
                  <c:v>6.3224999999999962</c:v>
                </c:pt>
                <c:pt idx="26">
                  <c:v>7.042333333333338</c:v>
                </c:pt>
                <c:pt idx="27">
                  <c:v>8.1013333333333399</c:v>
                </c:pt>
                <c:pt idx="28">
                  <c:v>9.7143333333333413</c:v>
                </c:pt>
                <c:pt idx="29">
                  <c:v>10.678166666666666</c:v>
                </c:pt>
                <c:pt idx="30">
                  <c:v>10.705666666666668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E-ACA2-4195-B8B3-AEE8F0A66799}"/>
            </c:ext>
          </c:extLst>
        </c:ser>
        <c:ser>
          <c:idx val="3"/>
          <c:order val="15"/>
          <c:tx>
            <c:v>C1 50°C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Foglio1!$B$4:$B$34</c:f>
              <c:numCache>
                <c:formatCode>General</c:formatCode>
                <c:ptCount val="31"/>
                <c:pt idx="0">
                  <c:v>0</c:v>
                </c:pt>
                <c:pt idx="1">
                  <c:v>69</c:v>
                </c:pt>
                <c:pt idx="2">
                  <c:v>138</c:v>
                </c:pt>
                <c:pt idx="3">
                  <c:v>207</c:v>
                </c:pt>
                <c:pt idx="4">
                  <c:v>276</c:v>
                </c:pt>
                <c:pt idx="5">
                  <c:v>345</c:v>
                </c:pt>
                <c:pt idx="6">
                  <c:v>414</c:v>
                </c:pt>
                <c:pt idx="7">
                  <c:v>483</c:v>
                </c:pt>
                <c:pt idx="8">
                  <c:v>552</c:v>
                </c:pt>
                <c:pt idx="9">
                  <c:v>621</c:v>
                </c:pt>
                <c:pt idx="10">
                  <c:v>690</c:v>
                </c:pt>
                <c:pt idx="11">
                  <c:v>759</c:v>
                </c:pt>
                <c:pt idx="12">
                  <c:v>828</c:v>
                </c:pt>
                <c:pt idx="13">
                  <c:v>897</c:v>
                </c:pt>
                <c:pt idx="14">
                  <c:v>966</c:v>
                </c:pt>
                <c:pt idx="15">
                  <c:v>1035</c:v>
                </c:pt>
                <c:pt idx="16">
                  <c:v>1104</c:v>
                </c:pt>
                <c:pt idx="17">
                  <c:v>1173</c:v>
                </c:pt>
                <c:pt idx="18">
                  <c:v>1242</c:v>
                </c:pt>
                <c:pt idx="19">
                  <c:v>1311</c:v>
                </c:pt>
                <c:pt idx="20">
                  <c:v>1380</c:v>
                </c:pt>
                <c:pt idx="21">
                  <c:v>1449</c:v>
                </c:pt>
                <c:pt idx="22">
                  <c:v>1518</c:v>
                </c:pt>
                <c:pt idx="23">
                  <c:v>1587</c:v>
                </c:pt>
                <c:pt idx="24">
                  <c:v>1656</c:v>
                </c:pt>
                <c:pt idx="25">
                  <c:v>1725</c:v>
                </c:pt>
                <c:pt idx="26">
                  <c:v>1794</c:v>
                </c:pt>
                <c:pt idx="27">
                  <c:v>1863</c:v>
                </c:pt>
                <c:pt idx="28">
                  <c:v>1932</c:v>
                </c:pt>
                <c:pt idx="29">
                  <c:v>2001</c:v>
                </c:pt>
                <c:pt idx="30">
                  <c:v>2070</c:v>
                </c:pt>
              </c:numCache>
            </c:numRef>
          </c:xVal>
          <c:yVal>
            <c:numRef>
              <c:f>Foglio1!$AA$4:$AA$34</c:f>
              <c:numCache>
                <c:formatCode>0.00</c:formatCode>
                <c:ptCount val="31"/>
                <c:pt idx="0">
                  <c:v>3.5333333333333342E-2</c:v>
                </c:pt>
                <c:pt idx="1">
                  <c:v>3.0000000000000023E-2</c:v>
                </c:pt>
                <c:pt idx="2">
                  <c:v>3.0000000000000023E-2</c:v>
                </c:pt>
                <c:pt idx="3">
                  <c:v>3.0000000000000023E-2</c:v>
                </c:pt>
                <c:pt idx="4">
                  <c:v>3.0000000000000023E-2</c:v>
                </c:pt>
                <c:pt idx="5">
                  <c:v>3.0000000000000023E-2</c:v>
                </c:pt>
                <c:pt idx="6">
                  <c:v>3.0000000000000023E-2</c:v>
                </c:pt>
                <c:pt idx="7">
                  <c:v>2.9500000000000023E-2</c:v>
                </c:pt>
                <c:pt idx="8">
                  <c:v>3.0000000000000023E-2</c:v>
                </c:pt>
                <c:pt idx="9">
                  <c:v>3.0000000000000023E-2</c:v>
                </c:pt>
                <c:pt idx="10">
                  <c:v>3.0000000000000023E-2</c:v>
                </c:pt>
                <c:pt idx="11">
                  <c:v>2.9833333333333358E-2</c:v>
                </c:pt>
                <c:pt idx="12">
                  <c:v>3.0000000000000023E-2</c:v>
                </c:pt>
                <c:pt idx="13">
                  <c:v>2.9833333333333358E-2</c:v>
                </c:pt>
                <c:pt idx="14">
                  <c:v>2.703333333333334</c:v>
                </c:pt>
                <c:pt idx="15">
                  <c:v>4.2425000000000015</c:v>
                </c:pt>
                <c:pt idx="16">
                  <c:v>5.0638333333333341</c:v>
                </c:pt>
                <c:pt idx="17">
                  <c:v>5.8655000000000026</c:v>
                </c:pt>
                <c:pt idx="18">
                  <c:v>6.7270000000000021</c:v>
                </c:pt>
                <c:pt idx="19">
                  <c:v>8.1596721311475378</c:v>
                </c:pt>
                <c:pt idx="20">
                  <c:v>9.5773333333333355</c:v>
                </c:pt>
                <c:pt idx="21">
                  <c:v>9.6016666666666666</c:v>
                </c:pt>
                <c:pt idx="22">
                  <c:v>8.5638333333333385</c:v>
                </c:pt>
                <c:pt idx="23">
                  <c:v>6.9494999999999987</c:v>
                </c:pt>
                <c:pt idx="24">
                  <c:v>5.8910000000000018</c:v>
                </c:pt>
                <c:pt idx="25">
                  <c:v>5.1369999999999987</c:v>
                </c:pt>
                <c:pt idx="26">
                  <c:v>4.407499999999998</c:v>
                </c:pt>
                <c:pt idx="27">
                  <c:v>3.1208333333333349</c:v>
                </c:pt>
                <c:pt idx="28">
                  <c:v>1.1700000000000002</c:v>
                </c:pt>
                <c:pt idx="29">
                  <c:v>3.3500000000000016E-2</c:v>
                </c:pt>
                <c:pt idx="30">
                  <c:v>3.0491803278688549E-2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F-ACA2-4195-B8B3-AEE8F0A66799}"/>
            </c:ext>
          </c:extLst>
        </c:ser>
        <c:ser>
          <c:idx val="4"/>
          <c:order val="16"/>
          <c:tx>
            <c:v>C2 50°C</c:v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Foglio1!$B$4:$B$34</c:f>
              <c:numCache>
                <c:formatCode>General</c:formatCode>
                <c:ptCount val="31"/>
                <c:pt idx="0">
                  <c:v>0</c:v>
                </c:pt>
                <c:pt idx="1">
                  <c:v>69</c:v>
                </c:pt>
                <c:pt idx="2">
                  <c:v>138</c:v>
                </c:pt>
                <c:pt idx="3">
                  <c:v>207</c:v>
                </c:pt>
                <c:pt idx="4">
                  <c:v>276</c:v>
                </c:pt>
                <c:pt idx="5">
                  <c:v>345</c:v>
                </c:pt>
                <c:pt idx="6">
                  <c:v>414</c:v>
                </c:pt>
                <c:pt idx="7">
                  <c:v>483</c:v>
                </c:pt>
                <c:pt idx="8">
                  <c:v>552</c:v>
                </c:pt>
                <c:pt idx="9">
                  <c:v>621</c:v>
                </c:pt>
                <c:pt idx="10">
                  <c:v>690</c:v>
                </c:pt>
                <c:pt idx="11">
                  <c:v>759</c:v>
                </c:pt>
                <c:pt idx="12">
                  <c:v>828</c:v>
                </c:pt>
                <c:pt idx="13">
                  <c:v>897</c:v>
                </c:pt>
                <c:pt idx="14">
                  <c:v>966</c:v>
                </c:pt>
                <c:pt idx="15">
                  <c:v>1035</c:v>
                </c:pt>
                <c:pt idx="16">
                  <c:v>1104</c:v>
                </c:pt>
                <c:pt idx="17">
                  <c:v>1173</c:v>
                </c:pt>
                <c:pt idx="18">
                  <c:v>1242</c:v>
                </c:pt>
                <c:pt idx="19">
                  <c:v>1311</c:v>
                </c:pt>
                <c:pt idx="20">
                  <c:v>1380</c:v>
                </c:pt>
                <c:pt idx="21">
                  <c:v>1449</c:v>
                </c:pt>
                <c:pt idx="22">
                  <c:v>1518</c:v>
                </c:pt>
                <c:pt idx="23">
                  <c:v>1587</c:v>
                </c:pt>
                <c:pt idx="24">
                  <c:v>1656</c:v>
                </c:pt>
                <c:pt idx="25">
                  <c:v>1725</c:v>
                </c:pt>
                <c:pt idx="26">
                  <c:v>1794</c:v>
                </c:pt>
                <c:pt idx="27">
                  <c:v>1863</c:v>
                </c:pt>
                <c:pt idx="28">
                  <c:v>1932</c:v>
                </c:pt>
                <c:pt idx="29">
                  <c:v>2001</c:v>
                </c:pt>
                <c:pt idx="30">
                  <c:v>2070</c:v>
                </c:pt>
              </c:numCache>
            </c:numRef>
          </c:xVal>
          <c:yVal>
            <c:numRef>
              <c:f>Foglio1!$AB$4:$AB$34</c:f>
              <c:numCache>
                <c:formatCode>0.00</c:formatCode>
                <c:ptCount val="31"/>
                <c:pt idx="0">
                  <c:v>-0.54699999999999993</c:v>
                </c:pt>
                <c:pt idx="1">
                  <c:v>-0.55599999999999961</c:v>
                </c:pt>
                <c:pt idx="2">
                  <c:v>-0.56066666666666642</c:v>
                </c:pt>
                <c:pt idx="3">
                  <c:v>1.444</c:v>
                </c:pt>
                <c:pt idx="4">
                  <c:v>3.122833333333332</c:v>
                </c:pt>
                <c:pt idx="5">
                  <c:v>4.2931666666666679</c:v>
                </c:pt>
                <c:pt idx="6">
                  <c:v>5.1218333333333339</c:v>
                </c:pt>
                <c:pt idx="7">
                  <c:v>6.1786666666666683</c:v>
                </c:pt>
                <c:pt idx="8">
                  <c:v>7.5511666666666661</c:v>
                </c:pt>
                <c:pt idx="9">
                  <c:v>8.8999999999999986</c:v>
                </c:pt>
                <c:pt idx="10">
                  <c:v>8.9998333333333296</c:v>
                </c:pt>
                <c:pt idx="11">
                  <c:v>9.0004999999999988</c:v>
                </c:pt>
                <c:pt idx="12">
                  <c:v>8.970833333333335</c:v>
                </c:pt>
                <c:pt idx="13">
                  <c:v>8.3445000000000036</c:v>
                </c:pt>
                <c:pt idx="14">
                  <c:v>6.7714999999999952</c:v>
                </c:pt>
                <c:pt idx="15">
                  <c:v>5.4623333333333344</c:v>
                </c:pt>
                <c:pt idx="16">
                  <c:v>4.7188333333333325</c:v>
                </c:pt>
                <c:pt idx="17">
                  <c:v>3.9078333333333322</c:v>
                </c:pt>
                <c:pt idx="18">
                  <c:v>2.964999999999999</c:v>
                </c:pt>
                <c:pt idx="19">
                  <c:v>1.2509836065573774</c:v>
                </c:pt>
                <c:pt idx="20">
                  <c:v>-0.55149999999999977</c:v>
                </c:pt>
                <c:pt idx="21">
                  <c:v>-0.55766666666666642</c:v>
                </c:pt>
                <c:pt idx="22">
                  <c:v>-0.55783333333333307</c:v>
                </c:pt>
                <c:pt idx="23">
                  <c:v>-0.55666666666666631</c:v>
                </c:pt>
                <c:pt idx="24">
                  <c:v>-0.55699999999999972</c:v>
                </c:pt>
                <c:pt idx="25">
                  <c:v>-0.55799999999999983</c:v>
                </c:pt>
                <c:pt idx="26">
                  <c:v>-0.55683333333333329</c:v>
                </c:pt>
                <c:pt idx="27">
                  <c:v>-0.55899999999999994</c:v>
                </c:pt>
                <c:pt idx="28">
                  <c:v>-0.55799999999999972</c:v>
                </c:pt>
                <c:pt idx="29">
                  <c:v>-0.55616666666666636</c:v>
                </c:pt>
                <c:pt idx="30">
                  <c:v>-0.55950819672131125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0-ACA2-4195-B8B3-AEE8F0A66799}"/>
            </c:ext>
          </c:extLst>
        </c:ser>
        <c:ser>
          <c:idx val="5"/>
          <c:order val="17"/>
          <c:tx>
            <c:v>C3 50°C</c:v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Foglio1!$B$4:$B$34</c:f>
              <c:numCache>
                <c:formatCode>General</c:formatCode>
                <c:ptCount val="31"/>
                <c:pt idx="0">
                  <c:v>0</c:v>
                </c:pt>
                <c:pt idx="1">
                  <c:v>69</c:v>
                </c:pt>
                <c:pt idx="2">
                  <c:v>138</c:v>
                </c:pt>
                <c:pt idx="3">
                  <c:v>207</c:v>
                </c:pt>
                <c:pt idx="4">
                  <c:v>276</c:v>
                </c:pt>
                <c:pt idx="5">
                  <c:v>345</c:v>
                </c:pt>
                <c:pt idx="6">
                  <c:v>414</c:v>
                </c:pt>
                <c:pt idx="7">
                  <c:v>483</c:v>
                </c:pt>
                <c:pt idx="8">
                  <c:v>552</c:v>
                </c:pt>
                <c:pt idx="9">
                  <c:v>621</c:v>
                </c:pt>
                <c:pt idx="10">
                  <c:v>690</c:v>
                </c:pt>
                <c:pt idx="11">
                  <c:v>759</c:v>
                </c:pt>
                <c:pt idx="12">
                  <c:v>828</c:v>
                </c:pt>
                <c:pt idx="13">
                  <c:v>897</c:v>
                </c:pt>
                <c:pt idx="14">
                  <c:v>966</c:v>
                </c:pt>
                <c:pt idx="15">
                  <c:v>1035</c:v>
                </c:pt>
                <c:pt idx="16">
                  <c:v>1104</c:v>
                </c:pt>
                <c:pt idx="17">
                  <c:v>1173</c:v>
                </c:pt>
                <c:pt idx="18">
                  <c:v>1242</c:v>
                </c:pt>
                <c:pt idx="19">
                  <c:v>1311</c:v>
                </c:pt>
                <c:pt idx="20">
                  <c:v>1380</c:v>
                </c:pt>
                <c:pt idx="21">
                  <c:v>1449</c:v>
                </c:pt>
                <c:pt idx="22">
                  <c:v>1518</c:v>
                </c:pt>
                <c:pt idx="23">
                  <c:v>1587</c:v>
                </c:pt>
                <c:pt idx="24">
                  <c:v>1656</c:v>
                </c:pt>
                <c:pt idx="25">
                  <c:v>1725</c:v>
                </c:pt>
                <c:pt idx="26">
                  <c:v>1794</c:v>
                </c:pt>
                <c:pt idx="27">
                  <c:v>1863</c:v>
                </c:pt>
                <c:pt idx="28">
                  <c:v>1932</c:v>
                </c:pt>
                <c:pt idx="29">
                  <c:v>2001</c:v>
                </c:pt>
                <c:pt idx="30">
                  <c:v>2070</c:v>
                </c:pt>
              </c:numCache>
            </c:numRef>
          </c:xVal>
          <c:yVal>
            <c:numRef>
              <c:f>Foglio1!$AC$4:$AC$34</c:f>
              <c:numCache>
                <c:formatCode>0.00</c:formatCode>
                <c:ptCount val="31"/>
                <c:pt idx="0">
                  <c:v>11.052499999999991</c:v>
                </c:pt>
                <c:pt idx="1">
                  <c:v>11.21633333333334</c:v>
                </c:pt>
                <c:pt idx="2">
                  <c:v>11.071666666666657</c:v>
                </c:pt>
                <c:pt idx="3">
                  <c:v>9.5329999999999924</c:v>
                </c:pt>
                <c:pt idx="4">
                  <c:v>8.0726666666666667</c:v>
                </c:pt>
                <c:pt idx="5">
                  <c:v>6.9998333333333393</c:v>
                </c:pt>
                <c:pt idx="6">
                  <c:v>5.9851666666666681</c:v>
                </c:pt>
                <c:pt idx="7">
                  <c:v>4.5198333333333345</c:v>
                </c:pt>
                <c:pt idx="8">
                  <c:v>2.3633333333333328</c:v>
                </c:pt>
                <c:pt idx="9">
                  <c:v>1.7000000000000005E-2</c:v>
                </c:pt>
                <c:pt idx="10">
                  <c:v>5.0000000000000001E-4</c:v>
                </c:pt>
                <c:pt idx="11">
                  <c:v>3.3333333333333332E-4</c:v>
                </c:pt>
                <c:pt idx="12">
                  <c:v>1.6666666666666666E-3</c:v>
                </c:pt>
                <c:pt idx="13">
                  <c:v>2.1666666666666661E-3</c:v>
                </c:pt>
                <c:pt idx="14">
                  <c:v>2.1666666666666661E-3</c:v>
                </c:pt>
                <c:pt idx="15">
                  <c:v>3.6666666666666675E-3</c:v>
                </c:pt>
                <c:pt idx="16">
                  <c:v>8.3333333333333339E-4</c:v>
                </c:pt>
                <c:pt idx="17">
                  <c:v>1.1666666666666668E-3</c:v>
                </c:pt>
                <c:pt idx="18">
                  <c:v>1E-3</c:v>
                </c:pt>
                <c:pt idx="19">
                  <c:v>3.7704918032786896E-3</c:v>
                </c:pt>
                <c:pt idx="20">
                  <c:v>2.3333333333333331E-3</c:v>
                </c:pt>
                <c:pt idx="21">
                  <c:v>3.333333333333334E-3</c:v>
                </c:pt>
                <c:pt idx="22">
                  <c:v>1.6810000000000007</c:v>
                </c:pt>
                <c:pt idx="23">
                  <c:v>4.1698333333333322</c:v>
                </c:pt>
                <c:pt idx="24">
                  <c:v>5.6588333333333338</c:v>
                </c:pt>
                <c:pt idx="25">
                  <c:v>6.5658333333333294</c:v>
                </c:pt>
                <c:pt idx="26">
                  <c:v>7.3398333333333401</c:v>
                </c:pt>
                <c:pt idx="27">
                  <c:v>8.487666666666664</c:v>
                </c:pt>
                <c:pt idx="28">
                  <c:v>10.110999999999997</c:v>
                </c:pt>
                <c:pt idx="29">
                  <c:v>11.09116666666667</c:v>
                </c:pt>
                <c:pt idx="30">
                  <c:v>11.136885245901633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1-ACA2-4195-B8B3-AEE8F0A667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58650880"/>
        <c:axId val="1058651296"/>
      </c:scatterChart>
      <c:valAx>
        <c:axId val="1058650880"/>
        <c:scaling>
          <c:orientation val="minMax"/>
          <c:max val="2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 algn="ctr" rtl="0">
                  <a:defRPr lang="en-US" sz="1200" b="0" i="0" u="none" strike="noStrike" kern="1200" baseline="0" dirty="0" smtClean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r>
                  <a:rPr lang="en-US" sz="1200" b="0" i="0" u="none" strike="noStrike" kern="1200" baseline="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Montserrat" panose="00000500000000000000" pitchFamily="2" charset="0"/>
                    <a:ea typeface="+mn-ea"/>
                    <a:cs typeface="+mn-cs"/>
                  </a:rPr>
                  <a:t>Valve Position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058651296"/>
        <c:crosses val="autoZero"/>
        <c:crossBetween val="midCat"/>
      </c:valAx>
      <c:valAx>
        <c:axId val="1058651296"/>
        <c:scaling>
          <c:orientation val="minMax"/>
          <c:max val="3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sz="1050"/>
                </a:pPr>
                <a:r>
                  <a:rPr lang="en-US" sz="1200" dirty="0"/>
                  <a:t>Coolant Flow rate (lpm)</a:t>
                </a:r>
              </a:p>
            </c:rich>
          </c:tx>
          <c:overlay val="0"/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058650880"/>
        <c:crosses val="autoZero"/>
        <c:crossBetween val="midCat"/>
      </c:valAx>
    </c:plotArea>
    <c:plotVisOnly val="1"/>
    <c:dispBlanksAs val="gap"/>
    <c:showDLblsOverMax val="0"/>
    <c:extLst/>
  </c:chart>
  <c:txPr>
    <a:bodyPr/>
    <a:lstStyle/>
    <a:p>
      <a:pPr>
        <a:defRPr>
          <a:latin typeface="Montserrat" panose="00000500000000000000" pitchFamily="2" charset="0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Sheet3_rework!$AM$7</c:f>
              <c:strCache>
                <c:ptCount val="1"/>
                <c:pt idx="0">
                  <c:v>Weight</c:v>
                </c:pt>
              </c:strCache>
            </c:strRef>
          </c:tx>
          <c:explosion val="5"/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C92-492F-9B0D-DFB39C94F883}"/>
              </c:ext>
            </c:extLst>
          </c:dPt>
          <c:dPt>
            <c:idx val="1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C92-492F-9B0D-DFB39C94F88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Sheet3_rework!$AL$8:$AL$9</c:f>
              <c:strCache>
                <c:ptCount val="2"/>
                <c:pt idx="0">
                  <c:v>Refrigernat</c:v>
                </c:pt>
                <c:pt idx="1">
                  <c:v>Coolant</c:v>
                </c:pt>
              </c:strCache>
            </c:strRef>
          </c:cat>
          <c:val>
            <c:numRef>
              <c:f>Sheet3_rework!$AM$8:$AM$9</c:f>
              <c:numCache>
                <c:formatCode>0%</c:formatCode>
                <c:ptCount val="2"/>
                <c:pt idx="0">
                  <c:v>0.33284179481777965</c:v>
                </c:pt>
                <c:pt idx="1">
                  <c:v>0.66715820518222035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C92-492F-9B0D-DFB39C94F88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24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Sheet3_rework!$AN$7</c:f>
              <c:strCache>
                <c:ptCount val="1"/>
                <c:pt idx="0">
                  <c:v>Cost</c:v>
                </c:pt>
              </c:strCache>
            </c:strRef>
          </c:tx>
          <c:spPr>
            <a:solidFill>
              <a:srgbClr val="92D050"/>
            </a:solidFill>
          </c:spPr>
          <c:explosion val="5"/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C72-40F8-8076-99BF7756FEE8}"/>
              </c:ext>
            </c:extLst>
          </c:dPt>
          <c:dPt>
            <c:idx val="1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C72-40F8-8076-99BF7756FEE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Sheet3_rework!$AL$8:$AL$9</c:f>
              <c:strCache>
                <c:ptCount val="2"/>
                <c:pt idx="0">
                  <c:v>Refrigernat</c:v>
                </c:pt>
                <c:pt idx="1">
                  <c:v>Coolant</c:v>
                </c:pt>
              </c:strCache>
            </c:strRef>
          </c:cat>
          <c:val>
            <c:numRef>
              <c:f>Sheet3_rework!$AN$8:$AN$9</c:f>
              <c:numCache>
                <c:formatCode>0%</c:formatCode>
                <c:ptCount val="2"/>
                <c:pt idx="0">
                  <c:v>0.74754558204768573</c:v>
                </c:pt>
                <c:pt idx="1">
                  <c:v>0.25245441795231416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C72-40F8-8076-99BF7756FEE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1076016553829087"/>
          <c:y val="3.0969894174002033E-2"/>
          <c:w val="0.53768521936649638"/>
          <c:h val="0.86891687469060586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Sheet1!$A$2:$A$6</c:f>
              <c:strCache>
                <c:ptCount val="5"/>
                <c:pt idx="0">
                  <c:v>Other (Sleeves, Clips, etc)</c:v>
                </c:pt>
                <c:pt idx="1">
                  <c:v>Number of Joints</c:v>
                </c:pt>
                <c:pt idx="2">
                  <c:v>Wiring &amp; I/Os</c:v>
                </c:pt>
                <c:pt idx="3">
                  <c:v>Tubing Length / Coolant Weight</c:v>
                </c:pt>
                <c:pt idx="4">
                  <c:v>Pumps, Valves 
and Brackets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75</c:v>
                </c:pt>
                <c:pt idx="1">
                  <c:v>80</c:v>
                </c:pt>
                <c:pt idx="2">
                  <c:v>50</c:v>
                </c:pt>
                <c:pt idx="3">
                  <c:v>85</c:v>
                </c:pt>
                <c:pt idx="4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A1-40FD-952D-7A0880A2E36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Sheet1!$A$2:$A$6</c:f>
              <c:strCache>
                <c:ptCount val="5"/>
                <c:pt idx="0">
                  <c:v>Other (Sleeves, Clips, etc)</c:v>
                </c:pt>
                <c:pt idx="1">
                  <c:v>Number of Joints</c:v>
                </c:pt>
                <c:pt idx="2">
                  <c:v>Wiring &amp; I/Os</c:v>
                </c:pt>
                <c:pt idx="3">
                  <c:v>Tubing Length / Coolant Weight</c:v>
                </c:pt>
                <c:pt idx="4">
                  <c:v>Pumps, Valves 
and Brackets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25</c:v>
                </c:pt>
                <c:pt idx="1">
                  <c:v>20</c:v>
                </c:pt>
                <c:pt idx="2">
                  <c:v>50</c:v>
                </c:pt>
                <c:pt idx="3">
                  <c:v>15</c:v>
                </c:pt>
                <c:pt idx="4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3A1-40FD-952D-7A0880A2E36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68"/>
        <c:overlap val="100"/>
        <c:axId val="1936549631"/>
        <c:axId val="1936550591"/>
      </c:barChart>
      <c:catAx>
        <c:axId val="193654963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1936550591"/>
        <c:crosses val="autoZero"/>
        <c:auto val="1"/>
        <c:lblAlgn val="ctr"/>
        <c:lblOffset val="100"/>
        <c:noMultiLvlLbl val="0"/>
      </c:catAx>
      <c:valAx>
        <c:axId val="1936550591"/>
        <c:scaling>
          <c:orientation val="minMax"/>
          <c:max val="100"/>
        </c:scaling>
        <c:delete val="1"/>
        <c:axPos val="b"/>
        <c:numFmt formatCode="General" sourceLinked="1"/>
        <c:majorTickMark val="none"/>
        <c:minorTickMark val="none"/>
        <c:tickLblPos val="nextTo"/>
        <c:crossAx val="193654963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v>PM</c:v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Heart_PM!$F$228:$F$260</c:f>
              <c:numCache>
                <c:formatCode>0.0</c:formatCode>
                <c:ptCount val="33"/>
                <c:pt idx="0">
                  <c:v>1.68</c:v>
                </c:pt>
                <c:pt idx="1">
                  <c:v>3.416969696969697</c:v>
                </c:pt>
                <c:pt idx="2">
                  <c:v>5.1539393939393943</c:v>
                </c:pt>
                <c:pt idx="3">
                  <c:v>6.8909090909090915</c:v>
                </c:pt>
                <c:pt idx="4">
                  <c:v>8.6278787878787888</c:v>
                </c:pt>
                <c:pt idx="5">
                  <c:v>10.364848484848485</c:v>
                </c:pt>
                <c:pt idx="6">
                  <c:v>12.101818181818182</c:v>
                </c:pt>
                <c:pt idx="7">
                  <c:v>13.838787878787878</c:v>
                </c:pt>
                <c:pt idx="8">
                  <c:v>15.575757575757574</c:v>
                </c:pt>
                <c:pt idx="9">
                  <c:v>17.312727272727273</c:v>
                </c:pt>
                <c:pt idx="10">
                  <c:v>19.049696969696971</c:v>
                </c:pt>
                <c:pt idx="11">
                  <c:v>20.786666666666669</c:v>
                </c:pt>
                <c:pt idx="12">
                  <c:v>22.523636363636367</c:v>
                </c:pt>
                <c:pt idx="13">
                  <c:v>24.260606060606065</c:v>
                </c:pt>
                <c:pt idx="14">
                  <c:v>25.997575757575763</c:v>
                </c:pt>
                <c:pt idx="15">
                  <c:v>27.734545454545461</c:v>
                </c:pt>
                <c:pt idx="16">
                  <c:v>29.47151515151516</c:v>
                </c:pt>
                <c:pt idx="17">
                  <c:v>31.208484848484854</c:v>
                </c:pt>
                <c:pt idx="18">
                  <c:v>32.945454545454552</c:v>
                </c:pt>
                <c:pt idx="19">
                  <c:v>34.68242424242424</c:v>
                </c:pt>
                <c:pt idx="20">
                  <c:v>36.419393939393942</c:v>
                </c:pt>
                <c:pt idx="21">
                  <c:v>38.156363636363636</c:v>
                </c:pt>
                <c:pt idx="22">
                  <c:v>39.893333333333331</c:v>
                </c:pt>
                <c:pt idx="23">
                  <c:v>41.630303030303025</c:v>
                </c:pt>
                <c:pt idx="24">
                  <c:v>43.36727272727272</c:v>
                </c:pt>
                <c:pt idx="25">
                  <c:v>45.104242424242415</c:v>
                </c:pt>
                <c:pt idx="26">
                  <c:v>46.841212121212109</c:v>
                </c:pt>
                <c:pt idx="27">
                  <c:v>48.578181818181811</c:v>
                </c:pt>
                <c:pt idx="28">
                  <c:v>50.315151515151499</c:v>
                </c:pt>
                <c:pt idx="29">
                  <c:v>52.052121212121193</c:v>
                </c:pt>
                <c:pt idx="30">
                  <c:v>53.789090909090888</c:v>
                </c:pt>
                <c:pt idx="31">
                  <c:v>55.526060606060582</c:v>
                </c:pt>
                <c:pt idx="32">
                  <c:v>57.263030303030277</c:v>
                </c:pt>
              </c:numCache>
            </c:numRef>
          </c:xVal>
          <c:yVal>
            <c:numRef>
              <c:f>Heart_PM!$G$228:$G$260</c:f>
              <c:numCache>
                <c:formatCode>0.00</c:formatCode>
                <c:ptCount val="33"/>
                <c:pt idx="0">
                  <c:v>1.1459999999999999</c:v>
                </c:pt>
                <c:pt idx="1">
                  <c:v>1.1319999999999999</c:v>
                </c:pt>
                <c:pt idx="2">
                  <c:v>1.141</c:v>
                </c:pt>
                <c:pt idx="3">
                  <c:v>1.147</c:v>
                </c:pt>
                <c:pt idx="4">
                  <c:v>1.1479999999999999</c:v>
                </c:pt>
                <c:pt idx="5">
                  <c:v>1.1479999999999999</c:v>
                </c:pt>
                <c:pt idx="6">
                  <c:v>1.1499999999999999</c:v>
                </c:pt>
                <c:pt idx="7">
                  <c:v>1.155</c:v>
                </c:pt>
                <c:pt idx="8">
                  <c:v>1.1599999999999999</c:v>
                </c:pt>
                <c:pt idx="9">
                  <c:v>1.1619999999999999</c:v>
                </c:pt>
                <c:pt idx="10">
                  <c:v>1.1579999999999999</c:v>
                </c:pt>
                <c:pt idx="11">
                  <c:v>1.1459999999999999</c:v>
                </c:pt>
                <c:pt idx="12">
                  <c:v>1.1240000000000001</c:v>
                </c:pt>
                <c:pt idx="13">
                  <c:v>1.095</c:v>
                </c:pt>
                <c:pt idx="14">
                  <c:v>1.0609999999999999</c:v>
                </c:pt>
                <c:pt idx="15">
                  <c:v>1.022</c:v>
                </c:pt>
                <c:pt idx="16">
                  <c:v>0.98399999999999999</c:v>
                </c:pt>
                <c:pt idx="17">
                  <c:v>0.94699999999999995</c:v>
                </c:pt>
                <c:pt idx="18">
                  <c:v>0.91200000000000003</c:v>
                </c:pt>
                <c:pt idx="19">
                  <c:v>0.879</c:v>
                </c:pt>
                <c:pt idx="20">
                  <c:v>0.84899999999999998</c:v>
                </c:pt>
                <c:pt idx="21">
                  <c:v>0.81799999999999995</c:v>
                </c:pt>
                <c:pt idx="22">
                  <c:v>0.78500000000000003</c:v>
                </c:pt>
                <c:pt idx="23">
                  <c:v>0.752</c:v>
                </c:pt>
                <c:pt idx="24">
                  <c:v>0.71599999999999997</c:v>
                </c:pt>
                <c:pt idx="25">
                  <c:v>0.67800000000000005</c:v>
                </c:pt>
                <c:pt idx="26">
                  <c:v>0.63800000000000001</c:v>
                </c:pt>
                <c:pt idx="27">
                  <c:v>0.59899999999999998</c:v>
                </c:pt>
                <c:pt idx="28">
                  <c:v>0.56200000000000006</c:v>
                </c:pt>
                <c:pt idx="29">
                  <c:v>0.52500000000000002</c:v>
                </c:pt>
                <c:pt idx="30">
                  <c:v>0.48699999999999999</c:v>
                </c:pt>
                <c:pt idx="31">
                  <c:v>0.44700000000000001</c:v>
                </c:pt>
                <c:pt idx="32">
                  <c:v>0.40100000000000002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3FE-4830-95D8-CE1BF7D0CC90}"/>
            </c:ext>
          </c:extLst>
        </c:ser>
        <c:ser>
          <c:idx val="1"/>
          <c:order val="1"/>
          <c:tx>
            <c:v>PL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Heart_PL!$F$459:$F$491</c:f>
              <c:numCache>
                <c:formatCode>0.0</c:formatCode>
                <c:ptCount val="33"/>
                <c:pt idx="0">
                  <c:v>-0.01</c:v>
                </c:pt>
                <c:pt idx="1">
                  <c:v>2.33</c:v>
                </c:pt>
                <c:pt idx="2">
                  <c:v>4.6799999999999828</c:v>
                </c:pt>
                <c:pt idx="3">
                  <c:v>7.02</c:v>
                </c:pt>
                <c:pt idx="4">
                  <c:v>9.3699999999999832</c:v>
                </c:pt>
                <c:pt idx="5">
                  <c:v>11.71</c:v>
                </c:pt>
                <c:pt idx="6">
                  <c:v>14.05</c:v>
                </c:pt>
                <c:pt idx="7">
                  <c:v>16.399999999999984</c:v>
                </c:pt>
                <c:pt idx="8">
                  <c:v>18.739999999999835</c:v>
                </c:pt>
                <c:pt idx="9">
                  <c:v>21.09</c:v>
                </c:pt>
                <c:pt idx="10">
                  <c:v>23.43</c:v>
                </c:pt>
                <c:pt idx="11">
                  <c:v>25.77</c:v>
                </c:pt>
                <c:pt idx="12">
                  <c:v>28.12</c:v>
                </c:pt>
                <c:pt idx="13">
                  <c:v>30.459999999999997</c:v>
                </c:pt>
                <c:pt idx="14">
                  <c:v>32.809999999999995</c:v>
                </c:pt>
                <c:pt idx="15">
                  <c:v>35.15</c:v>
                </c:pt>
                <c:pt idx="16">
                  <c:v>37.5</c:v>
                </c:pt>
                <c:pt idx="17">
                  <c:v>39.840000000000003</c:v>
                </c:pt>
                <c:pt idx="18">
                  <c:v>42.18</c:v>
                </c:pt>
                <c:pt idx="19">
                  <c:v>44.53</c:v>
                </c:pt>
                <c:pt idx="20">
                  <c:v>46.87</c:v>
                </c:pt>
                <c:pt idx="21">
                  <c:v>49.22</c:v>
                </c:pt>
                <c:pt idx="22">
                  <c:v>51.559999999999995</c:v>
                </c:pt>
                <c:pt idx="23">
                  <c:v>53.9</c:v>
                </c:pt>
                <c:pt idx="24">
                  <c:v>56.25</c:v>
                </c:pt>
                <c:pt idx="25">
                  <c:v>58.59</c:v>
                </c:pt>
                <c:pt idx="26">
                  <c:v>60.939999999999834</c:v>
                </c:pt>
                <c:pt idx="27">
                  <c:v>63.28</c:v>
                </c:pt>
                <c:pt idx="28">
                  <c:v>65.61999999999999</c:v>
                </c:pt>
                <c:pt idx="29">
                  <c:v>67.97</c:v>
                </c:pt>
                <c:pt idx="30">
                  <c:v>70.31</c:v>
                </c:pt>
                <c:pt idx="31">
                  <c:v>72.65999999999984</c:v>
                </c:pt>
                <c:pt idx="32">
                  <c:v>75</c:v>
                </c:pt>
              </c:numCache>
            </c:numRef>
          </c:xVal>
          <c:yVal>
            <c:numRef>
              <c:f>Heart_PL!$G$459:$G$491</c:f>
              <c:numCache>
                <c:formatCode>0.00</c:formatCode>
                <c:ptCount val="33"/>
                <c:pt idx="0">
                  <c:v>1.4910000000000001</c:v>
                </c:pt>
                <c:pt idx="1">
                  <c:v>1.4850000000000001</c:v>
                </c:pt>
                <c:pt idx="2">
                  <c:v>1.4830000000000001</c:v>
                </c:pt>
                <c:pt idx="3">
                  <c:v>1.484</c:v>
                </c:pt>
                <c:pt idx="4">
                  <c:v>1.488</c:v>
                </c:pt>
                <c:pt idx="5">
                  <c:v>1.4950000000000001</c:v>
                </c:pt>
                <c:pt idx="6">
                  <c:v>1.504</c:v>
                </c:pt>
                <c:pt idx="7">
                  <c:v>1.514</c:v>
                </c:pt>
                <c:pt idx="8">
                  <c:v>1.5249999999999999</c:v>
                </c:pt>
                <c:pt idx="9">
                  <c:v>1.5349999999999999</c:v>
                </c:pt>
                <c:pt idx="10">
                  <c:v>1.544</c:v>
                </c:pt>
                <c:pt idx="11">
                  <c:v>1.5509999999999999</c:v>
                </c:pt>
                <c:pt idx="12">
                  <c:v>1.556</c:v>
                </c:pt>
                <c:pt idx="13">
                  <c:v>1.556</c:v>
                </c:pt>
                <c:pt idx="14">
                  <c:v>1.552</c:v>
                </c:pt>
                <c:pt idx="15">
                  <c:v>1.542</c:v>
                </c:pt>
                <c:pt idx="16">
                  <c:v>1.5269999999999999</c:v>
                </c:pt>
                <c:pt idx="17">
                  <c:v>1.5049999999999999</c:v>
                </c:pt>
                <c:pt idx="18">
                  <c:v>1.4770000000000001</c:v>
                </c:pt>
                <c:pt idx="19">
                  <c:v>1.4410000000000001</c:v>
                </c:pt>
                <c:pt idx="20">
                  <c:v>1.3979999999999999</c:v>
                </c:pt>
                <c:pt idx="21">
                  <c:v>1.3480000000000001</c:v>
                </c:pt>
                <c:pt idx="22">
                  <c:v>1.29</c:v>
                </c:pt>
                <c:pt idx="23">
                  <c:v>1.2270000000000001</c:v>
                </c:pt>
                <c:pt idx="24">
                  <c:v>1.157</c:v>
                </c:pt>
                <c:pt idx="25">
                  <c:v>1.083</c:v>
                </c:pt>
                <c:pt idx="26">
                  <c:v>1.0049999999999899</c:v>
                </c:pt>
                <c:pt idx="27">
                  <c:v>0.92400000000000004</c:v>
                </c:pt>
                <c:pt idx="28">
                  <c:v>0.84399999999999997</c:v>
                </c:pt>
                <c:pt idx="29">
                  <c:v>0.76500000000000001</c:v>
                </c:pt>
                <c:pt idx="30">
                  <c:v>0.69099999999999995</c:v>
                </c:pt>
                <c:pt idx="31">
                  <c:v>0.623</c:v>
                </c:pt>
                <c:pt idx="32">
                  <c:v>0.56599999999999995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C3FE-4830-95D8-CE1BF7D0CC90}"/>
            </c:ext>
          </c:extLst>
        </c:ser>
        <c:ser>
          <c:idx val="2"/>
          <c:order val="2"/>
          <c:tx>
            <c:v>PXL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Heart_PXL!$F$459:$F$491</c:f>
              <c:numCache>
                <c:formatCode>0.0</c:formatCode>
                <c:ptCount val="33"/>
                <c:pt idx="0">
                  <c:v>0.19</c:v>
                </c:pt>
                <c:pt idx="1">
                  <c:v>2.5899999999999834</c:v>
                </c:pt>
                <c:pt idx="2">
                  <c:v>4.9899999999999993</c:v>
                </c:pt>
                <c:pt idx="3">
                  <c:v>7.39</c:v>
                </c:pt>
                <c:pt idx="4">
                  <c:v>9.7899999999999991</c:v>
                </c:pt>
                <c:pt idx="5">
                  <c:v>12.19</c:v>
                </c:pt>
                <c:pt idx="6">
                  <c:v>14.59</c:v>
                </c:pt>
                <c:pt idx="7">
                  <c:v>16.989999999999831</c:v>
                </c:pt>
                <c:pt idx="8">
                  <c:v>19.39</c:v>
                </c:pt>
                <c:pt idx="9">
                  <c:v>21.789999999999836</c:v>
                </c:pt>
                <c:pt idx="10">
                  <c:v>24.19</c:v>
                </c:pt>
                <c:pt idx="11">
                  <c:v>26.59</c:v>
                </c:pt>
                <c:pt idx="12">
                  <c:v>28.989999999999835</c:v>
                </c:pt>
                <c:pt idx="13">
                  <c:v>31.39</c:v>
                </c:pt>
                <c:pt idx="14">
                  <c:v>33.789999999999836</c:v>
                </c:pt>
                <c:pt idx="15">
                  <c:v>36.189999999999834</c:v>
                </c:pt>
                <c:pt idx="16">
                  <c:v>38.6</c:v>
                </c:pt>
                <c:pt idx="17">
                  <c:v>41</c:v>
                </c:pt>
                <c:pt idx="18">
                  <c:v>43.4</c:v>
                </c:pt>
                <c:pt idx="19">
                  <c:v>45.8</c:v>
                </c:pt>
                <c:pt idx="20">
                  <c:v>48.2</c:v>
                </c:pt>
                <c:pt idx="21">
                  <c:v>50.6</c:v>
                </c:pt>
                <c:pt idx="22">
                  <c:v>53</c:v>
                </c:pt>
                <c:pt idx="23">
                  <c:v>55.4</c:v>
                </c:pt>
                <c:pt idx="24">
                  <c:v>57.8</c:v>
                </c:pt>
                <c:pt idx="25">
                  <c:v>60.2</c:v>
                </c:pt>
                <c:pt idx="26">
                  <c:v>62.6</c:v>
                </c:pt>
                <c:pt idx="27">
                  <c:v>65</c:v>
                </c:pt>
                <c:pt idx="28">
                  <c:v>67.400000000000006</c:v>
                </c:pt>
                <c:pt idx="29">
                  <c:v>69.8</c:v>
                </c:pt>
                <c:pt idx="30">
                  <c:v>72.2</c:v>
                </c:pt>
                <c:pt idx="31">
                  <c:v>74.599999999999994</c:v>
                </c:pt>
                <c:pt idx="32">
                  <c:v>77</c:v>
                </c:pt>
              </c:numCache>
            </c:numRef>
          </c:xVal>
          <c:yVal>
            <c:numRef>
              <c:f>Heart_PXL!$G$459:$G$491</c:f>
              <c:numCache>
                <c:formatCode>0.00</c:formatCode>
                <c:ptCount val="33"/>
                <c:pt idx="0">
                  <c:v>2.0289999999999999</c:v>
                </c:pt>
                <c:pt idx="1">
                  <c:v>2.03399999999999</c:v>
                </c:pt>
                <c:pt idx="2">
                  <c:v>2.0369999999999999</c:v>
                </c:pt>
                <c:pt idx="3">
                  <c:v>2.0390000000000001</c:v>
                </c:pt>
                <c:pt idx="4">
                  <c:v>2.0409999999999999</c:v>
                </c:pt>
                <c:pt idx="5">
                  <c:v>2.0430000000000001</c:v>
                </c:pt>
                <c:pt idx="6">
                  <c:v>2.04599999999999</c:v>
                </c:pt>
                <c:pt idx="7">
                  <c:v>2.0499999999999998</c:v>
                </c:pt>
                <c:pt idx="8">
                  <c:v>2.0550000000000002</c:v>
                </c:pt>
                <c:pt idx="9">
                  <c:v>2.0609999999999999</c:v>
                </c:pt>
                <c:pt idx="10">
                  <c:v>2.069</c:v>
                </c:pt>
                <c:pt idx="11">
                  <c:v>2.077</c:v>
                </c:pt>
                <c:pt idx="12">
                  <c:v>2.0870000000000002</c:v>
                </c:pt>
                <c:pt idx="13">
                  <c:v>2.0960000000000001</c:v>
                </c:pt>
                <c:pt idx="14">
                  <c:v>2.105</c:v>
                </c:pt>
                <c:pt idx="15">
                  <c:v>2.1120000000000001</c:v>
                </c:pt>
                <c:pt idx="16">
                  <c:v>2.1190000000000002</c:v>
                </c:pt>
                <c:pt idx="17">
                  <c:v>2.1219999999999999</c:v>
                </c:pt>
                <c:pt idx="18">
                  <c:v>2.1219999999999999</c:v>
                </c:pt>
                <c:pt idx="19">
                  <c:v>2.1190000000000002</c:v>
                </c:pt>
                <c:pt idx="20">
                  <c:v>2.11</c:v>
                </c:pt>
                <c:pt idx="21">
                  <c:v>2.0950000000000002</c:v>
                </c:pt>
                <c:pt idx="22">
                  <c:v>2.0739999999999998</c:v>
                </c:pt>
                <c:pt idx="23">
                  <c:v>2.0449999999999999</c:v>
                </c:pt>
                <c:pt idx="24">
                  <c:v>2.0089999999999999</c:v>
                </c:pt>
                <c:pt idx="25">
                  <c:v>1.9630000000000001</c:v>
                </c:pt>
                <c:pt idx="26">
                  <c:v>1.907</c:v>
                </c:pt>
                <c:pt idx="27">
                  <c:v>1.841</c:v>
                </c:pt>
                <c:pt idx="28">
                  <c:v>1.764</c:v>
                </c:pt>
                <c:pt idx="29">
                  <c:v>1.6759999999999999</c:v>
                </c:pt>
                <c:pt idx="30">
                  <c:v>1.5760000000000001</c:v>
                </c:pt>
                <c:pt idx="31">
                  <c:v>1.464</c:v>
                </c:pt>
                <c:pt idx="32">
                  <c:v>1.339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C3FE-4830-95D8-CE1BF7D0CC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11157439"/>
        <c:axId val="1452148223"/>
      </c:scatterChart>
      <c:scatterChart>
        <c:scatterStyle val="smoothMarker"/>
        <c:varyColors val="0"/>
        <c:ser>
          <c:idx val="3"/>
          <c:order val="3"/>
          <c:tx>
            <c:v>PMc</c:v>
          </c:tx>
          <c:spPr>
            <a:ln w="19050" cap="rnd">
              <a:solidFill>
                <a:schemeClr val="accent4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Heart_PM!$F$228:$F$260</c:f>
              <c:numCache>
                <c:formatCode>0.0</c:formatCode>
                <c:ptCount val="33"/>
                <c:pt idx="0">
                  <c:v>1.68</c:v>
                </c:pt>
                <c:pt idx="1">
                  <c:v>3.416969696969697</c:v>
                </c:pt>
                <c:pt idx="2">
                  <c:v>5.1539393939393943</c:v>
                </c:pt>
                <c:pt idx="3">
                  <c:v>6.8909090909090915</c:v>
                </c:pt>
                <c:pt idx="4">
                  <c:v>8.6278787878787888</c:v>
                </c:pt>
                <c:pt idx="5">
                  <c:v>10.364848484848485</c:v>
                </c:pt>
                <c:pt idx="6">
                  <c:v>12.101818181818182</c:v>
                </c:pt>
                <c:pt idx="7">
                  <c:v>13.838787878787878</c:v>
                </c:pt>
                <c:pt idx="8">
                  <c:v>15.575757575757574</c:v>
                </c:pt>
                <c:pt idx="9">
                  <c:v>17.312727272727273</c:v>
                </c:pt>
                <c:pt idx="10">
                  <c:v>19.049696969696971</c:v>
                </c:pt>
                <c:pt idx="11">
                  <c:v>20.786666666666669</c:v>
                </c:pt>
                <c:pt idx="12">
                  <c:v>22.523636363636367</c:v>
                </c:pt>
                <c:pt idx="13">
                  <c:v>24.260606060606065</c:v>
                </c:pt>
                <c:pt idx="14">
                  <c:v>25.997575757575763</c:v>
                </c:pt>
                <c:pt idx="15">
                  <c:v>27.734545454545461</c:v>
                </c:pt>
                <c:pt idx="16">
                  <c:v>29.47151515151516</c:v>
                </c:pt>
                <c:pt idx="17">
                  <c:v>31.208484848484854</c:v>
                </c:pt>
                <c:pt idx="18">
                  <c:v>32.945454545454552</c:v>
                </c:pt>
                <c:pt idx="19">
                  <c:v>34.68242424242424</c:v>
                </c:pt>
                <c:pt idx="20">
                  <c:v>36.419393939393942</c:v>
                </c:pt>
                <c:pt idx="21">
                  <c:v>38.156363636363636</c:v>
                </c:pt>
                <c:pt idx="22">
                  <c:v>39.893333333333331</c:v>
                </c:pt>
                <c:pt idx="23">
                  <c:v>41.630303030303025</c:v>
                </c:pt>
                <c:pt idx="24">
                  <c:v>43.36727272727272</c:v>
                </c:pt>
                <c:pt idx="25">
                  <c:v>45.104242424242415</c:v>
                </c:pt>
                <c:pt idx="26">
                  <c:v>46.841212121212109</c:v>
                </c:pt>
                <c:pt idx="27">
                  <c:v>48.578181818181811</c:v>
                </c:pt>
                <c:pt idx="28">
                  <c:v>50.315151515151499</c:v>
                </c:pt>
                <c:pt idx="29">
                  <c:v>52.052121212121193</c:v>
                </c:pt>
                <c:pt idx="30">
                  <c:v>53.789090909090888</c:v>
                </c:pt>
                <c:pt idx="31">
                  <c:v>55.526060606060582</c:v>
                </c:pt>
                <c:pt idx="32">
                  <c:v>57.263030303030277</c:v>
                </c:pt>
              </c:numCache>
            </c:numRef>
          </c:xVal>
          <c:yVal>
            <c:numRef>
              <c:f>Heart_PM!$L$228:$L$260</c:f>
              <c:numCache>
                <c:formatCode>0.00</c:formatCode>
                <c:ptCount val="33"/>
                <c:pt idx="0">
                  <c:v>6.0386912722052797</c:v>
                </c:pt>
                <c:pt idx="1">
                  <c:v>6.1757837522404397</c:v>
                </c:pt>
                <c:pt idx="2">
                  <c:v>6.8130707627632896</c:v>
                </c:pt>
                <c:pt idx="3">
                  <c:v>7.3920775667506904</c:v>
                </c:pt>
                <c:pt idx="4">
                  <c:v>7.8345670856948599</c:v>
                </c:pt>
                <c:pt idx="5">
                  <c:v>8.1863004072695098</c:v>
                </c:pt>
                <c:pt idx="6">
                  <c:v>8.5465781637865508</c:v>
                </c:pt>
                <c:pt idx="7">
                  <c:v>8.9531660569301792</c:v>
                </c:pt>
                <c:pt idx="8">
                  <c:v>9.4099799106838997</c:v>
                </c:pt>
                <c:pt idx="9">
                  <c:v>9.8447307407681901</c:v>
                </c:pt>
                <c:pt idx="10">
                  <c:v>10.2230819171386</c:v>
                </c:pt>
                <c:pt idx="11">
                  <c:v>10.507978276137599</c:v>
                </c:pt>
                <c:pt idx="12">
                  <c:v>10.6878203691337</c:v>
                </c:pt>
                <c:pt idx="13">
                  <c:v>10.758747411789701</c:v>
                </c:pt>
                <c:pt idx="14">
                  <c:v>10.753742295684001</c:v>
                </c:pt>
                <c:pt idx="15">
                  <c:v>10.704947801569199</c:v>
                </c:pt>
                <c:pt idx="16">
                  <c:v>10.6496834615289</c:v>
                </c:pt>
                <c:pt idx="17">
                  <c:v>10.6116024929317</c:v>
                </c:pt>
                <c:pt idx="18">
                  <c:v>10.602829155998901</c:v>
                </c:pt>
                <c:pt idx="19">
                  <c:v>10.623547887492</c:v>
                </c:pt>
                <c:pt idx="20">
                  <c:v>10.661201179781299</c:v>
                </c:pt>
                <c:pt idx="21">
                  <c:v>10.7004962604209</c:v>
                </c:pt>
                <c:pt idx="22">
                  <c:v>10.727977471029799</c:v>
                </c:pt>
                <c:pt idx="23">
                  <c:v>10.734224978625999</c:v>
                </c:pt>
                <c:pt idx="24">
                  <c:v>10.722062243485199</c:v>
                </c:pt>
                <c:pt idx="25">
                  <c:v>10.7012434424104</c:v>
                </c:pt>
                <c:pt idx="26">
                  <c:v>10.6852104151142</c:v>
                </c:pt>
                <c:pt idx="27">
                  <c:v>10.6865947947972</c:v>
                </c:pt>
                <c:pt idx="28">
                  <c:v>10.707000620254</c:v>
                </c:pt>
                <c:pt idx="29">
                  <c:v>10.736375458955999</c:v>
                </c:pt>
                <c:pt idx="30">
                  <c:v>10.755498428679701</c:v>
                </c:pt>
                <c:pt idx="31">
                  <c:v>10.7467785807798</c:v>
                </c:pt>
                <c:pt idx="32">
                  <c:v>10.724032178833999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C3FE-4830-95D8-CE1BF7D0CC90}"/>
            </c:ext>
          </c:extLst>
        </c:ser>
        <c:ser>
          <c:idx val="10"/>
          <c:order val="4"/>
          <c:tx>
            <c:v>PLc</c:v>
          </c:tx>
          <c:spPr>
            <a:ln w="19050" cap="rnd">
              <a:solidFill>
                <a:schemeClr val="accent2">
                  <a:lumMod val="75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Heart_PL!$F$459:$F$491</c:f>
              <c:numCache>
                <c:formatCode>0.0</c:formatCode>
                <c:ptCount val="33"/>
                <c:pt idx="0">
                  <c:v>-0.01</c:v>
                </c:pt>
                <c:pt idx="1">
                  <c:v>2.33</c:v>
                </c:pt>
                <c:pt idx="2">
                  <c:v>4.6799999999999828</c:v>
                </c:pt>
                <c:pt idx="3">
                  <c:v>7.02</c:v>
                </c:pt>
                <c:pt idx="4">
                  <c:v>9.3699999999999832</c:v>
                </c:pt>
                <c:pt idx="5">
                  <c:v>11.71</c:v>
                </c:pt>
                <c:pt idx="6">
                  <c:v>14.05</c:v>
                </c:pt>
                <c:pt idx="7">
                  <c:v>16.399999999999984</c:v>
                </c:pt>
                <c:pt idx="8">
                  <c:v>18.739999999999835</c:v>
                </c:pt>
                <c:pt idx="9">
                  <c:v>21.09</c:v>
                </c:pt>
                <c:pt idx="10">
                  <c:v>23.43</c:v>
                </c:pt>
                <c:pt idx="11">
                  <c:v>25.77</c:v>
                </c:pt>
                <c:pt idx="12">
                  <c:v>28.12</c:v>
                </c:pt>
                <c:pt idx="13">
                  <c:v>30.459999999999997</c:v>
                </c:pt>
                <c:pt idx="14">
                  <c:v>32.809999999999995</c:v>
                </c:pt>
                <c:pt idx="15">
                  <c:v>35.15</c:v>
                </c:pt>
                <c:pt idx="16">
                  <c:v>37.5</c:v>
                </c:pt>
                <c:pt idx="17">
                  <c:v>39.840000000000003</c:v>
                </c:pt>
                <c:pt idx="18">
                  <c:v>42.18</c:v>
                </c:pt>
                <c:pt idx="19">
                  <c:v>44.53</c:v>
                </c:pt>
                <c:pt idx="20">
                  <c:v>46.87</c:v>
                </c:pt>
                <c:pt idx="21">
                  <c:v>49.22</c:v>
                </c:pt>
                <c:pt idx="22">
                  <c:v>51.559999999999995</c:v>
                </c:pt>
                <c:pt idx="23">
                  <c:v>53.9</c:v>
                </c:pt>
                <c:pt idx="24">
                  <c:v>56.25</c:v>
                </c:pt>
                <c:pt idx="25">
                  <c:v>58.59</c:v>
                </c:pt>
                <c:pt idx="26">
                  <c:v>60.939999999999834</c:v>
                </c:pt>
                <c:pt idx="27">
                  <c:v>63.28</c:v>
                </c:pt>
                <c:pt idx="28">
                  <c:v>65.61999999999999</c:v>
                </c:pt>
                <c:pt idx="29">
                  <c:v>67.97</c:v>
                </c:pt>
                <c:pt idx="30">
                  <c:v>70.31</c:v>
                </c:pt>
                <c:pt idx="31">
                  <c:v>72.65999999999984</c:v>
                </c:pt>
                <c:pt idx="32">
                  <c:v>75</c:v>
                </c:pt>
              </c:numCache>
            </c:numRef>
          </c:xVal>
          <c:yVal>
            <c:numRef>
              <c:f>Heart_PL!$L$459:$L$491</c:f>
              <c:numCache>
                <c:formatCode>0.00</c:formatCode>
                <c:ptCount val="33"/>
                <c:pt idx="0">
                  <c:v>6.7014480343583198</c:v>
                </c:pt>
                <c:pt idx="1">
                  <c:v>7.1021811290919601</c:v>
                </c:pt>
                <c:pt idx="2">
                  <c:v>7.5474921001787898</c:v>
                </c:pt>
                <c:pt idx="3">
                  <c:v>8.0433694425821898</c:v>
                </c:pt>
                <c:pt idx="4">
                  <c:v>8.5924732972017708</c:v>
                </c:pt>
                <c:pt idx="5">
                  <c:v>9.1944733420915004</c:v>
                </c:pt>
                <c:pt idx="6">
                  <c:v>9.8463866836779701</c:v>
                </c:pt>
                <c:pt idx="7">
                  <c:v>10.5429157479784</c:v>
                </c:pt>
                <c:pt idx="8">
                  <c:v>11.276786171819101</c:v>
                </c:pt>
                <c:pt idx="9">
                  <c:v>12.039084694053299</c:v>
                </c:pt>
                <c:pt idx="10">
                  <c:v>12.819597046779601</c:v>
                </c:pt>
                <c:pt idx="11">
                  <c:v>13.6071458465599</c:v>
                </c:pt>
                <c:pt idx="12">
                  <c:v>14.3899284856377</c:v>
                </c:pt>
                <c:pt idx="13">
                  <c:v>15.1558550231565</c:v>
                </c:pt>
                <c:pt idx="14">
                  <c:v>15.892886076377399</c:v>
                </c:pt>
                <c:pt idx="15">
                  <c:v>16.589370711897899</c:v>
                </c:pt>
                <c:pt idx="16">
                  <c:v>17.234384336869699</c:v>
                </c:pt>
                <c:pt idx="17">
                  <c:v>17.818066590216802</c:v>
                </c:pt>
                <c:pt idx="18">
                  <c:v>18.331959233854001</c:v>
                </c:pt>
                <c:pt idx="19">
                  <c:v>18.769344043905001</c:v>
                </c:pt>
                <c:pt idx="20">
                  <c:v>19.1255807019202</c:v>
                </c:pt>
                <c:pt idx="21">
                  <c:v>19.398444686095299</c:v>
                </c:pt>
                <c:pt idx="22">
                  <c:v>19.588465162489399</c:v>
                </c:pt>
                <c:pt idx="23">
                  <c:v>19.699262876242901</c:v>
                </c:pt>
                <c:pt idx="24">
                  <c:v>19.737888042796001</c:v>
                </c:pt>
                <c:pt idx="25">
                  <c:v>19.7151582391066</c:v>
                </c:pt>
                <c:pt idx="26">
                  <c:v>19.645996294868901</c:v>
                </c:pt>
                <c:pt idx="27">
                  <c:v>19.549768183731</c:v>
                </c:pt>
                <c:pt idx="28">
                  <c:v>19.450620914513401</c:v>
                </c:pt>
                <c:pt idx="29">
                  <c:v>19.377820422427099</c:v>
                </c:pt>
                <c:pt idx="30">
                  <c:v>19.366089460291999</c:v>
                </c:pt>
                <c:pt idx="31">
                  <c:v>19.455945489754701</c:v>
                </c:pt>
                <c:pt idx="32">
                  <c:v>19.694038572506798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C3FE-4830-95D8-CE1BF7D0CC90}"/>
            </c:ext>
          </c:extLst>
        </c:ser>
        <c:ser>
          <c:idx val="11"/>
          <c:order val="5"/>
          <c:tx>
            <c:v>PXLc</c:v>
          </c:tx>
          <c:spPr>
            <a:ln w="19050" cap="rnd">
              <a:solidFill>
                <a:schemeClr val="accent1">
                  <a:lumMod val="60000"/>
                  <a:lumOff val="4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Heart_PXL!$F$459:$F$491</c:f>
              <c:numCache>
                <c:formatCode>0.0</c:formatCode>
                <c:ptCount val="33"/>
                <c:pt idx="0">
                  <c:v>0.19</c:v>
                </c:pt>
                <c:pt idx="1">
                  <c:v>2.5899999999999834</c:v>
                </c:pt>
                <c:pt idx="2">
                  <c:v>4.9899999999999993</c:v>
                </c:pt>
                <c:pt idx="3">
                  <c:v>7.39</c:v>
                </c:pt>
                <c:pt idx="4">
                  <c:v>9.7899999999999991</c:v>
                </c:pt>
                <c:pt idx="5">
                  <c:v>12.19</c:v>
                </c:pt>
                <c:pt idx="6">
                  <c:v>14.59</c:v>
                </c:pt>
                <c:pt idx="7">
                  <c:v>16.989999999999831</c:v>
                </c:pt>
                <c:pt idx="8">
                  <c:v>19.39</c:v>
                </c:pt>
                <c:pt idx="9">
                  <c:v>21.789999999999836</c:v>
                </c:pt>
                <c:pt idx="10">
                  <c:v>24.19</c:v>
                </c:pt>
                <c:pt idx="11">
                  <c:v>26.59</c:v>
                </c:pt>
                <c:pt idx="12">
                  <c:v>28.989999999999835</c:v>
                </c:pt>
                <c:pt idx="13">
                  <c:v>31.39</c:v>
                </c:pt>
                <c:pt idx="14">
                  <c:v>33.789999999999836</c:v>
                </c:pt>
                <c:pt idx="15">
                  <c:v>36.189999999999834</c:v>
                </c:pt>
                <c:pt idx="16">
                  <c:v>38.6</c:v>
                </c:pt>
                <c:pt idx="17">
                  <c:v>41</c:v>
                </c:pt>
                <c:pt idx="18">
                  <c:v>43.4</c:v>
                </c:pt>
                <c:pt idx="19">
                  <c:v>45.8</c:v>
                </c:pt>
                <c:pt idx="20">
                  <c:v>48.2</c:v>
                </c:pt>
                <c:pt idx="21">
                  <c:v>50.6</c:v>
                </c:pt>
                <c:pt idx="22">
                  <c:v>53</c:v>
                </c:pt>
                <c:pt idx="23">
                  <c:v>55.4</c:v>
                </c:pt>
                <c:pt idx="24">
                  <c:v>57.8</c:v>
                </c:pt>
                <c:pt idx="25">
                  <c:v>60.2</c:v>
                </c:pt>
                <c:pt idx="26">
                  <c:v>62.6</c:v>
                </c:pt>
                <c:pt idx="27">
                  <c:v>65</c:v>
                </c:pt>
                <c:pt idx="28">
                  <c:v>67.400000000000006</c:v>
                </c:pt>
                <c:pt idx="29">
                  <c:v>69.8</c:v>
                </c:pt>
                <c:pt idx="30">
                  <c:v>72.2</c:v>
                </c:pt>
                <c:pt idx="31">
                  <c:v>74.599999999999994</c:v>
                </c:pt>
                <c:pt idx="32">
                  <c:v>77</c:v>
                </c:pt>
              </c:numCache>
            </c:numRef>
          </c:xVal>
          <c:yVal>
            <c:numRef>
              <c:f>Heart_PXL!$L$459:$L$491</c:f>
              <c:numCache>
                <c:formatCode>0.00</c:formatCode>
                <c:ptCount val="33"/>
                <c:pt idx="0">
                  <c:v>11.353200901307099</c:v>
                </c:pt>
                <c:pt idx="1">
                  <c:v>11.787642541539499</c:v>
                </c:pt>
                <c:pt idx="2">
                  <c:v>12.317489975737599</c:v>
                </c:pt>
                <c:pt idx="3">
                  <c:v>12.9377079176964</c:v>
                </c:pt>
                <c:pt idx="4">
                  <c:v>13.6428825583899</c:v>
                </c:pt>
                <c:pt idx="5">
                  <c:v>14.4272215659708</c:v>
                </c:pt>
                <c:pt idx="6">
                  <c:v>15.284554085770599</c:v>
                </c:pt>
                <c:pt idx="7">
                  <c:v>16.2083307402998</c:v>
                </c:pt>
                <c:pt idx="8">
                  <c:v>17.191623629247399</c:v>
                </c:pt>
                <c:pt idx="9">
                  <c:v>18.227126329481401</c:v>
                </c:pt>
                <c:pt idx="10">
                  <c:v>19.3071538950487</c:v>
                </c:pt>
                <c:pt idx="11">
                  <c:v>20.423642857174698</c:v>
                </c:pt>
                <c:pt idx="12">
                  <c:v>21.568151224264099</c:v>
                </c:pt>
                <c:pt idx="13">
                  <c:v>22.731858481899799</c:v>
                </c:pt>
                <c:pt idx="14">
                  <c:v>23.905565592843999</c:v>
                </c:pt>
                <c:pt idx="15">
                  <c:v>25.079694997037599</c:v>
                </c:pt>
                <c:pt idx="16">
                  <c:v>26.2442906116001</c:v>
                </c:pt>
                <c:pt idx="17">
                  <c:v>27.389017830830099</c:v>
                </c:pt>
                <c:pt idx="18">
                  <c:v>28.503163526204801</c:v>
                </c:pt>
                <c:pt idx="19">
                  <c:v>29.5756360463803</c:v>
                </c:pt>
                <c:pt idx="20">
                  <c:v>30.5949652171916</c:v>
                </c:pt>
                <c:pt idx="21">
                  <c:v>31.549302341652201</c:v>
                </c:pt>
                <c:pt idx="22">
                  <c:v>32.426420199954798</c:v>
                </c:pt>
                <c:pt idx="23">
                  <c:v>33.213713049470698</c:v>
                </c:pt>
                <c:pt idx="24">
                  <c:v>33.898196624750099</c:v>
                </c:pt>
                <c:pt idx="25">
                  <c:v>34.466508137521799</c:v>
                </c:pt>
                <c:pt idx="26">
                  <c:v>34.904906276693701</c:v>
                </c:pt>
                <c:pt idx="27">
                  <c:v>35.1992712083523</c:v>
                </c:pt>
                <c:pt idx="28">
                  <c:v>35.335104575763097</c:v>
                </c:pt>
                <c:pt idx="29">
                  <c:v>35.297529499370199</c:v>
                </c:pt>
                <c:pt idx="30">
                  <c:v>35.071290576796699</c:v>
                </c:pt>
                <c:pt idx="31">
                  <c:v>34.6407538828444</c:v>
                </c:pt>
                <c:pt idx="32">
                  <c:v>33.989906969493902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C3FE-4830-95D8-CE1BF7D0CC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00051359"/>
        <c:axId val="1004469263"/>
      </c:scatterChart>
      <c:valAx>
        <c:axId val="1311157439"/>
        <c:scaling>
          <c:orientation val="minMax"/>
          <c:max val="8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b="1"/>
                  <a:t>Flow</a:t>
                </a:r>
                <a:r>
                  <a:rPr lang="it-IT" b="1" baseline="0"/>
                  <a:t> rate [lpm]</a:t>
                </a:r>
                <a:endParaRPr lang="it-IT" b="1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52148223"/>
        <c:crosses val="autoZero"/>
        <c:crossBetween val="midCat"/>
        <c:majorUnit val="20"/>
      </c:valAx>
      <c:valAx>
        <c:axId val="14521482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b="1"/>
                  <a:t>Pressure</a:t>
                </a:r>
                <a:r>
                  <a:rPr lang="it-IT" b="1" baseline="0"/>
                  <a:t> Head [bar]</a:t>
                </a:r>
                <a:endParaRPr lang="it-IT" b="1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11157439"/>
        <c:crosses val="autoZero"/>
        <c:crossBetween val="midCat"/>
      </c:valAx>
      <c:valAx>
        <c:axId val="1004469263"/>
        <c:scaling>
          <c:orientation val="minMax"/>
          <c:max val="40"/>
          <c:min val="5"/>
        </c:scaling>
        <c:delete val="0"/>
        <c:axPos val="r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1" i="0" u="none" strike="noStrike" kern="1200" baseline="0" noProof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noProof="0" dirty="0"/>
                  <a:t>Current</a:t>
                </a:r>
                <a:r>
                  <a:rPr lang="en-US" b="1" baseline="0" noProof="0" dirty="0"/>
                  <a:t> Draw [A]</a:t>
                </a:r>
                <a:endParaRPr lang="en-US" b="1" noProof="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en-US" sz="1000" b="1" i="0" u="none" strike="noStrike" kern="1200" baseline="0" noProof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0051359"/>
        <c:crosses val="max"/>
        <c:crossBetween val="midCat"/>
        <c:majorUnit val="5"/>
      </c:valAx>
      <c:valAx>
        <c:axId val="1000051359"/>
        <c:scaling>
          <c:orientation val="minMax"/>
          <c:max val="80"/>
          <c:min val="0"/>
        </c:scaling>
        <c:delete val="0"/>
        <c:axPos val="t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4469263"/>
        <c:crosses val="max"/>
        <c:crossBetween val="midCat"/>
        <c:majorUnit val="20"/>
      </c:valAx>
      <c:spPr>
        <a:noFill/>
        <a:ln>
          <a:noFill/>
        </a:ln>
        <a:effectLst/>
      </c:spPr>
    </c:plotArea>
    <c:legend>
      <c:legendPos val="t"/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1" i="0" u="none" strike="noStrike" kern="1200" spc="0" baseline="0" noProof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r>
              <a:rPr lang="en-US" noProof="0" dirty="0"/>
              <a:t>Single port characterization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1" i="0" u="none" strike="noStrike" kern="1200" spc="0" baseline="0" noProof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Q2 10lpm RT</c:v>
          </c:tx>
          <c:spPr>
            <a:ln w="19050" cap="rnd">
              <a:solidFill>
                <a:schemeClr val="accent4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75000"/>
                </a:schemeClr>
              </a:solidFill>
              <a:ln w="9525">
                <a:solidFill>
                  <a:schemeClr val="accent4">
                    <a:lumMod val="75000"/>
                  </a:schemeClr>
                </a:solidFill>
              </a:ln>
              <a:effectLst/>
            </c:spPr>
          </c:marker>
          <c:xVal>
            <c:numRef>
              <c:f>(Foglio1!$B$4:$B$16,Foglio1!$B$18:$B$34)</c:f>
              <c:numCache>
                <c:formatCode>General</c:formatCode>
                <c:ptCount val="30"/>
                <c:pt idx="0">
                  <c:v>0</c:v>
                </c:pt>
                <c:pt idx="1">
                  <c:v>69</c:v>
                </c:pt>
                <c:pt idx="2">
                  <c:v>138</c:v>
                </c:pt>
                <c:pt idx="3">
                  <c:v>207</c:v>
                </c:pt>
                <c:pt idx="4">
                  <c:v>276</c:v>
                </c:pt>
                <c:pt idx="5">
                  <c:v>345</c:v>
                </c:pt>
                <c:pt idx="6">
                  <c:v>414</c:v>
                </c:pt>
                <c:pt idx="7">
                  <c:v>483</c:v>
                </c:pt>
                <c:pt idx="8">
                  <c:v>552</c:v>
                </c:pt>
                <c:pt idx="9">
                  <c:v>621</c:v>
                </c:pt>
                <c:pt idx="10">
                  <c:v>690</c:v>
                </c:pt>
                <c:pt idx="11">
                  <c:v>759</c:v>
                </c:pt>
                <c:pt idx="12">
                  <c:v>828</c:v>
                </c:pt>
                <c:pt idx="13">
                  <c:v>966</c:v>
                </c:pt>
                <c:pt idx="14">
                  <c:v>1035</c:v>
                </c:pt>
                <c:pt idx="15">
                  <c:v>1104</c:v>
                </c:pt>
                <c:pt idx="16">
                  <c:v>1173</c:v>
                </c:pt>
                <c:pt idx="17">
                  <c:v>1242</c:v>
                </c:pt>
                <c:pt idx="18">
                  <c:v>1311</c:v>
                </c:pt>
                <c:pt idx="19">
                  <c:v>1380</c:v>
                </c:pt>
                <c:pt idx="20">
                  <c:v>1449</c:v>
                </c:pt>
                <c:pt idx="21">
                  <c:v>1518</c:v>
                </c:pt>
                <c:pt idx="22">
                  <c:v>1587</c:v>
                </c:pt>
                <c:pt idx="23">
                  <c:v>1656</c:v>
                </c:pt>
                <c:pt idx="24">
                  <c:v>1725</c:v>
                </c:pt>
                <c:pt idx="25">
                  <c:v>1794</c:v>
                </c:pt>
                <c:pt idx="26">
                  <c:v>1863</c:v>
                </c:pt>
                <c:pt idx="27">
                  <c:v>1932</c:v>
                </c:pt>
                <c:pt idx="28">
                  <c:v>2001</c:v>
                </c:pt>
                <c:pt idx="29">
                  <c:v>2070</c:v>
                </c:pt>
              </c:numCache>
            </c:numRef>
          </c:xVal>
          <c:yVal>
            <c:numRef>
              <c:f>(Foglio1!$D$4:$D$16,Foglio1!$D$18:$D$34)</c:f>
              <c:numCache>
                <c:formatCode>0.00</c:formatCode>
                <c:ptCount val="30"/>
                <c:pt idx="0">
                  <c:v>-0.5153333333333332</c:v>
                </c:pt>
                <c:pt idx="1">
                  <c:v>-0.56183333333333307</c:v>
                </c:pt>
                <c:pt idx="2">
                  <c:v>-0.56066666666666654</c:v>
                </c:pt>
                <c:pt idx="3">
                  <c:v>1.3328333333333329</c:v>
                </c:pt>
                <c:pt idx="4">
                  <c:v>3.0375000000000005</c:v>
                </c:pt>
                <c:pt idx="5">
                  <c:v>4.2164999999999981</c:v>
                </c:pt>
                <c:pt idx="6">
                  <c:v>4.9783333333333299</c:v>
                </c:pt>
                <c:pt idx="7">
                  <c:v>5.9520000000000035</c:v>
                </c:pt>
                <c:pt idx="8">
                  <c:v>7.2883333333333322</c:v>
                </c:pt>
                <c:pt idx="9">
                  <c:v>8.6133333333333351</c:v>
                </c:pt>
                <c:pt idx="10">
                  <c:v>8.7168333333333354</c:v>
                </c:pt>
                <c:pt idx="11">
                  <c:v>8.6936666666666635</c:v>
                </c:pt>
                <c:pt idx="12">
                  <c:v>8.6726666666666663</c:v>
                </c:pt>
                <c:pt idx="13">
                  <c:v>6.5525000000000002</c:v>
                </c:pt>
                <c:pt idx="14">
                  <c:v>5.2631666666666677</c:v>
                </c:pt>
                <c:pt idx="15">
                  <c:v>4.5481666666666678</c:v>
                </c:pt>
                <c:pt idx="16">
                  <c:v>3.8249999999999988</c:v>
                </c:pt>
                <c:pt idx="17">
                  <c:v>2.9714999999999985</c:v>
                </c:pt>
                <c:pt idx="18">
                  <c:v>1.2948333333333333</c:v>
                </c:pt>
                <c:pt idx="19">
                  <c:v>-0.55616666666666659</c:v>
                </c:pt>
                <c:pt idx="20">
                  <c:v>-0.55704918032786854</c:v>
                </c:pt>
                <c:pt idx="21">
                  <c:v>-0.56266666666666665</c:v>
                </c:pt>
                <c:pt idx="22">
                  <c:v>-0.5605</c:v>
                </c:pt>
                <c:pt idx="23">
                  <c:v>-0.55999999999999994</c:v>
                </c:pt>
                <c:pt idx="24">
                  <c:v>-0.56249999999999989</c:v>
                </c:pt>
                <c:pt idx="25">
                  <c:v>-0.56099999999999983</c:v>
                </c:pt>
                <c:pt idx="26">
                  <c:v>-0.56199999999999983</c:v>
                </c:pt>
                <c:pt idx="27">
                  <c:v>-0.56166666666666665</c:v>
                </c:pt>
                <c:pt idx="28">
                  <c:v>-0.56216666666666637</c:v>
                </c:pt>
                <c:pt idx="29">
                  <c:v>-0.56049999999999978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3B0-4AFF-A2FA-0F560B13CC9F}"/>
            </c:ext>
          </c:extLst>
        </c:ser>
        <c:ser>
          <c:idx val="1"/>
          <c:order val="1"/>
          <c:tx>
            <c:v>Q2 20lpm RT</c:v>
          </c:tx>
          <c:spPr>
            <a:ln w="19050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50000"/>
                </a:schemeClr>
              </a:solidFill>
              <a:ln w="9525">
                <a:solidFill>
                  <a:schemeClr val="accent6">
                    <a:lumMod val="50000"/>
                  </a:schemeClr>
                </a:solidFill>
              </a:ln>
              <a:effectLst/>
            </c:spPr>
          </c:marker>
          <c:xVal>
            <c:numRef>
              <c:f>(Foglio1!$B$4:$B$16,Foglio1!$B$18:$B$34)</c:f>
              <c:numCache>
                <c:formatCode>General</c:formatCode>
                <c:ptCount val="30"/>
                <c:pt idx="0">
                  <c:v>0</c:v>
                </c:pt>
                <c:pt idx="1">
                  <c:v>69</c:v>
                </c:pt>
                <c:pt idx="2">
                  <c:v>138</c:v>
                </c:pt>
                <c:pt idx="3">
                  <c:v>207</c:v>
                </c:pt>
                <c:pt idx="4">
                  <c:v>276</c:v>
                </c:pt>
                <c:pt idx="5">
                  <c:v>345</c:v>
                </c:pt>
                <c:pt idx="6">
                  <c:v>414</c:v>
                </c:pt>
                <c:pt idx="7">
                  <c:v>483</c:v>
                </c:pt>
                <c:pt idx="8">
                  <c:v>552</c:v>
                </c:pt>
                <c:pt idx="9">
                  <c:v>621</c:v>
                </c:pt>
                <c:pt idx="10">
                  <c:v>690</c:v>
                </c:pt>
                <c:pt idx="11">
                  <c:v>759</c:v>
                </c:pt>
                <c:pt idx="12">
                  <c:v>828</c:v>
                </c:pt>
                <c:pt idx="13">
                  <c:v>966</c:v>
                </c:pt>
                <c:pt idx="14">
                  <c:v>1035</c:v>
                </c:pt>
                <c:pt idx="15">
                  <c:v>1104</c:v>
                </c:pt>
                <c:pt idx="16">
                  <c:v>1173</c:v>
                </c:pt>
                <c:pt idx="17">
                  <c:v>1242</c:v>
                </c:pt>
                <c:pt idx="18">
                  <c:v>1311</c:v>
                </c:pt>
                <c:pt idx="19">
                  <c:v>1380</c:v>
                </c:pt>
                <c:pt idx="20">
                  <c:v>1449</c:v>
                </c:pt>
                <c:pt idx="21">
                  <c:v>1518</c:v>
                </c:pt>
                <c:pt idx="22">
                  <c:v>1587</c:v>
                </c:pt>
                <c:pt idx="23">
                  <c:v>1656</c:v>
                </c:pt>
                <c:pt idx="24">
                  <c:v>1725</c:v>
                </c:pt>
                <c:pt idx="25">
                  <c:v>1794</c:v>
                </c:pt>
                <c:pt idx="26">
                  <c:v>1863</c:v>
                </c:pt>
                <c:pt idx="27">
                  <c:v>1932</c:v>
                </c:pt>
                <c:pt idx="28">
                  <c:v>2001</c:v>
                </c:pt>
                <c:pt idx="29">
                  <c:v>2070</c:v>
                </c:pt>
              </c:numCache>
            </c:numRef>
          </c:xVal>
          <c:yVal>
            <c:numRef>
              <c:f>(Foglio1!$J$4:$J$16,Foglio1!$J$18:$J$34)</c:f>
              <c:numCache>
                <c:formatCode>0.00</c:formatCode>
                <c:ptCount val="30"/>
                <c:pt idx="0">
                  <c:v>-0.54349999999999987</c:v>
                </c:pt>
                <c:pt idx="1">
                  <c:v>-0.56199999999999972</c:v>
                </c:pt>
                <c:pt idx="2">
                  <c:v>-0.56216666666666659</c:v>
                </c:pt>
                <c:pt idx="3">
                  <c:v>2.8196666666666661</c:v>
                </c:pt>
                <c:pt idx="4">
                  <c:v>6.0341666666666676</c:v>
                </c:pt>
                <c:pt idx="5">
                  <c:v>8.2820000000000036</c:v>
                </c:pt>
                <c:pt idx="6">
                  <c:v>9.8563333333333354</c:v>
                </c:pt>
                <c:pt idx="7">
                  <c:v>11.735000000000005</c:v>
                </c:pt>
                <c:pt idx="8">
                  <c:v>14.271666666666659</c:v>
                </c:pt>
                <c:pt idx="9">
                  <c:v>16.794333333333331</c:v>
                </c:pt>
                <c:pt idx="10">
                  <c:v>17.022666666666659</c:v>
                </c:pt>
                <c:pt idx="11">
                  <c:v>17.024999999999984</c:v>
                </c:pt>
                <c:pt idx="12">
                  <c:v>16.941166666666657</c:v>
                </c:pt>
                <c:pt idx="13">
                  <c:v>12.973000000000008</c:v>
                </c:pt>
                <c:pt idx="14">
                  <c:v>10.556166666666664</c:v>
                </c:pt>
                <c:pt idx="15">
                  <c:v>9.1686666666666667</c:v>
                </c:pt>
                <c:pt idx="16">
                  <c:v>7.6926229508196728</c:v>
                </c:pt>
                <c:pt idx="17">
                  <c:v>6.024999999999995</c:v>
                </c:pt>
                <c:pt idx="18">
                  <c:v>2.9074999999999998</c:v>
                </c:pt>
                <c:pt idx="19">
                  <c:v>-0.55683333333333318</c:v>
                </c:pt>
                <c:pt idx="20">
                  <c:v>-0.56083333333333307</c:v>
                </c:pt>
                <c:pt idx="21">
                  <c:v>-0.56049999999999978</c:v>
                </c:pt>
                <c:pt idx="22">
                  <c:v>-0.56266666666666643</c:v>
                </c:pt>
                <c:pt idx="23">
                  <c:v>-0.56066666666666631</c:v>
                </c:pt>
                <c:pt idx="24">
                  <c:v>-0.56199999999999972</c:v>
                </c:pt>
                <c:pt idx="25">
                  <c:v>-0.56016666666666659</c:v>
                </c:pt>
                <c:pt idx="26">
                  <c:v>-0.56900000000000017</c:v>
                </c:pt>
                <c:pt idx="27">
                  <c:v>-0.56199999999999972</c:v>
                </c:pt>
                <c:pt idx="28">
                  <c:v>-0.56433333333333324</c:v>
                </c:pt>
                <c:pt idx="29">
                  <c:v>-0.56199999999999972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3B0-4AFF-A2FA-0F560B13CC9F}"/>
            </c:ext>
          </c:extLst>
        </c:ser>
        <c:ser>
          <c:idx val="2"/>
          <c:order val="2"/>
          <c:tx>
            <c:v>Q2 30lpm RT</c:v>
          </c:tx>
          <c:spPr>
            <a:ln w="19050" cap="rnd">
              <a:solidFill>
                <a:schemeClr val="accent3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75000"/>
                </a:schemeClr>
              </a:solidFill>
              <a:ln w="9525">
                <a:solidFill>
                  <a:schemeClr val="accent3">
                    <a:lumMod val="75000"/>
                  </a:schemeClr>
                </a:solidFill>
              </a:ln>
              <a:effectLst/>
            </c:spPr>
          </c:marker>
          <c:xVal>
            <c:numRef>
              <c:f>(Foglio1!$B$4:$B$16,Foglio1!$B$18:$B$34)</c:f>
              <c:numCache>
                <c:formatCode>General</c:formatCode>
                <c:ptCount val="30"/>
                <c:pt idx="0">
                  <c:v>0</c:v>
                </c:pt>
                <c:pt idx="1">
                  <c:v>69</c:v>
                </c:pt>
                <c:pt idx="2">
                  <c:v>138</c:v>
                </c:pt>
                <c:pt idx="3">
                  <c:v>207</c:v>
                </c:pt>
                <c:pt idx="4">
                  <c:v>276</c:v>
                </c:pt>
                <c:pt idx="5">
                  <c:v>345</c:v>
                </c:pt>
                <c:pt idx="6">
                  <c:v>414</c:v>
                </c:pt>
                <c:pt idx="7">
                  <c:v>483</c:v>
                </c:pt>
                <c:pt idx="8">
                  <c:v>552</c:v>
                </c:pt>
                <c:pt idx="9">
                  <c:v>621</c:v>
                </c:pt>
                <c:pt idx="10">
                  <c:v>690</c:v>
                </c:pt>
                <c:pt idx="11">
                  <c:v>759</c:v>
                </c:pt>
                <c:pt idx="12">
                  <c:v>828</c:v>
                </c:pt>
                <c:pt idx="13">
                  <c:v>966</c:v>
                </c:pt>
                <c:pt idx="14">
                  <c:v>1035</c:v>
                </c:pt>
                <c:pt idx="15">
                  <c:v>1104</c:v>
                </c:pt>
                <c:pt idx="16">
                  <c:v>1173</c:v>
                </c:pt>
                <c:pt idx="17">
                  <c:v>1242</c:v>
                </c:pt>
                <c:pt idx="18">
                  <c:v>1311</c:v>
                </c:pt>
                <c:pt idx="19">
                  <c:v>1380</c:v>
                </c:pt>
                <c:pt idx="20">
                  <c:v>1449</c:v>
                </c:pt>
                <c:pt idx="21">
                  <c:v>1518</c:v>
                </c:pt>
                <c:pt idx="22">
                  <c:v>1587</c:v>
                </c:pt>
                <c:pt idx="23">
                  <c:v>1656</c:v>
                </c:pt>
                <c:pt idx="24">
                  <c:v>1725</c:v>
                </c:pt>
                <c:pt idx="25">
                  <c:v>1794</c:v>
                </c:pt>
                <c:pt idx="26">
                  <c:v>1863</c:v>
                </c:pt>
                <c:pt idx="27">
                  <c:v>1932</c:v>
                </c:pt>
                <c:pt idx="28">
                  <c:v>2001</c:v>
                </c:pt>
                <c:pt idx="29">
                  <c:v>2070</c:v>
                </c:pt>
              </c:numCache>
            </c:numRef>
          </c:xVal>
          <c:yVal>
            <c:numRef>
              <c:f>(Foglio1!$P$4:$P$16,Foglio1!$P$18:$P$34)</c:f>
              <c:numCache>
                <c:formatCode>0.00</c:formatCode>
                <c:ptCount val="30"/>
                <c:pt idx="0">
                  <c:v>-0.53716666666666657</c:v>
                </c:pt>
                <c:pt idx="1">
                  <c:v>-0.56016666666666659</c:v>
                </c:pt>
                <c:pt idx="2">
                  <c:v>-0.56166666666666665</c:v>
                </c:pt>
                <c:pt idx="3">
                  <c:v>4.3409999999999993</c:v>
                </c:pt>
                <c:pt idx="4">
                  <c:v>8.9791666666666696</c:v>
                </c:pt>
                <c:pt idx="5">
                  <c:v>12.319166666666666</c:v>
                </c:pt>
                <c:pt idx="6">
                  <c:v>14.702333333333337</c:v>
                </c:pt>
                <c:pt idx="7">
                  <c:v>17.587500000000009</c:v>
                </c:pt>
                <c:pt idx="8">
                  <c:v>21.287333333333322</c:v>
                </c:pt>
                <c:pt idx="9">
                  <c:v>24.912833333333332</c:v>
                </c:pt>
                <c:pt idx="10">
                  <c:v>25.251000000000015</c:v>
                </c:pt>
                <c:pt idx="11">
                  <c:v>25.286666666666644</c:v>
                </c:pt>
                <c:pt idx="12">
                  <c:v>25.203666666666681</c:v>
                </c:pt>
                <c:pt idx="13">
                  <c:v>19.467500000000008</c:v>
                </c:pt>
                <c:pt idx="14">
                  <c:v>15.934500000000003</c:v>
                </c:pt>
                <c:pt idx="15">
                  <c:v>13.748833333333335</c:v>
                </c:pt>
                <c:pt idx="16">
                  <c:v>11.483000000000001</c:v>
                </c:pt>
                <c:pt idx="17">
                  <c:v>8.9850000000000012</c:v>
                </c:pt>
                <c:pt idx="18">
                  <c:v>4.4484999999999992</c:v>
                </c:pt>
                <c:pt idx="19">
                  <c:v>-0.55199999999999994</c:v>
                </c:pt>
                <c:pt idx="20">
                  <c:v>-0.56249999999999989</c:v>
                </c:pt>
                <c:pt idx="21">
                  <c:v>-0.56099999999999972</c:v>
                </c:pt>
                <c:pt idx="22">
                  <c:v>-0.56116666666666637</c:v>
                </c:pt>
                <c:pt idx="23">
                  <c:v>-0.56166666666666665</c:v>
                </c:pt>
                <c:pt idx="24">
                  <c:v>-0.56166666666666643</c:v>
                </c:pt>
                <c:pt idx="25">
                  <c:v>-0.56016666666666626</c:v>
                </c:pt>
                <c:pt idx="26">
                  <c:v>-0.56066666666666631</c:v>
                </c:pt>
                <c:pt idx="27">
                  <c:v>-0.56249999999999989</c:v>
                </c:pt>
                <c:pt idx="28">
                  <c:v>-0.56349999999999967</c:v>
                </c:pt>
                <c:pt idx="29">
                  <c:v>-0.5648333333333333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03B0-4AFF-A2FA-0F560B13CC9F}"/>
            </c:ext>
          </c:extLst>
        </c:ser>
        <c:ser>
          <c:idx val="3"/>
          <c:order val="3"/>
          <c:tx>
            <c:v>Q2 40lpm RT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Foglio1!$B$4:$B$34</c:f>
              <c:numCache>
                <c:formatCode>General</c:formatCode>
                <c:ptCount val="31"/>
                <c:pt idx="0">
                  <c:v>0</c:v>
                </c:pt>
                <c:pt idx="1">
                  <c:v>69</c:v>
                </c:pt>
                <c:pt idx="2">
                  <c:v>138</c:v>
                </c:pt>
                <c:pt idx="3">
                  <c:v>207</c:v>
                </c:pt>
                <c:pt idx="4">
                  <c:v>276</c:v>
                </c:pt>
                <c:pt idx="5">
                  <c:v>345</c:v>
                </c:pt>
                <c:pt idx="6">
                  <c:v>414</c:v>
                </c:pt>
                <c:pt idx="7">
                  <c:v>483</c:v>
                </c:pt>
                <c:pt idx="8">
                  <c:v>552</c:v>
                </c:pt>
                <c:pt idx="9">
                  <c:v>621</c:v>
                </c:pt>
                <c:pt idx="10">
                  <c:v>690</c:v>
                </c:pt>
                <c:pt idx="11">
                  <c:v>759</c:v>
                </c:pt>
                <c:pt idx="12">
                  <c:v>828</c:v>
                </c:pt>
                <c:pt idx="13">
                  <c:v>897</c:v>
                </c:pt>
                <c:pt idx="14">
                  <c:v>966</c:v>
                </c:pt>
                <c:pt idx="15">
                  <c:v>1035</c:v>
                </c:pt>
                <c:pt idx="16">
                  <c:v>1104</c:v>
                </c:pt>
                <c:pt idx="17">
                  <c:v>1173</c:v>
                </c:pt>
                <c:pt idx="18">
                  <c:v>1242</c:v>
                </c:pt>
                <c:pt idx="19">
                  <c:v>1311</c:v>
                </c:pt>
                <c:pt idx="20">
                  <c:v>1380</c:v>
                </c:pt>
                <c:pt idx="21">
                  <c:v>1449</c:v>
                </c:pt>
                <c:pt idx="22">
                  <c:v>1518</c:v>
                </c:pt>
                <c:pt idx="23">
                  <c:v>1587</c:v>
                </c:pt>
                <c:pt idx="24">
                  <c:v>1656</c:v>
                </c:pt>
                <c:pt idx="25">
                  <c:v>1725</c:v>
                </c:pt>
                <c:pt idx="26">
                  <c:v>1794</c:v>
                </c:pt>
                <c:pt idx="27">
                  <c:v>1863</c:v>
                </c:pt>
                <c:pt idx="28">
                  <c:v>1932</c:v>
                </c:pt>
                <c:pt idx="29">
                  <c:v>2001</c:v>
                </c:pt>
                <c:pt idx="30">
                  <c:v>2070</c:v>
                </c:pt>
              </c:numCache>
            </c:numRef>
          </c:xVal>
          <c:yVal>
            <c:numRef>
              <c:f>Foglio1!$V$4:$V$34</c:f>
              <c:numCache>
                <c:formatCode>0.00</c:formatCode>
                <c:ptCount val="31"/>
                <c:pt idx="0">
                  <c:v>-0.54066666666666652</c:v>
                </c:pt>
                <c:pt idx="1">
                  <c:v>-0.5611666666666667</c:v>
                </c:pt>
                <c:pt idx="2">
                  <c:v>-0.55299999999999971</c:v>
                </c:pt>
                <c:pt idx="3">
                  <c:v>5.5365000000000011</c:v>
                </c:pt>
                <c:pt idx="4">
                  <c:v>11.630333333333335</c:v>
                </c:pt>
                <c:pt idx="5">
                  <c:v>16.079500000000007</c:v>
                </c:pt>
                <c:pt idx="6">
                  <c:v>19.197499999999998</c:v>
                </c:pt>
                <c:pt idx="7">
                  <c:v>23.049833333333332</c:v>
                </c:pt>
                <c:pt idx="8">
                  <c:v>27.817499999999974</c:v>
                </c:pt>
                <c:pt idx="9">
                  <c:v>32.42033333333336</c:v>
                </c:pt>
                <c:pt idx="10">
                  <c:v>32.907833333333357</c:v>
                </c:pt>
                <c:pt idx="11">
                  <c:v>33.035166666666662</c:v>
                </c:pt>
                <c:pt idx="12">
                  <c:v>32.919180327868865</c:v>
                </c:pt>
                <c:pt idx="13">
                  <c:v>31.267166666666661</c:v>
                </c:pt>
                <c:pt idx="14">
                  <c:v>25.816333333333336</c:v>
                </c:pt>
                <c:pt idx="15">
                  <c:v>21.105999999999998</c:v>
                </c:pt>
                <c:pt idx="16">
                  <c:v>18.117000000000004</c:v>
                </c:pt>
                <c:pt idx="17">
                  <c:v>15.119333333333342</c:v>
                </c:pt>
                <c:pt idx="18">
                  <c:v>11.857500000000007</c:v>
                </c:pt>
                <c:pt idx="19">
                  <c:v>6.0434999999999963</c:v>
                </c:pt>
                <c:pt idx="20">
                  <c:v>-0.55349999999999977</c:v>
                </c:pt>
                <c:pt idx="21">
                  <c:v>-0.55483333333333307</c:v>
                </c:pt>
                <c:pt idx="22">
                  <c:v>-0.55799999999999961</c:v>
                </c:pt>
                <c:pt idx="23">
                  <c:v>-0.5539344262295085</c:v>
                </c:pt>
                <c:pt idx="24">
                  <c:v>-0.55183333333333351</c:v>
                </c:pt>
                <c:pt idx="25">
                  <c:v>-0.55733333333333346</c:v>
                </c:pt>
                <c:pt idx="26">
                  <c:v>-0.55483333333333307</c:v>
                </c:pt>
                <c:pt idx="27">
                  <c:v>-0.55650000000000011</c:v>
                </c:pt>
                <c:pt idx="28">
                  <c:v>-0.55550000000000022</c:v>
                </c:pt>
                <c:pt idx="29">
                  <c:v>-0.55499999999999994</c:v>
                </c:pt>
                <c:pt idx="30">
                  <c:v>-0.55883333333333285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03B0-4AFF-A2FA-0F560B13CC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9043535"/>
        <c:axId val="99037295"/>
      </c:scatterChart>
      <c:scatterChart>
        <c:scatterStyle val="lineMarker"/>
        <c:varyColors val="0"/>
        <c:ser>
          <c:idx val="4"/>
          <c:order val="4"/>
          <c:tx>
            <c:v>dp2 10lpm RT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(Foglio1!$B$4:$B$16,Foglio1!$B$18:$B$34)</c:f>
              <c:numCache>
                <c:formatCode>General</c:formatCode>
                <c:ptCount val="30"/>
                <c:pt idx="0">
                  <c:v>0</c:v>
                </c:pt>
                <c:pt idx="1">
                  <c:v>69</c:v>
                </c:pt>
                <c:pt idx="2">
                  <c:v>138</c:v>
                </c:pt>
                <c:pt idx="3">
                  <c:v>207</c:v>
                </c:pt>
                <c:pt idx="4">
                  <c:v>276</c:v>
                </c:pt>
                <c:pt idx="5">
                  <c:v>345</c:v>
                </c:pt>
                <c:pt idx="6">
                  <c:v>414</c:v>
                </c:pt>
                <c:pt idx="7">
                  <c:v>483</c:v>
                </c:pt>
                <c:pt idx="8">
                  <c:v>552</c:v>
                </c:pt>
                <c:pt idx="9">
                  <c:v>621</c:v>
                </c:pt>
                <c:pt idx="10">
                  <c:v>690</c:v>
                </c:pt>
                <c:pt idx="11">
                  <c:v>759</c:v>
                </c:pt>
                <c:pt idx="12">
                  <c:v>828</c:v>
                </c:pt>
                <c:pt idx="13">
                  <c:v>966</c:v>
                </c:pt>
                <c:pt idx="14">
                  <c:v>1035</c:v>
                </c:pt>
                <c:pt idx="15">
                  <c:v>1104</c:v>
                </c:pt>
                <c:pt idx="16">
                  <c:v>1173</c:v>
                </c:pt>
                <c:pt idx="17">
                  <c:v>1242</c:v>
                </c:pt>
                <c:pt idx="18">
                  <c:v>1311</c:v>
                </c:pt>
                <c:pt idx="19">
                  <c:v>1380</c:v>
                </c:pt>
                <c:pt idx="20">
                  <c:v>1449</c:v>
                </c:pt>
                <c:pt idx="21">
                  <c:v>1518</c:v>
                </c:pt>
                <c:pt idx="22">
                  <c:v>1587</c:v>
                </c:pt>
                <c:pt idx="23">
                  <c:v>1656</c:v>
                </c:pt>
                <c:pt idx="24">
                  <c:v>1725</c:v>
                </c:pt>
                <c:pt idx="25">
                  <c:v>1794</c:v>
                </c:pt>
                <c:pt idx="26">
                  <c:v>1863</c:v>
                </c:pt>
                <c:pt idx="27">
                  <c:v>1932</c:v>
                </c:pt>
                <c:pt idx="28">
                  <c:v>2001</c:v>
                </c:pt>
                <c:pt idx="29">
                  <c:v>2070</c:v>
                </c:pt>
              </c:numCache>
            </c:numRef>
          </c:xVal>
          <c:yVal>
            <c:numRef>
              <c:f>(Foglio1!$G$4:$G$16,Foglio1!$G$18:$G$34)</c:f>
              <c:numCache>
                <c:formatCode>0.00</c:formatCode>
                <c:ptCount val="3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4.9999999999999954E-2</c:v>
                </c:pt>
                <c:pt idx="4">
                  <c:v>3.0000000000000023E-2</c:v>
                </c:pt>
                <c:pt idx="5">
                  <c:v>3.0000000000000023E-2</c:v>
                </c:pt>
                <c:pt idx="6">
                  <c:v>2.0000000000000014E-2</c:v>
                </c:pt>
                <c:pt idx="7">
                  <c:v>3.0000000000000023E-2</c:v>
                </c:pt>
                <c:pt idx="8">
                  <c:v>3.0000000000000023E-2</c:v>
                </c:pt>
                <c:pt idx="9">
                  <c:v>3.0000000000000023E-2</c:v>
                </c:pt>
                <c:pt idx="10">
                  <c:v>3.0000000000000023E-2</c:v>
                </c:pt>
                <c:pt idx="11">
                  <c:v>3.0000000000000023E-2</c:v>
                </c:pt>
                <c:pt idx="12">
                  <c:v>3.0000000000000023E-2</c:v>
                </c:pt>
                <c:pt idx="13">
                  <c:v>3.0000000000000023E-2</c:v>
                </c:pt>
                <c:pt idx="14">
                  <c:v>3.0000000000000023E-2</c:v>
                </c:pt>
                <c:pt idx="15">
                  <c:v>3.0000000000000023E-2</c:v>
                </c:pt>
                <c:pt idx="16">
                  <c:v>3.0000000000000023E-2</c:v>
                </c:pt>
                <c:pt idx="17">
                  <c:v>4.0000000000000022E-2</c:v>
                </c:pt>
                <c:pt idx="18">
                  <c:v>4.0000000000000022E-2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03B0-4AFF-A2FA-0F560B13CC9F}"/>
            </c:ext>
          </c:extLst>
        </c:ser>
        <c:ser>
          <c:idx val="5"/>
          <c:order val="5"/>
          <c:tx>
            <c:v>dp2 20lpm RT</c:v>
          </c:tx>
          <c:spPr>
            <a:ln w="19050" cap="rnd">
              <a:solidFill>
                <a:srgbClr val="92D050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rgbClr val="92D050"/>
              </a:solidFill>
              <a:ln w="9525">
                <a:solidFill>
                  <a:srgbClr val="92D050"/>
                </a:solidFill>
              </a:ln>
              <a:effectLst/>
            </c:spPr>
          </c:marker>
          <c:xVal>
            <c:numRef>
              <c:f>(Foglio1!$B$4:$B$16,Foglio1!$B$18:$B$34)</c:f>
              <c:numCache>
                <c:formatCode>General</c:formatCode>
                <c:ptCount val="30"/>
                <c:pt idx="0">
                  <c:v>0</c:v>
                </c:pt>
                <c:pt idx="1">
                  <c:v>69</c:v>
                </c:pt>
                <c:pt idx="2">
                  <c:v>138</c:v>
                </c:pt>
                <c:pt idx="3">
                  <c:v>207</c:v>
                </c:pt>
                <c:pt idx="4">
                  <c:v>276</c:v>
                </c:pt>
                <c:pt idx="5">
                  <c:v>345</c:v>
                </c:pt>
                <c:pt idx="6">
                  <c:v>414</c:v>
                </c:pt>
                <c:pt idx="7">
                  <c:v>483</c:v>
                </c:pt>
                <c:pt idx="8">
                  <c:v>552</c:v>
                </c:pt>
                <c:pt idx="9">
                  <c:v>621</c:v>
                </c:pt>
                <c:pt idx="10">
                  <c:v>690</c:v>
                </c:pt>
                <c:pt idx="11">
                  <c:v>759</c:v>
                </c:pt>
                <c:pt idx="12">
                  <c:v>828</c:v>
                </c:pt>
                <c:pt idx="13">
                  <c:v>966</c:v>
                </c:pt>
                <c:pt idx="14">
                  <c:v>1035</c:v>
                </c:pt>
                <c:pt idx="15">
                  <c:v>1104</c:v>
                </c:pt>
                <c:pt idx="16">
                  <c:v>1173</c:v>
                </c:pt>
                <c:pt idx="17">
                  <c:v>1242</c:v>
                </c:pt>
                <c:pt idx="18">
                  <c:v>1311</c:v>
                </c:pt>
                <c:pt idx="19">
                  <c:v>1380</c:v>
                </c:pt>
                <c:pt idx="20">
                  <c:v>1449</c:v>
                </c:pt>
                <c:pt idx="21">
                  <c:v>1518</c:v>
                </c:pt>
                <c:pt idx="22">
                  <c:v>1587</c:v>
                </c:pt>
                <c:pt idx="23">
                  <c:v>1656</c:v>
                </c:pt>
                <c:pt idx="24">
                  <c:v>1725</c:v>
                </c:pt>
                <c:pt idx="25">
                  <c:v>1794</c:v>
                </c:pt>
                <c:pt idx="26">
                  <c:v>1863</c:v>
                </c:pt>
                <c:pt idx="27">
                  <c:v>1932</c:v>
                </c:pt>
                <c:pt idx="28">
                  <c:v>2001</c:v>
                </c:pt>
                <c:pt idx="29">
                  <c:v>2070</c:v>
                </c:pt>
              </c:numCache>
            </c:numRef>
          </c:xVal>
          <c:yVal>
            <c:numRef>
              <c:f>(Foglio1!$M$4:$M$16,Foglio1!$M$18:$M$34)</c:f>
              <c:numCache>
                <c:formatCode>0.00</c:formatCode>
                <c:ptCount val="3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0.12999999999999992</c:v>
                </c:pt>
                <c:pt idx="4">
                  <c:v>9.9999999999999908E-2</c:v>
                </c:pt>
                <c:pt idx="5">
                  <c:v>6.9999999999999965E-2</c:v>
                </c:pt>
                <c:pt idx="6">
                  <c:v>6.9333333333333289E-2</c:v>
                </c:pt>
                <c:pt idx="7">
                  <c:v>5.933333333333337E-2</c:v>
                </c:pt>
                <c:pt idx="8">
                  <c:v>6.0000000000000046E-2</c:v>
                </c:pt>
                <c:pt idx="9">
                  <c:v>6.0000000000000046E-2</c:v>
                </c:pt>
                <c:pt idx="10">
                  <c:v>6.0000000000000046E-2</c:v>
                </c:pt>
                <c:pt idx="11">
                  <c:v>6.0000000000000046E-2</c:v>
                </c:pt>
                <c:pt idx="12">
                  <c:v>6.0000000000000046E-2</c:v>
                </c:pt>
                <c:pt idx="13">
                  <c:v>6.899999999999995E-2</c:v>
                </c:pt>
                <c:pt idx="14">
                  <c:v>8.0000000000000043E-2</c:v>
                </c:pt>
                <c:pt idx="15">
                  <c:v>7.7833333333333379E-2</c:v>
                </c:pt>
                <c:pt idx="16">
                  <c:v>8.7868852459016336E-2</c:v>
                </c:pt>
                <c:pt idx="17">
                  <c:v>9.9999999999999908E-2</c:v>
                </c:pt>
                <c:pt idx="18">
                  <c:v>0.12999999999999992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03B0-4AFF-A2FA-0F560B13CC9F}"/>
            </c:ext>
          </c:extLst>
        </c:ser>
        <c:ser>
          <c:idx val="6"/>
          <c:order val="6"/>
          <c:tx>
            <c:v>dp2 30lpm RT</c:v>
          </c:tx>
          <c:spPr>
            <a:ln w="19050" cap="rnd">
              <a:solidFill>
                <a:schemeClr val="bg2">
                  <a:lumMod val="75000"/>
                </a:schemeClr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accent3">
                  <a:lumMod val="60000"/>
                  <a:lumOff val="40000"/>
                </a:schemeClr>
              </a:solidFill>
              <a:ln w="9525">
                <a:solidFill>
                  <a:schemeClr val="bg2">
                    <a:lumMod val="75000"/>
                  </a:schemeClr>
                </a:solidFill>
              </a:ln>
              <a:effectLst/>
            </c:spPr>
          </c:marker>
          <c:xVal>
            <c:numRef>
              <c:f>(Foglio1!$B$4:$B$16,Foglio1!$B$18:$B$34)</c:f>
              <c:numCache>
                <c:formatCode>General</c:formatCode>
                <c:ptCount val="30"/>
                <c:pt idx="0">
                  <c:v>0</c:v>
                </c:pt>
                <c:pt idx="1">
                  <c:v>69</c:v>
                </c:pt>
                <c:pt idx="2">
                  <c:v>138</c:v>
                </c:pt>
                <c:pt idx="3">
                  <c:v>207</c:v>
                </c:pt>
                <c:pt idx="4">
                  <c:v>276</c:v>
                </c:pt>
                <c:pt idx="5">
                  <c:v>345</c:v>
                </c:pt>
                <c:pt idx="6">
                  <c:v>414</c:v>
                </c:pt>
                <c:pt idx="7">
                  <c:v>483</c:v>
                </c:pt>
                <c:pt idx="8">
                  <c:v>552</c:v>
                </c:pt>
                <c:pt idx="9">
                  <c:v>621</c:v>
                </c:pt>
                <c:pt idx="10">
                  <c:v>690</c:v>
                </c:pt>
                <c:pt idx="11">
                  <c:v>759</c:v>
                </c:pt>
                <c:pt idx="12">
                  <c:v>828</c:v>
                </c:pt>
                <c:pt idx="13">
                  <c:v>966</c:v>
                </c:pt>
                <c:pt idx="14">
                  <c:v>1035</c:v>
                </c:pt>
                <c:pt idx="15">
                  <c:v>1104</c:v>
                </c:pt>
                <c:pt idx="16">
                  <c:v>1173</c:v>
                </c:pt>
                <c:pt idx="17">
                  <c:v>1242</c:v>
                </c:pt>
                <c:pt idx="18">
                  <c:v>1311</c:v>
                </c:pt>
                <c:pt idx="19">
                  <c:v>1380</c:v>
                </c:pt>
                <c:pt idx="20">
                  <c:v>1449</c:v>
                </c:pt>
                <c:pt idx="21">
                  <c:v>1518</c:v>
                </c:pt>
                <c:pt idx="22">
                  <c:v>1587</c:v>
                </c:pt>
                <c:pt idx="23">
                  <c:v>1656</c:v>
                </c:pt>
                <c:pt idx="24">
                  <c:v>1725</c:v>
                </c:pt>
                <c:pt idx="25">
                  <c:v>1794</c:v>
                </c:pt>
                <c:pt idx="26">
                  <c:v>1863</c:v>
                </c:pt>
                <c:pt idx="27">
                  <c:v>1932</c:v>
                </c:pt>
                <c:pt idx="28">
                  <c:v>2001</c:v>
                </c:pt>
                <c:pt idx="29">
                  <c:v>2070</c:v>
                </c:pt>
              </c:numCache>
            </c:numRef>
          </c:xVal>
          <c:yVal>
            <c:numRef>
              <c:f>(Foglio1!$S$4:$S$16,Foglio1!$S$18:$S$34)</c:f>
              <c:numCache>
                <c:formatCode>0.00</c:formatCode>
                <c:ptCount val="3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0.26999999999999968</c:v>
                </c:pt>
                <c:pt idx="4">
                  <c:v>0.19399999999999992</c:v>
                </c:pt>
                <c:pt idx="5">
                  <c:v>0.14833333333333346</c:v>
                </c:pt>
                <c:pt idx="6">
                  <c:v>0.12933333333333324</c:v>
                </c:pt>
                <c:pt idx="7">
                  <c:v>0.1115000000000001</c:v>
                </c:pt>
                <c:pt idx="8">
                  <c:v>0.11000000000000007</c:v>
                </c:pt>
                <c:pt idx="9">
                  <c:v>0.11000000000000007</c:v>
                </c:pt>
                <c:pt idx="10">
                  <c:v>0.11783333333333343</c:v>
                </c:pt>
                <c:pt idx="11">
                  <c:v>0.11983333333333342</c:v>
                </c:pt>
                <c:pt idx="12">
                  <c:v>0.12000000000000009</c:v>
                </c:pt>
                <c:pt idx="13">
                  <c:v>0.13599999999999987</c:v>
                </c:pt>
                <c:pt idx="14">
                  <c:v>0.14033333333333323</c:v>
                </c:pt>
                <c:pt idx="15">
                  <c:v>0.15016666666666684</c:v>
                </c:pt>
                <c:pt idx="16">
                  <c:v>0.17033333333333328</c:v>
                </c:pt>
                <c:pt idx="17">
                  <c:v>0.19999999999999982</c:v>
                </c:pt>
                <c:pt idx="18">
                  <c:v>0.26999999999999968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03B0-4AFF-A2FA-0F560B13CC9F}"/>
            </c:ext>
          </c:extLst>
        </c:ser>
        <c:ser>
          <c:idx val="7"/>
          <c:order val="7"/>
          <c:tx>
            <c:v>dp2 40lpm RT</c:v>
          </c:tx>
          <c:spPr>
            <a:ln w="19050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accent1">
                  <a:lumMod val="60000"/>
                  <a:lumOff val="40000"/>
                </a:schemeClr>
              </a:solidFill>
              <a:ln w="9525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numRef>
              <c:f>Foglio1!$B$4:$B$34</c:f>
              <c:numCache>
                <c:formatCode>General</c:formatCode>
                <c:ptCount val="31"/>
                <c:pt idx="0">
                  <c:v>0</c:v>
                </c:pt>
                <c:pt idx="1">
                  <c:v>69</c:v>
                </c:pt>
                <c:pt idx="2">
                  <c:v>138</c:v>
                </c:pt>
                <c:pt idx="3">
                  <c:v>207</c:v>
                </c:pt>
                <c:pt idx="4">
                  <c:v>276</c:v>
                </c:pt>
                <c:pt idx="5">
                  <c:v>345</c:v>
                </c:pt>
                <c:pt idx="6">
                  <c:v>414</c:v>
                </c:pt>
                <c:pt idx="7">
                  <c:v>483</c:v>
                </c:pt>
                <c:pt idx="8">
                  <c:v>552</c:v>
                </c:pt>
                <c:pt idx="9">
                  <c:v>621</c:v>
                </c:pt>
                <c:pt idx="10">
                  <c:v>690</c:v>
                </c:pt>
                <c:pt idx="11">
                  <c:v>759</c:v>
                </c:pt>
                <c:pt idx="12">
                  <c:v>828</c:v>
                </c:pt>
                <c:pt idx="13">
                  <c:v>897</c:v>
                </c:pt>
                <c:pt idx="14">
                  <c:v>966</c:v>
                </c:pt>
                <c:pt idx="15">
                  <c:v>1035</c:v>
                </c:pt>
                <c:pt idx="16">
                  <c:v>1104</c:v>
                </c:pt>
                <c:pt idx="17">
                  <c:v>1173</c:v>
                </c:pt>
                <c:pt idx="18">
                  <c:v>1242</c:v>
                </c:pt>
                <c:pt idx="19">
                  <c:v>1311</c:v>
                </c:pt>
                <c:pt idx="20">
                  <c:v>1380</c:v>
                </c:pt>
                <c:pt idx="21">
                  <c:v>1449</c:v>
                </c:pt>
                <c:pt idx="22">
                  <c:v>1518</c:v>
                </c:pt>
                <c:pt idx="23">
                  <c:v>1587</c:v>
                </c:pt>
                <c:pt idx="24">
                  <c:v>1656</c:v>
                </c:pt>
                <c:pt idx="25">
                  <c:v>1725</c:v>
                </c:pt>
                <c:pt idx="26">
                  <c:v>1794</c:v>
                </c:pt>
                <c:pt idx="27">
                  <c:v>1863</c:v>
                </c:pt>
                <c:pt idx="28">
                  <c:v>1932</c:v>
                </c:pt>
                <c:pt idx="29">
                  <c:v>2001</c:v>
                </c:pt>
                <c:pt idx="30">
                  <c:v>2070</c:v>
                </c:pt>
              </c:numCache>
            </c:numRef>
          </c:xVal>
          <c:yVal>
            <c:numRef>
              <c:f>Foglio1!$Y$4:$Y$34</c:f>
              <c:numCache>
                <c:formatCode>0.00</c:formatCode>
                <c:ptCount val="3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0.44966666666666633</c:v>
                </c:pt>
                <c:pt idx="4">
                  <c:v>0.31983333333333358</c:v>
                </c:pt>
                <c:pt idx="5">
                  <c:v>0.23700000000000021</c:v>
                </c:pt>
                <c:pt idx="6">
                  <c:v>0.19999999999999984</c:v>
                </c:pt>
                <c:pt idx="7">
                  <c:v>0.18599999999999989</c:v>
                </c:pt>
                <c:pt idx="8">
                  <c:v>0.1709999999999999</c:v>
                </c:pt>
                <c:pt idx="9">
                  <c:v>0.1803333333333331</c:v>
                </c:pt>
                <c:pt idx="10">
                  <c:v>0.17999999999999977</c:v>
                </c:pt>
                <c:pt idx="11">
                  <c:v>0.17999999999999977</c:v>
                </c:pt>
                <c:pt idx="12">
                  <c:v>0.1977049180327867</c:v>
                </c:pt>
                <c:pt idx="13">
                  <c:v>0.21000000000000027</c:v>
                </c:pt>
                <c:pt idx="14">
                  <c:v>0.21016666666666695</c:v>
                </c:pt>
                <c:pt idx="15">
                  <c:v>0.22233333333333352</c:v>
                </c:pt>
                <c:pt idx="16">
                  <c:v>0.24016666666666683</c:v>
                </c:pt>
                <c:pt idx="17">
                  <c:v>0.27166666666666639</c:v>
                </c:pt>
                <c:pt idx="18">
                  <c:v>0.32050000000000012</c:v>
                </c:pt>
                <c:pt idx="19">
                  <c:v>0.43600000000000022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03B0-4AFF-A2FA-0F560B13CC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9038543"/>
        <c:axId val="99052271"/>
      </c:scatterChart>
      <c:valAx>
        <c:axId val="99043535"/>
        <c:scaling>
          <c:orientation val="minMax"/>
          <c:max val="150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r>
                  <a:rPr lang="it-IT" b="1"/>
                  <a:t>Valve postion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99037295"/>
        <c:crosses val="autoZero"/>
        <c:crossBetween val="midCat"/>
        <c:majorUnit val="300"/>
      </c:valAx>
      <c:valAx>
        <c:axId val="99037295"/>
        <c:scaling>
          <c:orientation val="minMax"/>
          <c:max val="3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r>
                  <a:rPr lang="it-IT" b="1"/>
                  <a:t>Flow / lpm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99043535"/>
        <c:crosses val="autoZero"/>
        <c:crossBetween val="midCat"/>
      </c:valAx>
      <c:valAx>
        <c:axId val="99052271"/>
        <c:scaling>
          <c:orientation val="minMax"/>
          <c:max val="0.70000000000000007"/>
          <c:min val="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r>
                  <a:rPr lang="it-IT"/>
                  <a:t>dP / bar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99038543"/>
        <c:crosses val="max"/>
        <c:crossBetween val="midCat"/>
      </c:valAx>
      <c:valAx>
        <c:axId val="99038543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99052271"/>
        <c:crosses val="max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>
          <a:latin typeface="Montserrat" panose="00000500000000000000" pitchFamily="2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r>
              <a:rPr lang="en-US"/>
              <a:t>Flow distribution Horizontal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Q1 RT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Foglio1!$B$4:$B$34</c:f>
              <c:numCache>
                <c:formatCode>General</c:formatCode>
                <c:ptCount val="31"/>
                <c:pt idx="0">
                  <c:v>0</c:v>
                </c:pt>
                <c:pt idx="1">
                  <c:v>69</c:v>
                </c:pt>
                <c:pt idx="2">
                  <c:v>138</c:v>
                </c:pt>
                <c:pt idx="3">
                  <c:v>207</c:v>
                </c:pt>
                <c:pt idx="4">
                  <c:v>276</c:v>
                </c:pt>
                <c:pt idx="5">
                  <c:v>345</c:v>
                </c:pt>
                <c:pt idx="6">
                  <c:v>414</c:v>
                </c:pt>
                <c:pt idx="7">
                  <c:v>483</c:v>
                </c:pt>
                <c:pt idx="8">
                  <c:v>552</c:v>
                </c:pt>
                <c:pt idx="9">
                  <c:v>621</c:v>
                </c:pt>
                <c:pt idx="10">
                  <c:v>690</c:v>
                </c:pt>
                <c:pt idx="11">
                  <c:v>759</c:v>
                </c:pt>
                <c:pt idx="12">
                  <c:v>828</c:v>
                </c:pt>
                <c:pt idx="13">
                  <c:v>897</c:v>
                </c:pt>
                <c:pt idx="14">
                  <c:v>966</c:v>
                </c:pt>
                <c:pt idx="15">
                  <c:v>1035</c:v>
                </c:pt>
                <c:pt idx="16">
                  <c:v>1104</c:v>
                </c:pt>
                <c:pt idx="17">
                  <c:v>1173</c:v>
                </c:pt>
                <c:pt idx="18">
                  <c:v>1242</c:v>
                </c:pt>
                <c:pt idx="19">
                  <c:v>1311</c:v>
                </c:pt>
                <c:pt idx="20">
                  <c:v>1380</c:v>
                </c:pt>
                <c:pt idx="21">
                  <c:v>1449</c:v>
                </c:pt>
                <c:pt idx="22">
                  <c:v>1518</c:v>
                </c:pt>
                <c:pt idx="23">
                  <c:v>1587</c:v>
                </c:pt>
                <c:pt idx="24">
                  <c:v>1656</c:v>
                </c:pt>
                <c:pt idx="25">
                  <c:v>1725</c:v>
                </c:pt>
                <c:pt idx="26">
                  <c:v>1794</c:v>
                </c:pt>
                <c:pt idx="27">
                  <c:v>1863</c:v>
                </c:pt>
                <c:pt idx="28">
                  <c:v>1932</c:v>
                </c:pt>
                <c:pt idx="29">
                  <c:v>2001</c:v>
                </c:pt>
                <c:pt idx="30">
                  <c:v>2070</c:v>
                </c:pt>
              </c:numCache>
            </c:numRef>
          </c:xVal>
          <c:yVal>
            <c:numRef>
              <c:f>Foglio1!$U$4:$U$34</c:f>
              <c:numCache>
                <c:formatCode>0.00</c:formatCode>
                <c:ptCount val="31"/>
                <c:pt idx="0">
                  <c:v>2.6166666666666682E-2</c:v>
                </c:pt>
                <c:pt idx="1">
                  <c:v>2.6166666666666682E-2</c:v>
                </c:pt>
                <c:pt idx="2">
                  <c:v>2.2000000000000013E-2</c:v>
                </c:pt>
                <c:pt idx="3">
                  <c:v>2.4500000000000018E-2</c:v>
                </c:pt>
                <c:pt idx="4">
                  <c:v>2.416666666666668E-2</c:v>
                </c:pt>
                <c:pt idx="5">
                  <c:v>2.7500000000000021E-2</c:v>
                </c:pt>
                <c:pt idx="6">
                  <c:v>2.3166666666666679E-2</c:v>
                </c:pt>
                <c:pt idx="7">
                  <c:v>2.5666666666666685E-2</c:v>
                </c:pt>
                <c:pt idx="8">
                  <c:v>2.7166666666666686E-2</c:v>
                </c:pt>
                <c:pt idx="9">
                  <c:v>2.6166666666666685E-2</c:v>
                </c:pt>
                <c:pt idx="10">
                  <c:v>2.8666666666666688E-2</c:v>
                </c:pt>
                <c:pt idx="11">
                  <c:v>2.7000000000000021E-2</c:v>
                </c:pt>
                <c:pt idx="12">
                  <c:v>2.1666666666666681E-2</c:v>
                </c:pt>
                <c:pt idx="13">
                  <c:v>1.9273333333333353</c:v>
                </c:pt>
                <c:pt idx="14">
                  <c:v>8.6443333333333268</c:v>
                </c:pt>
                <c:pt idx="15">
                  <c:v>14.185333333333325</c:v>
                </c:pt>
                <c:pt idx="16">
                  <c:v>17.214500000000019</c:v>
                </c:pt>
                <c:pt idx="17">
                  <c:v>20.120166666666666</c:v>
                </c:pt>
                <c:pt idx="18">
                  <c:v>23.440000000000012</c:v>
                </c:pt>
                <c:pt idx="19">
                  <c:v>28.517333333333326</c:v>
                </c:pt>
                <c:pt idx="20">
                  <c:v>33.629000000000026</c:v>
                </c:pt>
                <c:pt idx="21">
                  <c:v>33.651000000000025</c:v>
                </c:pt>
                <c:pt idx="22">
                  <c:v>30.638166666666681</c:v>
                </c:pt>
                <c:pt idx="23">
                  <c:v>24.770833333333329</c:v>
                </c:pt>
                <c:pt idx="24">
                  <c:v>20.864333333333342</c:v>
                </c:pt>
                <c:pt idx="25">
                  <c:v>18.047333333333317</c:v>
                </c:pt>
                <c:pt idx="26">
                  <c:v>15.317833333333338</c:v>
                </c:pt>
                <c:pt idx="27">
                  <c:v>10.91333333333333</c:v>
                </c:pt>
                <c:pt idx="28">
                  <c:v>4.3748333333333367</c:v>
                </c:pt>
                <c:pt idx="29">
                  <c:v>3.2333333333333353E-2</c:v>
                </c:pt>
                <c:pt idx="30">
                  <c:v>2.7666666666666687E-2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709-4254-B295-BFA39204519E}"/>
            </c:ext>
          </c:extLst>
        </c:ser>
        <c:ser>
          <c:idx val="1"/>
          <c:order val="1"/>
          <c:tx>
            <c:v>Q2 RT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Foglio1!$B$4:$B$34</c:f>
              <c:numCache>
                <c:formatCode>General</c:formatCode>
                <c:ptCount val="31"/>
                <c:pt idx="0">
                  <c:v>0</c:v>
                </c:pt>
                <c:pt idx="1">
                  <c:v>69</c:v>
                </c:pt>
                <c:pt idx="2">
                  <c:v>138</c:v>
                </c:pt>
                <c:pt idx="3">
                  <c:v>207</c:v>
                </c:pt>
                <c:pt idx="4">
                  <c:v>276</c:v>
                </c:pt>
                <c:pt idx="5">
                  <c:v>345</c:v>
                </c:pt>
                <c:pt idx="6">
                  <c:v>414</c:v>
                </c:pt>
                <c:pt idx="7">
                  <c:v>483</c:v>
                </c:pt>
                <c:pt idx="8">
                  <c:v>552</c:v>
                </c:pt>
                <c:pt idx="9">
                  <c:v>621</c:v>
                </c:pt>
                <c:pt idx="10">
                  <c:v>690</c:v>
                </c:pt>
                <c:pt idx="11">
                  <c:v>759</c:v>
                </c:pt>
                <c:pt idx="12">
                  <c:v>828</c:v>
                </c:pt>
                <c:pt idx="13">
                  <c:v>897</c:v>
                </c:pt>
                <c:pt idx="14">
                  <c:v>966</c:v>
                </c:pt>
                <c:pt idx="15">
                  <c:v>1035</c:v>
                </c:pt>
                <c:pt idx="16">
                  <c:v>1104</c:v>
                </c:pt>
                <c:pt idx="17">
                  <c:v>1173</c:v>
                </c:pt>
                <c:pt idx="18">
                  <c:v>1242</c:v>
                </c:pt>
                <c:pt idx="19">
                  <c:v>1311</c:v>
                </c:pt>
                <c:pt idx="20">
                  <c:v>1380</c:v>
                </c:pt>
                <c:pt idx="21">
                  <c:v>1449</c:v>
                </c:pt>
                <c:pt idx="22">
                  <c:v>1518</c:v>
                </c:pt>
                <c:pt idx="23">
                  <c:v>1587</c:v>
                </c:pt>
                <c:pt idx="24">
                  <c:v>1656</c:v>
                </c:pt>
                <c:pt idx="25">
                  <c:v>1725</c:v>
                </c:pt>
                <c:pt idx="26">
                  <c:v>1794</c:v>
                </c:pt>
                <c:pt idx="27">
                  <c:v>1863</c:v>
                </c:pt>
                <c:pt idx="28">
                  <c:v>1932</c:v>
                </c:pt>
                <c:pt idx="29">
                  <c:v>2001</c:v>
                </c:pt>
                <c:pt idx="30">
                  <c:v>2070</c:v>
                </c:pt>
              </c:numCache>
            </c:numRef>
          </c:xVal>
          <c:yVal>
            <c:numRef>
              <c:f>Foglio1!$V$4:$V$34</c:f>
              <c:numCache>
                <c:formatCode>0.00</c:formatCode>
                <c:ptCount val="31"/>
                <c:pt idx="0">
                  <c:v>-0.55533333333333323</c:v>
                </c:pt>
                <c:pt idx="1">
                  <c:v>-0.55533333333333323</c:v>
                </c:pt>
                <c:pt idx="2">
                  <c:v>-0.56000000000000005</c:v>
                </c:pt>
                <c:pt idx="3">
                  <c:v>5.9941666666666658</c:v>
                </c:pt>
                <c:pt idx="4">
                  <c:v>12.126499999999998</c:v>
                </c:pt>
                <c:pt idx="5">
                  <c:v>16.235000000000007</c:v>
                </c:pt>
                <c:pt idx="6">
                  <c:v>19.185000000000013</c:v>
                </c:pt>
                <c:pt idx="7">
                  <c:v>23.021999999999988</c:v>
                </c:pt>
                <c:pt idx="8">
                  <c:v>27.908166666666702</c:v>
                </c:pt>
                <c:pt idx="9">
                  <c:v>32.442166666666679</c:v>
                </c:pt>
                <c:pt idx="10">
                  <c:v>32.898666666666664</c:v>
                </c:pt>
                <c:pt idx="11">
                  <c:v>33.013999999999989</c:v>
                </c:pt>
                <c:pt idx="12">
                  <c:v>33.012166666666658</c:v>
                </c:pt>
                <c:pt idx="13">
                  <c:v>31.297333333333306</c:v>
                </c:pt>
                <c:pt idx="14">
                  <c:v>25.819333333333322</c:v>
                </c:pt>
                <c:pt idx="15">
                  <c:v>21.071999999999992</c:v>
                </c:pt>
                <c:pt idx="16">
                  <c:v>18.164999999999996</c:v>
                </c:pt>
                <c:pt idx="17">
                  <c:v>15.330500000000002</c:v>
                </c:pt>
                <c:pt idx="18">
                  <c:v>11.829666666666656</c:v>
                </c:pt>
                <c:pt idx="19">
                  <c:v>5.9515000000000002</c:v>
                </c:pt>
                <c:pt idx="20">
                  <c:v>-0.54633333333333345</c:v>
                </c:pt>
                <c:pt idx="21">
                  <c:v>-0.55116666666666669</c:v>
                </c:pt>
                <c:pt idx="22">
                  <c:v>-0.5588333333333334</c:v>
                </c:pt>
                <c:pt idx="23">
                  <c:v>-0.55716666666666659</c:v>
                </c:pt>
                <c:pt idx="24">
                  <c:v>-0.55399999999999983</c:v>
                </c:pt>
                <c:pt idx="25">
                  <c:v>-0.55649999999999999</c:v>
                </c:pt>
                <c:pt idx="26">
                  <c:v>-0.55816666666666637</c:v>
                </c:pt>
                <c:pt idx="27">
                  <c:v>-0.55783333333333329</c:v>
                </c:pt>
                <c:pt idx="28">
                  <c:v>-0.55633333333333312</c:v>
                </c:pt>
                <c:pt idx="29">
                  <c:v>-0.55733333333333346</c:v>
                </c:pt>
                <c:pt idx="30">
                  <c:v>-0.55633333333333312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709-4254-B295-BFA39204519E}"/>
            </c:ext>
          </c:extLst>
        </c:ser>
        <c:ser>
          <c:idx val="2"/>
          <c:order val="2"/>
          <c:tx>
            <c:v>Q3 RT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xVal>
            <c:numRef>
              <c:f>Foglio1!$B$4:$B$34</c:f>
              <c:numCache>
                <c:formatCode>General</c:formatCode>
                <c:ptCount val="31"/>
                <c:pt idx="0">
                  <c:v>0</c:v>
                </c:pt>
                <c:pt idx="1">
                  <c:v>69</c:v>
                </c:pt>
                <c:pt idx="2">
                  <c:v>138</c:v>
                </c:pt>
                <c:pt idx="3">
                  <c:v>207</c:v>
                </c:pt>
                <c:pt idx="4">
                  <c:v>276</c:v>
                </c:pt>
                <c:pt idx="5">
                  <c:v>345</c:v>
                </c:pt>
                <c:pt idx="6">
                  <c:v>414</c:v>
                </c:pt>
                <c:pt idx="7">
                  <c:v>483</c:v>
                </c:pt>
                <c:pt idx="8">
                  <c:v>552</c:v>
                </c:pt>
                <c:pt idx="9">
                  <c:v>621</c:v>
                </c:pt>
                <c:pt idx="10">
                  <c:v>690</c:v>
                </c:pt>
                <c:pt idx="11">
                  <c:v>759</c:v>
                </c:pt>
                <c:pt idx="12">
                  <c:v>828</c:v>
                </c:pt>
                <c:pt idx="13">
                  <c:v>897</c:v>
                </c:pt>
                <c:pt idx="14">
                  <c:v>966</c:v>
                </c:pt>
                <c:pt idx="15">
                  <c:v>1035</c:v>
                </c:pt>
                <c:pt idx="16">
                  <c:v>1104</c:v>
                </c:pt>
                <c:pt idx="17">
                  <c:v>1173</c:v>
                </c:pt>
                <c:pt idx="18">
                  <c:v>1242</c:v>
                </c:pt>
                <c:pt idx="19">
                  <c:v>1311</c:v>
                </c:pt>
                <c:pt idx="20">
                  <c:v>1380</c:v>
                </c:pt>
                <c:pt idx="21">
                  <c:v>1449</c:v>
                </c:pt>
                <c:pt idx="22">
                  <c:v>1518</c:v>
                </c:pt>
                <c:pt idx="23">
                  <c:v>1587</c:v>
                </c:pt>
                <c:pt idx="24">
                  <c:v>1656</c:v>
                </c:pt>
                <c:pt idx="25">
                  <c:v>1725</c:v>
                </c:pt>
                <c:pt idx="26">
                  <c:v>1794</c:v>
                </c:pt>
                <c:pt idx="27">
                  <c:v>1863</c:v>
                </c:pt>
                <c:pt idx="28">
                  <c:v>1932</c:v>
                </c:pt>
                <c:pt idx="29">
                  <c:v>2001</c:v>
                </c:pt>
                <c:pt idx="30">
                  <c:v>2070</c:v>
                </c:pt>
              </c:numCache>
            </c:numRef>
          </c:xVal>
          <c:yVal>
            <c:numRef>
              <c:f>Foglio1!$W$4:$W$34</c:f>
              <c:numCache>
                <c:formatCode>0.00</c:formatCode>
                <c:ptCount val="31"/>
                <c:pt idx="0">
                  <c:v>37.652999999999984</c:v>
                </c:pt>
                <c:pt idx="1">
                  <c:v>39.387333333333324</c:v>
                </c:pt>
                <c:pt idx="2">
                  <c:v>39.110499999999995</c:v>
                </c:pt>
                <c:pt idx="3">
                  <c:v>34.04883333333332</c:v>
                </c:pt>
                <c:pt idx="4">
                  <c:v>28.767833333333339</c:v>
                </c:pt>
                <c:pt idx="5">
                  <c:v>24.855999999999987</c:v>
                </c:pt>
                <c:pt idx="6">
                  <c:v>21.351999999999997</c:v>
                </c:pt>
                <c:pt idx="7">
                  <c:v>15.857833333333341</c:v>
                </c:pt>
                <c:pt idx="8">
                  <c:v>8.2083333333333375</c:v>
                </c:pt>
                <c:pt idx="9">
                  <c:v>3.949999999999998E-2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4.8114999999999979</c:v>
                </c:pt>
                <c:pt idx="23">
                  <c:v>13.855166666666662</c:v>
                </c:pt>
                <c:pt idx="24">
                  <c:v>19.365499999999976</c:v>
                </c:pt>
                <c:pt idx="25">
                  <c:v>23.011499999999987</c:v>
                </c:pt>
                <c:pt idx="26">
                  <c:v>25.901000000000018</c:v>
                </c:pt>
                <c:pt idx="27">
                  <c:v>29.804333333333318</c:v>
                </c:pt>
                <c:pt idx="28">
                  <c:v>35.344499999999996</c:v>
                </c:pt>
                <c:pt idx="29">
                  <c:v>39.131666666666675</c:v>
                </c:pt>
                <c:pt idx="30">
                  <c:v>39.300166666666641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0709-4254-B295-BFA39204519E}"/>
            </c:ext>
          </c:extLst>
        </c:ser>
        <c:ser>
          <c:idx val="3"/>
          <c:order val="3"/>
          <c:tx>
            <c:v>Q1 50°C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Foglio1!$B$4:$B$34</c:f>
              <c:numCache>
                <c:formatCode>General</c:formatCode>
                <c:ptCount val="31"/>
                <c:pt idx="0">
                  <c:v>0</c:v>
                </c:pt>
                <c:pt idx="1">
                  <c:v>69</c:v>
                </c:pt>
                <c:pt idx="2">
                  <c:v>138</c:v>
                </c:pt>
                <c:pt idx="3">
                  <c:v>207</c:v>
                </c:pt>
                <c:pt idx="4">
                  <c:v>276</c:v>
                </c:pt>
                <c:pt idx="5">
                  <c:v>345</c:v>
                </c:pt>
                <c:pt idx="6">
                  <c:v>414</c:v>
                </c:pt>
                <c:pt idx="7">
                  <c:v>483</c:v>
                </c:pt>
                <c:pt idx="8">
                  <c:v>552</c:v>
                </c:pt>
                <c:pt idx="9">
                  <c:v>621</c:v>
                </c:pt>
                <c:pt idx="10">
                  <c:v>690</c:v>
                </c:pt>
                <c:pt idx="11">
                  <c:v>759</c:v>
                </c:pt>
                <c:pt idx="12">
                  <c:v>828</c:v>
                </c:pt>
                <c:pt idx="13">
                  <c:v>897</c:v>
                </c:pt>
                <c:pt idx="14">
                  <c:v>966</c:v>
                </c:pt>
                <c:pt idx="15">
                  <c:v>1035</c:v>
                </c:pt>
                <c:pt idx="16">
                  <c:v>1104</c:v>
                </c:pt>
                <c:pt idx="17">
                  <c:v>1173</c:v>
                </c:pt>
                <c:pt idx="18">
                  <c:v>1242</c:v>
                </c:pt>
                <c:pt idx="19">
                  <c:v>1311</c:v>
                </c:pt>
                <c:pt idx="20">
                  <c:v>1380</c:v>
                </c:pt>
                <c:pt idx="21">
                  <c:v>1449</c:v>
                </c:pt>
                <c:pt idx="22">
                  <c:v>1518</c:v>
                </c:pt>
                <c:pt idx="23">
                  <c:v>1587</c:v>
                </c:pt>
                <c:pt idx="24">
                  <c:v>1656</c:v>
                </c:pt>
                <c:pt idx="25">
                  <c:v>1725</c:v>
                </c:pt>
                <c:pt idx="26">
                  <c:v>1794</c:v>
                </c:pt>
                <c:pt idx="27">
                  <c:v>1863</c:v>
                </c:pt>
                <c:pt idx="28">
                  <c:v>1932</c:v>
                </c:pt>
                <c:pt idx="29">
                  <c:v>2001</c:v>
                </c:pt>
                <c:pt idx="30">
                  <c:v>2070</c:v>
                </c:pt>
              </c:numCache>
            </c:numRef>
          </c:xVal>
          <c:yVal>
            <c:numRef>
              <c:f>Foglio1!$AS$4:$AS$34</c:f>
              <c:numCache>
                <c:formatCode>0.00</c:formatCode>
                <c:ptCount val="31"/>
                <c:pt idx="0">
                  <c:v>3.5666666666666666E-2</c:v>
                </c:pt>
                <c:pt idx="1">
                  <c:v>3.1166666666666683E-2</c:v>
                </c:pt>
                <c:pt idx="2">
                  <c:v>3.2166666666666691E-2</c:v>
                </c:pt>
                <c:pt idx="3">
                  <c:v>3.0833333333333355E-2</c:v>
                </c:pt>
                <c:pt idx="4">
                  <c:v>3.166666666666669E-2</c:v>
                </c:pt>
                <c:pt idx="5">
                  <c:v>3.1333333333333359E-2</c:v>
                </c:pt>
                <c:pt idx="6">
                  <c:v>3.0000000000000023E-2</c:v>
                </c:pt>
                <c:pt idx="7">
                  <c:v>3.1166666666666686E-2</c:v>
                </c:pt>
                <c:pt idx="8">
                  <c:v>3.0333333333333358E-2</c:v>
                </c:pt>
                <c:pt idx="9">
                  <c:v>3.0666666666666689E-2</c:v>
                </c:pt>
                <c:pt idx="10">
                  <c:v>3.0000000000000023E-2</c:v>
                </c:pt>
                <c:pt idx="11">
                  <c:v>3.0666666666666689E-2</c:v>
                </c:pt>
                <c:pt idx="12">
                  <c:v>3.0333333333333358E-2</c:v>
                </c:pt>
                <c:pt idx="13">
                  <c:v>1.7940000000000003</c:v>
                </c:pt>
                <c:pt idx="14">
                  <c:v>8.5193333333333303</c:v>
                </c:pt>
                <c:pt idx="15">
                  <c:v>14.149666666666663</c:v>
                </c:pt>
                <c:pt idx="16">
                  <c:v>17.371666666666673</c:v>
                </c:pt>
                <c:pt idx="17">
                  <c:v>20.379666666666665</c:v>
                </c:pt>
                <c:pt idx="18">
                  <c:v>23.665333333333329</c:v>
                </c:pt>
                <c:pt idx="19">
                  <c:v>28.714500000000012</c:v>
                </c:pt>
                <c:pt idx="20">
                  <c:v>33.953166666666668</c:v>
                </c:pt>
                <c:pt idx="21">
                  <c:v>34.011333333333319</c:v>
                </c:pt>
                <c:pt idx="22">
                  <c:v>31.208333333333357</c:v>
                </c:pt>
                <c:pt idx="23">
                  <c:v>25.352999999999998</c:v>
                </c:pt>
                <c:pt idx="24">
                  <c:v>21.32099999999998</c:v>
                </c:pt>
                <c:pt idx="25">
                  <c:v>18.306833333333326</c:v>
                </c:pt>
                <c:pt idx="26">
                  <c:v>15.552666666666662</c:v>
                </c:pt>
                <c:pt idx="27">
                  <c:v>11.082500000000003</c:v>
                </c:pt>
                <c:pt idx="28">
                  <c:v>4.5471666666666684</c:v>
                </c:pt>
                <c:pt idx="29">
                  <c:v>3.5166666666666672E-2</c:v>
                </c:pt>
                <c:pt idx="30">
                  <c:v>3.050000000000002E-2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0709-4254-B295-BFA39204519E}"/>
            </c:ext>
          </c:extLst>
        </c:ser>
        <c:ser>
          <c:idx val="4"/>
          <c:order val="4"/>
          <c:tx>
            <c:v>Q2 50°C</c:v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Foglio1!$B$4:$B$34</c:f>
              <c:numCache>
                <c:formatCode>General</c:formatCode>
                <c:ptCount val="31"/>
                <c:pt idx="0">
                  <c:v>0</c:v>
                </c:pt>
                <c:pt idx="1">
                  <c:v>69</c:v>
                </c:pt>
                <c:pt idx="2">
                  <c:v>138</c:v>
                </c:pt>
                <c:pt idx="3">
                  <c:v>207</c:v>
                </c:pt>
                <c:pt idx="4">
                  <c:v>276</c:v>
                </c:pt>
                <c:pt idx="5">
                  <c:v>345</c:v>
                </c:pt>
                <c:pt idx="6">
                  <c:v>414</c:v>
                </c:pt>
                <c:pt idx="7">
                  <c:v>483</c:v>
                </c:pt>
                <c:pt idx="8">
                  <c:v>552</c:v>
                </c:pt>
                <c:pt idx="9">
                  <c:v>621</c:v>
                </c:pt>
                <c:pt idx="10">
                  <c:v>690</c:v>
                </c:pt>
                <c:pt idx="11">
                  <c:v>759</c:v>
                </c:pt>
                <c:pt idx="12">
                  <c:v>828</c:v>
                </c:pt>
                <c:pt idx="13">
                  <c:v>897</c:v>
                </c:pt>
                <c:pt idx="14">
                  <c:v>966</c:v>
                </c:pt>
                <c:pt idx="15">
                  <c:v>1035</c:v>
                </c:pt>
                <c:pt idx="16">
                  <c:v>1104</c:v>
                </c:pt>
                <c:pt idx="17">
                  <c:v>1173</c:v>
                </c:pt>
                <c:pt idx="18">
                  <c:v>1242</c:v>
                </c:pt>
                <c:pt idx="19">
                  <c:v>1311</c:v>
                </c:pt>
                <c:pt idx="20">
                  <c:v>1380</c:v>
                </c:pt>
                <c:pt idx="21">
                  <c:v>1449</c:v>
                </c:pt>
                <c:pt idx="22">
                  <c:v>1518</c:v>
                </c:pt>
                <c:pt idx="23">
                  <c:v>1587</c:v>
                </c:pt>
                <c:pt idx="24">
                  <c:v>1656</c:v>
                </c:pt>
                <c:pt idx="25">
                  <c:v>1725</c:v>
                </c:pt>
                <c:pt idx="26">
                  <c:v>1794</c:v>
                </c:pt>
                <c:pt idx="27">
                  <c:v>1863</c:v>
                </c:pt>
                <c:pt idx="28">
                  <c:v>1932</c:v>
                </c:pt>
                <c:pt idx="29">
                  <c:v>2001</c:v>
                </c:pt>
                <c:pt idx="30">
                  <c:v>2070</c:v>
                </c:pt>
              </c:numCache>
            </c:numRef>
          </c:xVal>
          <c:yVal>
            <c:numRef>
              <c:f>Foglio1!$AT$4:$AT$34</c:f>
              <c:numCache>
                <c:formatCode>0.00</c:formatCode>
                <c:ptCount val="31"/>
                <c:pt idx="0">
                  <c:v>-0.37049999999999994</c:v>
                </c:pt>
                <c:pt idx="1">
                  <c:v>-0.37850000000000006</c:v>
                </c:pt>
                <c:pt idx="2">
                  <c:v>-0.3791666666666666</c:v>
                </c:pt>
                <c:pt idx="3">
                  <c:v>6.0606666666666653</c:v>
                </c:pt>
                <c:pt idx="4">
                  <c:v>12.276833333333322</c:v>
                </c:pt>
                <c:pt idx="5">
                  <c:v>16.566833333333332</c:v>
                </c:pt>
                <c:pt idx="6">
                  <c:v>19.648833333333339</c:v>
                </c:pt>
                <c:pt idx="7">
                  <c:v>23.539666666666665</c:v>
                </c:pt>
                <c:pt idx="8">
                  <c:v>28.640333333333356</c:v>
                </c:pt>
                <c:pt idx="9">
                  <c:v>33.104000000000006</c:v>
                </c:pt>
                <c:pt idx="10">
                  <c:v>33.520333333333355</c:v>
                </c:pt>
                <c:pt idx="11">
                  <c:v>33.509333333333316</c:v>
                </c:pt>
                <c:pt idx="12">
                  <c:v>33.486166666666662</c:v>
                </c:pt>
                <c:pt idx="13">
                  <c:v>31.820999999999973</c:v>
                </c:pt>
                <c:pt idx="14">
                  <c:v>26.388333333333328</c:v>
                </c:pt>
                <c:pt idx="15">
                  <c:v>21.580999999999996</c:v>
                </c:pt>
                <c:pt idx="16">
                  <c:v>18.687833333333337</c:v>
                </c:pt>
                <c:pt idx="17">
                  <c:v>15.710833333333342</c:v>
                </c:pt>
                <c:pt idx="18">
                  <c:v>12.1135</c:v>
                </c:pt>
                <c:pt idx="19">
                  <c:v>6.1989999999999981</c:v>
                </c:pt>
                <c:pt idx="20">
                  <c:v>-0.54183333333333361</c:v>
                </c:pt>
                <c:pt idx="21">
                  <c:v>-0.54650000000000021</c:v>
                </c:pt>
                <c:pt idx="22">
                  <c:v>-0.54366666666666641</c:v>
                </c:pt>
                <c:pt idx="23">
                  <c:v>-0.544333333333333</c:v>
                </c:pt>
                <c:pt idx="24">
                  <c:v>-0.54866666666666675</c:v>
                </c:pt>
                <c:pt idx="25">
                  <c:v>-0.54950000000000021</c:v>
                </c:pt>
                <c:pt idx="26">
                  <c:v>-0.5481666666666668</c:v>
                </c:pt>
                <c:pt idx="27">
                  <c:v>-0.55066666666666653</c:v>
                </c:pt>
                <c:pt idx="28">
                  <c:v>-0.54833333333333334</c:v>
                </c:pt>
                <c:pt idx="29">
                  <c:v>-0.55000000000000027</c:v>
                </c:pt>
                <c:pt idx="30">
                  <c:v>-0.54933333333333356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0709-4254-B295-BFA39204519E}"/>
            </c:ext>
          </c:extLst>
        </c:ser>
        <c:ser>
          <c:idx val="5"/>
          <c:order val="5"/>
          <c:tx>
            <c:v>Q3 50°C</c:v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Foglio1!$B$4:$B$34</c:f>
              <c:numCache>
                <c:formatCode>General</c:formatCode>
                <c:ptCount val="31"/>
                <c:pt idx="0">
                  <c:v>0</c:v>
                </c:pt>
                <c:pt idx="1">
                  <c:v>69</c:v>
                </c:pt>
                <c:pt idx="2">
                  <c:v>138</c:v>
                </c:pt>
                <c:pt idx="3">
                  <c:v>207</c:v>
                </c:pt>
                <c:pt idx="4">
                  <c:v>276</c:v>
                </c:pt>
                <c:pt idx="5">
                  <c:v>345</c:v>
                </c:pt>
                <c:pt idx="6">
                  <c:v>414</c:v>
                </c:pt>
                <c:pt idx="7">
                  <c:v>483</c:v>
                </c:pt>
                <c:pt idx="8">
                  <c:v>552</c:v>
                </c:pt>
                <c:pt idx="9">
                  <c:v>621</c:v>
                </c:pt>
                <c:pt idx="10">
                  <c:v>690</c:v>
                </c:pt>
                <c:pt idx="11">
                  <c:v>759</c:v>
                </c:pt>
                <c:pt idx="12">
                  <c:v>828</c:v>
                </c:pt>
                <c:pt idx="13">
                  <c:v>897</c:v>
                </c:pt>
                <c:pt idx="14">
                  <c:v>966</c:v>
                </c:pt>
                <c:pt idx="15">
                  <c:v>1035</c:v>
                </c:pt>
                <c:pt idx="16">
                  <c:v>1104</c:v>
                </c:pt>
                <c:pt idx="17">
                  <c:v>1173</c:v>
                </c:pt>
                <c:pt idx="18">
                  <c:v>1242</c:v>
                </c:pt>
                <c:pt idx="19">
                  <c:v>1311</c:v>
                </c:pt>
                <c:pt idx="20">
                  <c:v>1380</c:v>
                </c:pt>
                <c:pt idx="21">
                  <c:v>1449</c:v>
                </c:pt>
                <c:pt idx="22">
                  <c:v>1518</c:v>
                </c:pt>
                <c:pt idx="23">
                  <c:v>1587</c:v>
                </c:pt>
                <c:pt idx="24">
                  <c:v>1656</c:v>
                </c:pt>
                <c:pt idx="25">
                  <c:v>1725</c:v>
                </c:pt>
                <c:pt idx="26">
                  <c:v>1794</c:v>
                </c:pt>
                <c:pt idx="27">
                  <c:v>1863</c:v>
                </c:pt>
                <c:pt idx="28">
                  <c:v>1932</c:v>
                </c:pt>
                <c:pt idx="29">
                  <c:v>2001</c:v>
                </c:pt>
                <c:pt idx="30">
                  <c:v>2070</c:v>
                </c:pt>
              </c:numCache>
            </c:numRef>
          </c:xVal>
          <c:yVal>
            <c:numRef>
              <c:f>Foglio1!$AU$4:$AU$34</c:f>
              <c:numCache>
                <c:formatCode>0.00</c:formatCode>
                <c:ptCount val="31"/>
                <c:pt idx="0">
                  <c:v>40.199333333333321</c:v>
                </c:pt>
                <c:pt idx="1">
                  <c:v>40.388000000000019</c:v>
                </c:pt>
                <c:pt idx="2">
                  <c:v>40.085999999999977</c:v>
                </c:pt>
                <c:pt idx="3">
                  <c:v>34.981666666666683</c:v>
                </c:pt>
                <c:pt idx="4">
                  <c:v>29.591499999999971</c:v>
                </c:pt>
                <c:pt idx="5">
                  <c:v>25.4591666666667</c:v>
                </c:pt>
                <c:pt idx="6">
                  <c:v>21.807333333333322</c:v>
                </c:pt>
                <c:pt idx="7">
                  <c:v>16.386666666666667</c:v>
                </c:pt>
                <c:pt idx="8">
                  <c:v>8.4053333333333384</c:v>
                </c:pt>
                <c:pt idx="9">
                  <c:v>4.9499999999999843E-2</c:v>
                </c:pt>
                <c:pt idx="10">
                  <c:v>1.0000000000000005E-2</c:v>
                </c:pt>
                <c:pt idx="11">
                  <c:v>9.6666666666666724E-3</c:v>
                </c:pt>
                <c:pt idx="12">
                  <c:v>9.500000000000005E-3</c:v>
                </c:pt>
                <c:pt idx="13">
                  <c:v>9.6666666666666724E-3</c:v>
                </c:pt>
                <c:pt idx="14">
                  <c:v>9.1666666666666719E-3</c:v>
                </c:pt>
                <c:pt idx="15">
                  <c:v>8.5000000000000041E-3</c:v>
                </c:pt>
                <c:pt idx="16">
                  <c:v>9.0000000000000045E-3</c:v>
                </c:pt>
                <c:pt idx="17">
                  <c:v>9.1666666666666719E-3</c:v>
                </c:pt>
                <c:pt idx="18">
                  <c:v>9.6666666666666724E-3</c:v>
                </c:pt>
                <c:pt idx="19">
                  <c:v>9.3333333333333376E-3</c:v>
                </c:pt>
                <c:pt idx="20">
                  <c:v>9.833333333333338E-3</c:v>
                </c:pt>
                <c:pt idx="21">
                  <c:v>8.5000000000000041E-3</c:v>
                </c:pt>
                <c:pt idx="22">
                  <c:v>4.5071666666666657</c:v>
                </c:pt>
                <c:pt idx="23">
                  <c:v>13.944333333333343</c:v>
                </c:pt>
                <c:pt idx="24">
                  <c:v>19.605833333333315</c:v>
                </c:pt>
                <c:pt idx="25">
                  <c:v>23.325666666666645</c:v>
                </c:pt>
                <c:pt idx="26">
                  <c:v>26.344166666666656</c:v>
                </c:pt>
                <c:pt idx="27">
                  <c:v>30.320333333333341</c:v>
                </c:pt>
                <c:pt idx="28">
                  <c:v>36.025833333333303</c:v>
                </c:pt>
                <c:pt idx="29">
                  <c:v>39.946500000000007</c:v>
                </c:pt>
                <c:pt idx="30">
                  <c:v>40.144500000000029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0709-4254-B295-BFA3920451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70091328"/>
        <c:axId val="1370086336"/>
      </c:scatterChart>
      <c:valAx>
        <c:axId val="1370091328"/>
        <c:scaling>
          <c:orientation val="minMax"/>
          <c:max val="210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r>
                  <a:rPr lang="it-IT"/>
                  <a:t>Valve position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1370086336"/>
        <c:crosses val="autoZero"/>
        <c:crossBetween val="midCat"/>
        <c:majorUnit val="300"/>
      </c:valAx>
      <c:valAx>
        <c:axId val="137008633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r>
                  <a:rPr lang="it-IT"/>
                  <a:t>Flow / lpm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137009132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2077956013242138E-2"/>
          <c:y val="0.86956697530864202"/>
          <c:w val="0.89999988546563858"/>
          <c:h val="7.55564814814814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>
          <a:latin typeface="Montserrat" panose="00000500000000000000" pitchFamily="2" charset="0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r>
              <a:rPr lang="en-GB"/>
              <a:t>Flow distribution: Vertical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Q1 RT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Dati!$B$4:$B$34</c:f>
              <c:numCache>
                <c:formatCode>General</c:formatCode>
                <c:ptCount val="31"/>
                <c:pt idx="0">
                  <c:v>0</c:v>
                </c:pt>
                <c:pt idx="1">
                  <c:v>69</c:v>
                </c:pt>
                <c:pt idx="2">
                  <c:v>138</c:v>
                </c:pt>
                <c:pt idx="3">
                  <c:v>207</c:v>
                </c:pt>
                <c:pt idx="4">
                  <c:v>276</c:v>
                </c:pt>
                <c:pt idx="5">
                  <c:v>345</c:v>
                </c:pt>
                <c:pt idx="6">
                  <c:v>414</c:v>
                </c:pt>
                <c:pt idx="7">
                  <c:v>483</c:v>
                </c:pt>
                <c:pt idx="8">
                  <c:v>552</c:v>
                </c:pt>
                <c:pt idx="9">
                  <c:v>621</c:v>
                </c:pt>
                <c:pt idx="10">
                  <c:v>690</c:v>
                </c:pt>
                <c:pt idx="11">
                  <c:v>759</c:v>
                </c:pt>
                <c:pt idx="12">
                  <c:v>828</c:v>
                </c:pt>
                <c:pt idx="13">
                  <c:v>897</c:v>
                </c:pt>
                <c:pt idx="14">
                  <c:v>966</c:v>
                </c:pt>
                <c:pt idx="15">
                  <c:v>1035</c:v>
                </c:pt>
                <c:pt idx="16">
                  <c:v>1104</c:v>
                </c:pt>
                <c:pt idx="17">
                  <c:v>1173</c:v>
                </c:pt>
                <c:pt idx="18">
                  <c:v>1242</c:v>
                </c:pt>
                <c:pt idx="19">
                  <c:v>1311</c:v>
                </c:pt>
                <c:pt idx="20">
                  <c:v>1380</c:v>
                </c:pt>
                <c:pt idx="21">
                  <c:v>1449</c:v>
                </c:pt>
                <c:pt idx="22">
                  <c:v>1518</c:v>
                </c:pt>
                <c:pt idx="23">
                  <c:v>1587</c:v>
                </c:pt>
                <c:pt idx="24">
                  <c:v>1656</c:v>
                </c:pt>
                <c:pt idx="25">
                  <c:v>1725</c:v>
                </c:pt>
                <c:pt idx="26">
                  <c:v>1794</c:v>
                </c:pt>
                <c:pt idx="27">
                  <c:v>1863</c:v>
                </c:pt>
                <c:pt idx="28">
                  <c:v>1932</c:v>
                </c:pt>
                <c:pt idx="29">
                  <c:v>2001</c:v>
                </c:pt>
                <c:pt idx="30">
                  <c:v>2070</c:v>
                </c:pt>
              </c:numCache>
            </c:numRef>
          </c:xVal>
          <c:yVal>
            <c:numRef>
              <c:f>Dati!$U$4:$U$34</c:f>
              <c:numCache>
                <c:formatCode>0.00</c:formatCode>
                <c:ptCount val="31"/>
                <c:pt idx="0">
                  <c:v>3.166666666666669E-2</c:v>
                </c:pt>
                <c:pt idx="1">
                  <c:v>3.0833333333333358E-2</c:v>
                </c:pt>
                <c:pt idx="2">
                  <c:v>3.1333333333333352E-2</c:v>
                </c:pt>
                <c:pt idx="3">
                  <c:v>3.0833333333333358E-2</c:v>
                </c:pt>
                <c:pt idx="4">
                  <c:v>3.1333333333333352E-2</c:v>
                </c:pt>
                <c:pt idx="5">
                  <c:v>3.166666666666669E-2</c:v>
                </c:pt>
                <c:pt idx="6">
                  <c:v>3.0166666666666689E-2</c:v>
                </c:pt>
                <c:pt idx="7">
                  <c:v>3.1333333333333359E-2</c:v>
                </c:pt>
                <c:pt idx="8">
                  <c:v>3.2833333333333353E-2</c:v>
                </c:pt>
                <c:pt idx="9">
                  <c:v>3.1500000000000021E-2</c:v>
                </c:pt>
                <c:pt idx="10">
                  <c:v>3.0833333333333358E-2</c:v>
                </c:pt>
                <c:pt idx="11">
                  <c:v>3.1500000000000021E-2</c:v>
                </c:pt>
                <c:pt idx="12">
                  <c:v>3.0666666666666686E-2</c:v>
                </c:pt>
                <c:pt idx="13">
                  <c:v>1.9613333333333312</c:v>
                </c:pt>
                <c:pt idx="14">
                  <c:v>8.7188333333333343</c:v>
                </c:pt>
                <c:pt idx="15">
                  <c:v>14.161833333333332</c:v>
                </c:pt>
                <c:pt idx="16">
                  <c:v>17.12083333333333</c:v>
                </c:pt>
                <c:pt idx="17">
                  <c:v>19.948666666666664</c:v>
                </c:pt>
                <c:pt idx="18">
                  <c:v>23.036166666666652</c:v>
                </c:pt>
                <c:pt idx="19">
                  <c:v>28.021499999999982</c:v>
                </c:pt>
                <c:pt idx="20">
                  <c:v>33.192833333333354</c:v>
                </c:pt>
                <c:pt idx="21">
                  <c:v>33.202459016393476</c:v>
                </c:pt>
                <c:pt idx="22">
                  <c:v>30.23466666666668</c:v>
                </c:pt>
                <c:pt idx="23">
                  <c:v>24.35866666666665</c:v>
                </c:pt>
                <c:pt idx="24">
                  <c:v>20.558000000000003</c:v>
                </c:pt>
                <c:pt idx="25">
                  <c:v>17.834833333333336</c:v>
                </c:pt>
                <c:pt idx="26">
                  <c:v>15.238500000000011</c:v>
                </c:pt>
                <c:pt idx="27">
                  <c:v>10.865333333333334</c:v>
                </c:pt>
                <c:pt idx="28">
                  <c:v>4.3171666666666662</c:v>
                </c:pt>
                <c:pt idx="29">
                  <c:v>3.6333333333333336E-2</c:v>
                </c:pt>
                <c:pt idx="30">
                  <c:v>3.0327868852459038E-2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E23-4CB9-B711-3782BA830363}"/>
            </c:ext>
          </c:extLst>
        </c:ser>
        <c:ser>
          <c:idx val="1"/>
          <c:order val="1"/>
          <c:tx>
            <c:v>Q2 RT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Dati!$B$4:$B$34</c:f>
              <c:numCache>
                <c:formatCode>General</c:formatCode>
                <c:ptCount val="31"/>
                <c:pt idx="0">
                  <c:v>0</c:v>
                </c:pt>
                <c:pt idx="1">
                  <c:v>69</c:v>
                </c:pt>
                <c:pt idx="2">
                  <c:v>138</c:v>
                </c:pt>
                <c:pt idx="3">
                  <c:v>207</c:v>
                </c:pt>
                <c:pt idx="4">
                  <c:v>276</c:v>
                </c:pt>
                <c:pt idx="5">
                  <c:v>345</c:v>
                </c:pt>
                <c:pt idx="6">
                  <c:v>414</c:v>
                </c:pt>
                <c:pt idx="7">
                  <c:v>483</c:v>
                </c:pt>
                <c:pt idx="8">
                  <c:v>552</c:v>
                </c:pt>
                <c:pt idx="9">
                  <c:v>621</c:v>
                </c:pt>
                <c:pt idx="10">
                  <c:v>690</c:v>
                </c:pt>
                <c:pt idx="11">
                  <c:v>759</c:v>
                </c:pt>
                <c:pt idx="12">
                  <c:v>828</c:v>
                </c:pt>
                <c:pt idx="13">
                  <c:v>897</c:v>
                </c:pt>
                <c:pt idx="14">
                  <c:v>966</c:v>
                </c:pt>
                <c:pt idx="15">
                  <c:v>1035</c:v>
                </c:pt>
                <c:pt idx="16">
                  <c:v>1104</c:v>
                </c:pt>
                <c:pt idx="17">
                  <c:v>1173</c:v>
                </c:pt>
                <c:pt idx="18">
                  <c:v>1242</c:v>
                </c:pt>
                <c:pt idx="19">
                  <c:v>1311</c:v>
                </c:pt>
                <c:pt idx="20">
                  <c:v>1380</c:v>
                </c:pt>
                <c:pt idx="21">
                  <c:v>1449</c:v>
                </c:pt>
                <c:pt idx="22">
                  <c:v>1518</c:v>
                </c:pt>
                <c:pt idx="23">
                  <c:v>1587</c:v>
                </c:pt>
                <c:pt idx="24">
                  <c:v>1656</c:v>
                </c:pt>
                <c:pt idx="25">
                  <c:v>1725</c:v>
                </c:pt>
                <c:pt idx="26">
                  <c:v>1794</c:v>
                </c:pt>
                <c:pt idx="27">
                  <c:v>1863</c:v>
                </c:pt>
                <c:pt idx="28">
                  <c:v>1932</c:v>
                </c:pt>
                <c:pt idx="29">
                  <c:v>2001</c:v>
                </c:pt>
                <c:pt idx="30">
                  <c:v>2070</c:v>
                </c:pt>
              </c:numCache>
            </c:numRef>
          </c:xVal>
          <c:yVal>
            <c:numRef>
              <c:f>Dati!$V$4:$V$34</c:f>
              <c:numCache>
                <c:formatCode>0.00</c:formatCode>
                <c:ptCount val="31"/>
                <c:pt idx="0">
                  <c:v>-0.55949999999999978</c:v>
                </c:pt>
                <c:pt idx="1">
                  <c:v>-0.55883333333333296</c:v>
                </c:pt>
                <c:pt idx="2">
                  <c:v>-0.5575</c:v>
                </c:pt>
                <c:pt idx="3">
                  <c:v>5.9185000000000025</c:v>
                </c:pt>
                <c:pt idx="4">
                  <c:v>12.127500000000001</c:v>
                </c:pt>
                <c:pt idx="5">
                  <c:v>16.078333333333337</c:v>
                </c:pt>
                <c:pt idx="6">
                  <c:v>19.027999999999999</c:v>
                </c:pt>
                <c:pt idx="7">
                  <c:v>22.784499999999987</c:v>
                </c:pt>
                <c:pt idx="8">
                  <c:v>27.53116666666665</c:v>
                </c:pt>
                <c:pt idx="9">
                  <c:v>32.106999999999999</c:v>
                </c:pt>
                <c:pt idx="10">
                  <c:v>32.606999999999978</c:v>
                </c:pt>
                <c:pt idx="11">
                  <c:v>32.432499999999997</c:v>
                </c:pt>
                <c:pt idx="12">
                  <c:v>32.360333333333337</c:v>
                </c:pt>
                <c:pt idx="13">
                  <c:v>30.582333333333306</c:v>
                </c:pt>
                <c:pt idx="14">
                  <c:v>25.241999999999994</c:v>
                </c:pt>
                <c:pt idx="15">
                  <c:v>20.59833333333334</c:v>
                </c:pt>
                <c:pt idx="16">
                  <c:v>17.841166666666673</c:v>
                </c:pt>
                <c:pt idx="17">
                  <c:v>15.128499999999999</c:v>
                </c:pt>
                <c:pt idx="18">
                  <c:v>11.819500000000003</c:v>
                </c:pt>
                <c:pt idx="19">
                  <c:v>6.0116666666666649</c:v>
                </c:pt>
                <c:pt idx="20">
                  <c:v>-0.5555000000000001</c:v>
                </c:pt>
                <c:pt idx="21">
                  <c:v>-0.55901639344262288</c:v>
                </c:pt>
                <c:pt idx="22">
                  <c:v>-0.56499999999999995</c:v>
                </c:pt>
                <c:pt idx="23">
                  <c:v>-0.56433333333333346</c:v>
                </c:pt>
                <c:pt idx="24">
                  <c:v>-0.55833333333333335</c:v>
                </c:pt>
                <c:pt idx="25">
                  <c:v>-0.56066666666666642</c:v>
                </c:pt>
                <c:pt idx="26">
                  <c:v>-0.56033333333333279</c:v>
                </c:pt>
                <c:pt idx="27">
                  <c:v>-0.56033333333333302</c:v>
                </c:pt>
                <c:pt idx="28">
                  <c:v>-0.56033333333333302</c:v>
                </c:pt>
                <c:pt idx="29">
                  <c:v>-0.55899999999999972</c:v>
                </c:pt>
                <c:pt idx="30">
                  <c:v>-0.55934426229508183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E23-4CB9-B711-3782BA830363}"/>
            </c:ext>
          </c:extLst>
        </c:ser>
        <c:ser>
          <c:idx val="2"/>
          <c:order val="2"/>
          <c:tx>
            <c:v>Q3 RT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xVal>
            <c:numRef>
              <c:f>Dati!$B$4:$B$34</c:f>
              <c:numCache>
                <c:formatCode>General</c:formatCode>
                <c:ptCount val="31"/>
                <c:pt idx="0">
                  <c:v>0</c:v>
                </c:pt>
                <c:pt idx="1">
                  <c:v>69</c:v>
                </c:pt>
                <c:pt idx="2">
                  <c:v>138</c:v>
                </c:pt>
                <c:pt idx="3">
                  <c:v>207</c:v>
                </c:pt>
                <c:pt idx="4">
                  <c:v>276</c:v>
                </c:pt>
                <c:pt idx="5">
                  <c:v>345</c:v>
                </c:pt>
                <c:pt idx="6">
                  <c:v>414</c:v>
                </c:pt>
                <c:pt idx="7">
                  <c:v>483</c:v>
                </c:pt>
                <c:pt idx="8">
                  <c:v>552</c:v>
                </c:pt>
                <c:pt idx="9">
                  <c:v>621</c:v>
                </c:pt>
                <c:pt idx="10">
                  <c:v>690</c:v>
                </c:pt>
                <c:pt idx="11">
                  <c:v>759</c:v>
                </c:pt>
                <c:pt idx="12">
                  <c:v>828</c:v>
                </c:pt>
                <c:pt idx="13">
                  <c:v>897</c:v>
                </c:pt>
                <c:pt idx="14">
                  <c:v>966</c:v>
                </c:pt>
                <c:pt idx="15">
                  <c:v>1035</c:v>
                </c:pt>
                <c:pt idx="16">
                  <c:v>1104</c:v>
                </c:pt>
                <c:pt idx="17">
                  <c:v>1173</c:v>
                </c:pt>
                <c:pt idx="18">
                  <c:v>1242</c:v>
                </c:pt>
                <c:pt idx="19">
                  <c:v>1311</c:v>
                </c:pt>
                <c:pt idx="20">
                  <c:v>1380</c:v>
                </c:pt>
                <c:pt idx="21">
                  <c:v>1449</c:v>
                </c:pt>
                <c:pt idx="22">
                  <c:v>1518</c:v>
                </c:pt>
                <c:pt idx="23">
                  <c:v>1587</c:v>
                </c:pt>
                <c:pt idx="24">
                  <c:v>1656</c:v>
                </c:pt>
                <c:pt idx="25">
                  <c:v>1725</c:v>
                </c:pt>
                <c:pt idx="26">
                  <c:v>1794</c:v>
                </c:pt>
                <c:pt idx="27">
                  <c:v>1863</c:v>
                </c:pt>
                <c:pt idx="28">
                  <c:v>1932</c:v>
                </c:pt>
                <c:pt idx="29">
                  <c:v>2001</c:v>
                </c:pt>
                <c:pt idx="30">
                  <c:v>2070</c:v>
                </c:pt>
              </c:numCache>
            </c:numRef>
          </c:xVal>
          <c:yVal>
            <c:numRef>
              <c:f>Dati!$W$4:$W$34</c:f>
              <c:numCache>
                <c:formatCode>0.00</c:formatCode>
                <c:ptCount val="31"/>
                <c:pt idx="0">
                  <c:v>38.781333333333322</c:v>
                </c:pt>
                <c:pt idx="1">
                  <c:v>38.851999999999968</c:v>
                </c:pt>
                <c:pt idx="2">
                  <c:v>38.654500000000006</c:v>
                </c:pt>
                <c:pt idx="3">
                  <c:v>33.568333333333314</c:v>
                </c:pt>
                <c:pt idx="4">
                  <c:v>28.351333333333312</c:v>
                </c:pt>
                <c:pt idx="5">
                  <c:v>24.538666666666657</c:v>
                </c:pt>
                <c:pt idx="6">
                  <c:v>21.056333333333313</c:v>
                </c:pt>
                <c:pt idx="7">
                  <c:v>15.724500000000004</c:v>
                </c:pt>
                <c:pt idx="8">
                  <c:v>8.2561666666666653</c:v>
                </c:pt>
                <c:pt idx="9">
                  <c:v>-1.6000000000000004E-2</c:v>
                </c:pt>
                <c:pt idx="10">
                  <c:v>-3.1000000000000024E-2</c:v>
                </c:pt>
                <c:pt idx="11">
                  <c:v>-3.0833333333333355E-2</c:v>
                </c:pt>
                <c:pt idx="12">
                  <c:v>-3.2166666666666691E-2</c:v>
                </c:pt>
                <c:pt idx="13">
                  <c:v>-3.1333333333333352E-2</c:v>
                </c:pt>
                <c:pt idx="14">
                  <c:v>-3.0833333333333358E-2</c:v>
                </c:pt>
                <c:pt idx="15">
                  <c:v>-3.2333333333333353E-2</c:v>
                </c:pt>
                <c:pt idx="16">
                  <c:v>-3.1333333333333352E-2</c:v>
                </c:pt>
                <c:pt idx="17">
                  <c:v>-2.9500000000000023E-2</c:v>
                </c:pt>
                <c:pt idx="18">
                  <c:v>-3.3333333333333354E-2</c:v>
                </c:pt>
                <c:pt idx="19">
                  <c:v>-3.2000000000000021E-2</c:v>
                </c:pt>
                <c:pt idx="20">
                  <c:v>-3.0333333333333348E-2</c:v>
                </c:pt>
                <c:pt idx="21">
                  <c:v>-3.2459016393442647E-2</c:v>
                </c:pt>
                <c:pt idx="22">
                  <c:v>4.8146666666666658</c:v>
                </c:pt>
                <c:pt idx="23">
                  <c:v>13.845499999999992</c:v>
                </c:pt>
                <c:pt idx="24">
                  <c:v>19.264333333333319</c:v>
                </c:pt>
                <c:pt idx="25">
                  <c:v>22.682833333333356</c:v>
                </c:pt>
                <c:pt idx="26">
                  <c:v>25.417166666666692</c:v>
                </c:pt>
                <c:pt idx="27">
                  <c:v>29.390500000000014</c:v>
                </c:pt>
                <c:pt idx="28">
                  <c:v>34.845833333333381</c:v>
                </c:pt>
                <c:pt idx="29">
                  <c:v>38.531666666666638</c:v>
                </c:pt>
                <c:pt idx="30">
                  <c:v>38.749344262295061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6E23-4CB9-B711-3782BA830363}"/>
            </c:ext>
          </c:extLst>
        </c:ser>
        <c:ser>
          <c:idx val="3"/>
          <c:order val="3"/>
          <c:tx>
            <c:v>Q1 50°C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Dati!$B$4:$B$34</c:f>
              <c:numCache>
                <c:formatCode>General</c:formatCode>
                <c:ptCount val="31"/>
                <c:pt idx="0">
                  <c:v>0</c:v>
                </c:pt>
                <c:pt idx="1">
                  <c:v>69</c:v>
                </c:pt>
                <c:pt idx="2">
                  <c:v>138</c:v>
                </c:pt>
                <c:pt idx="3">
                  <c:v>207</c:v>
                </c:pt>
                <c:pt idx="4">
                  <c:v>276</c:v>
                </c:pt>
                <c:pt idx="5">
                  <c:v>345</c:v>
                </c:pt>
                <c:pt idx="6">
                  <c:v>414</c:v>
                </c:pt>
                <c:pt idx="7">
                  <c:v>483</c:v>
                </c:pt>
                <c:pt idx="8">
                  <c:v>552</c:v>
                </c:pt>
                <c:pt idx="9">
                  <c:v>621</c:v>
                </c:pt>
                <c:pt idx="10">
                  <c:v>690</c:v>
                </c:pt>
                <c:pt idx="11">
                  <c:v>759</c:v>
                </c:pt>
                <c:pt idx="12">
                  <c:v>828</c:v>
                </c:pt>
                <c:pt idx="13">
                  <c:v>897</c:v>
                </c:pt>
                <c:pt idx="14">
                  <c:v>966</c:v>
                </c:pt>
                <c:pt idx="15">
                  <c:v>1035</c:v>
                </c:pt>
                <c:pt idx="16">
                  <c:v>1104</c:v>
                </c:pt>
                <c:pt idx="17">
                  <c:v>1173</c:v>
                </c:pt>
                <c:pt idx="18">
                  <c:v>1242</c:v>
                </c:pt>
                <c:pt idx="19">
                  <c:v>1311</c:v>
                </c:pt>
                <c:pt idx="20">
                  <c:v>1380</c:v>
                </c:pt>
                <c:pt idx="21">
                  <c:v>1449</c:v>
                </c:pt>
                <c:pt idx="22">
                  <c:v>1518</c:v>
                </c:pt>
                <c:pt idx="23">
                  <c:v>1587</c:v>
                </c:pt>
                <c:pt idx="24">
                  <c:v>1656</c:v>
                </c:pt>
                <c:pt idx="25">
                  <c:v>1725</c:v>
                </c:pt>
                <c:pt idx="26">
                  <c:v>1794</c:v>
                </c:pt>
                <c:pt idx="27">
                  <c:v>1863</c:v>
                </c:pt>
                <c:pt idx="28">
                  <c:v>1932</c:v>
                </c:pt>
                <c:pt idx="29">
                  <c:v>2001</c:v>
                </c:pt>
                <c:pt idx="30">
                  <c:v>2070</c:v>
                </c:pt>
              </c:numCache>
            </c:numRef>
          </c:xVal>
          <c:yVal>
            <c:numRef>
              <c:f>Dati!$AS$4:$AS$34</c:f>
              <c:numCache>
                <c:formatCode>0.00</c:formatCode>
                <c:ptCount val="31"/>
                <c:pt idx="0">
                  <c:v>3.0166666666666685E-2</c:v>
                </c:pt>
                <c:pt idx="1">
                  <c:v>3.0000000000000023E-2</c:v>
                </c:pt>
                <c:pt idx="2">
                  <c:v>3.0333333333333358E-2</c:v>
                </c:pt>
                <c:pt idx="3">
                  <c:v>3.0666666666666686E-2</c:v>
                </c:pt>
                <c:pt idx="4">
                  <c:v>3.0000000000000023E-2</c:v>
                </c:pt>
                <c:pt idx="5">
                  <c:v>3.0333333333333358E-2</c:v>
                </c:pt>
                <c:pt idx="6">
                  <c:v>3.0000000000000023E-2</c:v>
                </c:pt>
                <c:pt idx="7">
                  <c:v>3.0000000000000023E-2</c:v>
                </c:pt>
                <c:pt idx="8">
                  <c:v>3.0166666666666685E-2</c:v>
                </c:pt>
                <c:pt idx="9">
                  <c:v>3.0166666666666689E-2</c:v>
                </c:pt>
                <c:pt idx="10">
                  <c:v>3.050000000000002E-2</c:v>
                </c:pt>
                <c:pt idx="11">
                  <c:v>3.050000000000002E-2</c:v>
                </c:pt>
                <c:pt idx="12">
                  <c:v>3.0000000000000023E-2</c:v>
                </c:pt>
                <c:pt idx="13">
                  <c:v>1.7969999999999999</c:v>
                </c:pt>
                <c:pt idx="14">
                  <c:v>8.4893333333333327</c:v>
                </c:pt>
                <c:pt idx="15">
                  <c:v>14.118999999999998</c:v>
                </c:pt>
                <c:pt idx="16">
                  <c:v>17.262166666666666</c:v>
                </c:pt>
                <c:pt idx="17">
                  <c:v>20.200000000000003</c:v>
                </c:pt>
                <c:pt idx="18">
                  <c:v>23.443833333333348</c:v>
                </c:pt>
                <c:pt idx="19">
                  <c:v>28.309499999999993</c:v>
                </c:pt>
                <c:pt idx="20">
                  <c:v>33.633833333333321</c:v>
                </c:pt>
                <c:pt idx="21">
                  <c:v>33.709166666666682</c:v>
                </c:pt>
                <c:pt idx="22">
                  <c:v>30.987166666666685</c:v>
                </c:pt>
                <c:pt idx="23">
                  <c:v>25.067499999999985</c:v>
                </c:pt>
                <c:pt idx="24">
                  <c:v>21.104833333333328</c:v>
                </c:pt>
                <c:pt idx="25">
                  <c:v>18.190666666666662</c:v>
                </c:pt>
                <c:pt idx="26">
                  <c:v>15.564833333333327</c:v>
                </c:pt>
                <c:pt idx="27">
                  <c:v>11.135833333333334</c:v>
                </c:pt>
                <c:pt idx="28">
                  <c:v>4.6206666666666685</c:v>
                </c:pt>
                <c:pt idx="29">
                  <c:v>3.9666666666666663E-2</c:v>
                </c:pt>
                <c:pt idx="30">
                  <c:v>3.606557377049182E-2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6E23-4CB9-B711-3782BA830363}"/>
            </c:ext>
          </c:extLst>
        </c:ser>
        <c:ser>
          <c:idx val="4"/>
          <c:order val="4"/>
          <c:tx>
            <c:v>Q2 50°C</c:v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Dati!$B$4:$B$34</c:f>
              <c:numCache>
                <c:formatCode>General</c:formatCode>
                <c:ptCount val="31"/>
                <c:pt idx="0">
                  <c:v>0</c:v>
                </c:pt>
                <c:pt idx="1">
                  <c:v>69</c:v>
                </c:pt>
                <c:pt idx="2">
                  <c:v>138</c:v>
                </c:pt>
                <c:pt idx="3">
                  <c:v>207</c:v>
                </c:pt>
                <c:pt idx="4">
                  <c:v>276</c:v>
                </c:pt>
                <c:pt idx="5">
                  <c:v>345</c:v>
                </c:pt>
                <c:pt idx="6">
                  <c:v>414</c:v>
                </c:pt>
                <c:pt idx="7">
                  <c:v>483</c:v>
                </c:pt>
                <c:pt idx="8">
                  <c:v>552</c:v>
                </c:pt>
                <c:pt idx="9">
                  <c:v>621</c:v>
                </c:pt>
                <c:pt idx="10">
                  <c:v>690</c:v>
                </c:pt>
                <c:pt idx="11">
                  <c:v>759</c:v>
                </c:pt>
                <c:pt idx="12">
                  <c:v>828</c:v>
                </c:pt>
                <c:pt idx="13">
                  <c:v>897</c:v>
                </c:pt>
                <c:pt idx="14">
                  <c:v>966</c:v>
                </c:pt>
                <c:pt idx="15">
                  <c:v>1035</c:v>
                </c:pt>
                <c:pt idx="16">
                  <c:v>1104</c:v>
                </c:pt>
                <c:pt idx="17">
                  <c:v>1173</c:v>
                </c:pt>
                <c:pt idx="18">
                  <c:v>1242</c:v>
                </c:pt>
                <c:pt idx="19">
                  <c:v>1311</c:v>
                </c:pt>
                <c:pt idx="20">
                  <c:v>1380</c:v>
                </c:pt>
                <c:pt idx="21">
                  <c:v>1449</c:v>
                </c:pt>
                <c:pt idx="22">
                  <c:v>1518</c:v>
                </c:pt>
                <c:pt idx="23">
                  <c:v>1587</c:v>
                </c:pt>
                <c:pt idx="24">
                  <c:v>1656</c:v>
                </c:pt>
                <c:pt idx="25">
                  <c:v>1725</c:v>
                </c:pt>
                <c:pt idx="26">
                  <c:v>1794</c:v>
                </c:pt>
                <c:pt idx="27">
                  <c:v>1863</c:v>
                </c:pt>
                <c:pt idx="28">
                  <c:v>1932</c:v>
                </c:pt>
                <c:pt idx="29">
                  <c:v>2001</c:v>
                </c:pt>
                <c:pt idx="30">
                  <c:v>2070</c:v>
                </c:pt>
              </c:numCache>
            </c:numRef>
          </c:xVal>
          <c:yVal>
            <c:numRef>
              <c:f>Dati!$AT$4:$AT$34</c:f>
              <c:numCache>
                <c:formatCode>0.00</c:formatCode>
                <c:ptCount val="31"/>
                <c:pt idx="0">
                  <c:v>-0.55916666666666648</c:v>
                </c:pt>
                <c:pt idx="1">
                  <c:v>-0.55933333333333324</c:v>
                </c:pt>
                <c:pt idx="2">
                  <c:v>-0.55816666666666659</c:v>
                </c:pt>
                <c:pt idx="3">
                  <c:v>5.9609999999999994</c:v>
                </c:pt>
                <c:pt idx="4">
                  <c:v>12.344000000000001</c:v>
                </c:pt>
                <c:pt idx="5">
                  <c:v>16.371500000000001</c:v>
                </c:pt>
                <c:pt idx="6">
                  <c:v>19.459999999999997</c:v>
                </c:pt>
                <c:pt idx="7">
                  <c:v>23.297333333333338</c:v>
                </c:pt>
                <c:pt idx="8">
                  <c:v>28.093833333333329</c:v>
                </c:pt>
                <c:pt idx="9">
                  <c:v>32.630666666666663</c:v>
                </c:pt>
                <c:pt idx="10">
                  <c:v>33.196000000000005</c:v>
                </c:pt>
                <c:pt idx="11">
                  <c:v>33.050499999999985</c:v>
                </c:pt>
                <c:pt idx="12">
                  <c:v>32.950166666666689</c:v>
                </c:pt>
                <c:pt idx="13">
                  <c:v>31.344166666666649</c:v>
                </c:pt>
                <c:pt idx="14">
                  <c:v>25.951333333333334</c:v>
                </c:pt>
                <c:pt idx="15">
                  <c:v>21.163999999999991</c:v>
                </c:pt>
                <c:pt idx="16">
                  <c:v>18.34516666666666</c:v>
                </c:pt>
                <c:pt idx="17">
                  <c:v>15.502999999999995</c:v>
                </c:pt>
                <c:pt idx="18">
                  <c:v>12.040333333333333</c:v>
                </c:pt>
                <c:pt idx="19">
                  <c:v>6.2501666666666686</c:v>
                </c:pt>
                <c:pt idx="20">
                  <c:v>-0.55316666666666636</c:v>
                </c:pt>
                <c:pt idx="21">
                  <c:v>-0.55666666666666642</c:v>
                </c:pt>
                <c:pt idx="22">
                  <c:v>-0.54983333333333329</c:v>
                </c:pt>
                <c:pt idx="23">
                  <c:v>-0.5575</c:v>
                </c:pt>
                <c:pt idx="24">
                  <c:v>-0.55599999999999983</c:v>
                </c:pt>
                <c:pt idx="25">
                  <c:v>-0.55799999999999994</c:v>
                </c:pt>
                <c:pt idx="26">
                  <c:v>-0.55866666666666664</c:v>
                </c:pt>
                <c:pt idx="27">
                  <c:v>-0.55733333333333313</c:v>
                </c:pt>
                <c:pt idx="28">
                  <c:v>-0.55566666666666664</c:v>
                </c:pt>
                <c:pt idx="29">
                  <c:v>-0.55583333333333307</c:v>
                </c:pt>
                <c:pt idx="30">
                  <c:v>-0.55442622950819664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6E23-4CB9-B711-3782BA830363}"/>
            </c:ext>
          </c:extLst>
        </c:ser>
        <c:ser>
          <c:idx val="5"/>
          <c:order val="5"/>
          <c:tx>
            <c:v>Q3 50°C</c:v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Dati!$B$4:$B$34</c:f>
              <c:numCache>
                <c:formatCode>General</c:formatCode>
                <c:ptCount val="31"/>
                <c:pt idx="0">
                  <c:v>0</c:v>
                </c:pt>
                <c:pt idx="1">
                  <c:v>69</c:v>
                </c:pt>
                <c:pt idx="2">
                  <c:v>138</c:v>
                </c:pt>
                <c:pt idx="3">
                  <c:v>207</c:v>
                </c:pt>
                <c:pt idx="4">
                  <c:v>276</c:v>
                </c:pt>
                <c:pt idx="5">
                  <c:v>345</c:v>
                </c:pt>
                <c:pt idx="6">
                  <c:v>414</c:v>
                </c:pt>
                <c:pt idx="7">
                  <c:v>483</c:v>
                </c:pt>
                <c:pt idx="8">
                  <c:v>552</c:v>
                </c:pt>
                <c:pt idx="9">
                  <c:v>621</c:v>
                </c:pt>
                <c:pt idx="10">
                  <c:v>690</c:v>
                </c:pt>
                <c:pt idx="11">
                  <c:v>759</c:v>
                </c:pt>
                <c:pt idx="12">
                  <c:v>828</c:v>
                </c:pt>
                <c:pt idx="13">
                  <c:v>897</c:v>
                </c:pt>
                <c:pt idx="14">
                  <c:v>966</c:v>
                </c:pt>
                <c:pt idx="15">
                  <c:v>1035</c:v>
                </c:pt>
                <c:pt idx="16">
                  <c:v>1104</c:v>
                </c:pt>
                <c:pt idx="17">
                  <c:v>1173</c:v>
                </c:pt>
                <c:pt idx="18">
                  <c:v>1242</c:v>
                </c:pt>
                <c:pt idx="19">
                  <c:v>1311</c:v>
                </c:pt>
                <c:pt idx="20">
                  <c:v>1380</c:v>
                </c:pt>
                <c:pt idx="21">
                  <c:v>1449</c:v>
                </c:pt>
                <c:pt idx="22">
                  <c:v>1518</c:v>
                </c:pt>
                <c:pt idx="23">
                  <c:v>1587</c:v>
                </c:pt>
                <c:pt idx="24">
                  <c:v>1656</c:v>
                </c:pt>
                <c:pt idx="25">
                  <c:v>1725</c:v>
                </c:pt>
                <c:pt idx="26">
                  <c:v>1794</c:v>
                </c:pt>
                <c:pt idx="27">
                  <c:v>1863</c:v>
                </c:pt>
                <c:pt idx="28">
                  <c:v>1932</c:v>
                </c:pt>
                <c:pt idx="29">
                  <c:v>2001</c:v>
                </c:pt>
                <c:pt idx="30">
                  <c:v>2070</c:v>
                </c:pt>
              </c:numCache>
            </c:numRef>
          </c:xVal>
          <c:yVal>
            <c:numRef>
              <c:f>Dati!$AU$4:$AU$34</c:f>
              <c:numCache>
                <c:formatCode>0.00</c:formatCode>
                <c:ptCount val="31"/>
                <c:pt idx="0">
                  <c:v>39.856833333333363</c:v>
                </c:pt>
                <c:pt idx="1">
                  <c:v>39.962666666666657</c:v>
                </c:pt>
                <c:pt idx="2">
                  <c:v>39.732500000000023</c:v>
                </c:pt>
                <c:pt idx="3">
                  <c:v>34.533666666666655</c:v>
                </c:pt>
                <c:pt idx="4">
                  <c:v>29.181000000000001</c:v>
                </c:pt>
                <c:pt idx="5">
                  <c:v>25.195666666666664</c:v>
                </c:pt>
                <c:pt idx="6">
                  <c:v>21.56466666666666</c:v>
                </c:pt>
                <c:pt idx="7">
                  <c:v>16.116166666666675</c:v>
                </c:pt>
                <c:pt idx="8">
                  <c:v>8.4351666666666656</c:v>
                </c:pt>
                <c:pt idx="9">
                  <c:v>-1.7333333333333346E-2</c:v>
                </c:pt>
                <c:pt idx="10">
                  <c:v>-3.2500000000000022E-2</c:v>
                </c:pt>
                <c:pt idx="11">
                  <c:v>-3.2333333333333353E-2</c:v>
                </c:pt>
                <c:pt idx="12">
                  <c:v>-3.2000000000000021E-2</c:v>
                </c:pt>
                <c:pt idx="13">
                  <c:v>-3.233333333333336E-2</c:v>
                </c:pt>
                <c:pt idx="14">
                  <c:v>-3.3500000000000016E-2</c:v>
                </c:pt>
                <c:pt idx="15">
                  <c:v>-3.500000000000001E-2</c:v>
                </c:pt>
                <c:pt idx="16">
                  <c:v>-3.1500000000000021E-2</c:v>
                </c:pt>
                <c:pt idx="17">
                  <c:v>-3.3000000000000022E-2</c:v>
                </c:pt>
                <c:pt idx="18">
                  <c:v>-3.2166666666666691E-2</c:v>
                </c:pt>
                <c:pt idx="19">
                  <c:v>-3.3666666666666692E-2</c:v>
                </c:pt>
                <c:pt idx="20">
                  <c:v>-3.5500000000000011E-2</c:v>
                </c:pt>
                <c:pt idx="21">
                  <c:v>-3.283333333333336E-2</c:v>
                </c:pt>
                <c:pt idx="22">
                  <c:v>4.4531666666666663</c:v>
                </c:pt>
                <c:pt idx="23">
                  <c:v>13.666333333333339</c:v>
                </c:pt>
                <c:pt idx="24">
                  <c:v>19.48833333333333</c:v>
                </c:pt>
                <c:pt idx="25">
                  <c:v>23.20233333333335</c:v>
                </c:pt>
                <c:pt idx="26">
                  <c:v>25.981833333333327</c:v>
                </c:pt>
                <c:pt idx="27">
                  <c:v>30.078333333333298</c:v>
                </c:pt>
                <c:pt idx="28">
                  <c:v>35.560499999999969</c:v>
                </c:pt>
                <c:pt idx="29">
                  <c:v>39.494</c:v>
                </c:pt>
                <c:pt idx="30">
                  <c:v>39.738852459016378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6E23-4CB9-B711-3782BA8303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16830719"/>
        <c:axId val="316844863"/>
      </c:scatterChart>
      <c:valAx>
        <c:axId val="316830719"/>
        <c:scaling>
          <c:orientation val="minMax"/>
          <c:max val="2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r>
                  <a:rPr lang="en-GB"/>
                  <a:t>Valve position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316844863"/>
        <c:crosses val="autoZero"/>
        <c:crossBetween val="midCat"/>
        <c:majorUnit val="300"/>
      </c:valAx>
      <c:valAx>
        <c:axId val="316844863"/>
        <c:scaling>
          <c:orientation val="minMax"/>
          <c:max val="4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r>
                  <a:rPr lang="en-GB"/>
                  <a:t>Flow / lpm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0000500000000000000" pitchFamily="2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31683071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>
          <a:latin typeface="Montserrat" panose="00000500000000000000" pitchFamily="2" charset="0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US" sz="1400"/>
              <a:t>in-Module pressure drop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3871549755390181"/>
          <c:y val="0.15319439037465135"/>
          <c:w val="0.80878424218171596"/>
          <c:h val="0.64418741265002"/>
        </c:manualLayout>
      </c:layout>
      <c:scatterChart>
        <c:scatterStyle val="smoothMarker"/>
        <c:varyColors val="0"/>
        <c:ser>
          <c:idx val="22"/>
          <c:order val="0"/>
          <c:tx>
            <c:strRef>
              <c:f>Restrictions!$J$3</c:f>
              <c:strCache>
                <c:ptCount val="1"/>
                <c:pt idx="0">
                  <c:v>1</c:v>
                </c:pt>
              </c:strCache>
            </c:strRef>
          </c:tx>
          <c:spPr>
            <a:ln w="38100">
              <a:solidFill>
                <a:srgbClr val="27AABE"/>
              </a:solidFill>
            </a:ln>
          </c:spPr>
          <c:marker>
            <c:spPr>
              <a:ln>
                <a:solidFill>
                  <a:srgbClr val="27AABE"/>
                </a:solidFill>
              </a:ln>
            </c:spPr>
          </c:marker>
          <c:xVal>
            <c:numRef>
              <c:f>Restrictions!$J$5:$J$20</c:f>
              <c:numCache>
                <c:formatCode>General</c:formatCode>
                <c:ptCount val="16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9</c:v>
                </c:pt>
                <c:pt idx="4">
                  <c:v>12</c:v>
                </c:pt>
                <c:pt idx="5">
                  <c:v>15</c:v>
                </c:pt>
                <c:pt idx="6">
                  <c:v>18</c:v>
                </c:pt>
                <c:pt idx="7">
                  <c:v>21</c:v>
                </c:pt>
                <c:pt idx="8">
                  <c:v>24</c:v>
                </c:pt>
                <c:pt idx="9">
                  <c:v>27</c:v>
                </c:pt>
                <c:pt idx="10">
                  <c:v>30</c:v>
                </c:pt>
                <c:pt idx="11">
                  <c:v>33</c:v>
                </c:pt>
                <c:pt idx="12">
                  <c:v>36</c:v>
                </c:pt>
                <c:pt idx="13">
                  <c:v>39</c:v>
                </c:pt>
                <c:pt idx="14">
                  <c:v>42</c:v>
                </c:pt>
                <c:pt idx="15">
                  <c:v>45</c:v>
                </c:pt>
              </c:numCache>
            </c:numRef>
          </c:xVal>
          <c:yVal>
            <c:numRef>
              <c:f>Restrictions!$K$5:$K$20</c:f>
              <c:numCache>
                <c:formatCode>0.00000</c:formatCode>
                <c:ptCount val="16"/>
                <c:pt idx="0" formatCode="General">
                  <c:v>0</c:v>
                </c:pt>
                <c:pt idx="1">
                  <c:v>1.5555555555555555E-3</c:v>
                </c:pt>
                <c:pt idx="2">
                  <c:v>6.2222222222222219E-3</c:v>
                </c:pt>
                <c:pt idx="3">
                  <c:v>1.4000000000000002E-2</c:v>
                </c:pt>
                <c:pt idx="4">
                  <c:v>2.4888888888888887E-2</c:v>
                </c:pt>
                <c:pt idx="5">
                  <c:v>3.8888888888888883E-2</c:v>
                </c:pt>
                <c:pt idx="6">
                  <c:v>5.6000000000000008E-2</c:v>
                </c:pt>
                <c:pt idx="7">
                  <c:v>7.6222222222222219E-2</c:v>
                </c:pt>
                <c:pt idx="8">
                  <c:v>9.955555555555555E-2</c:v>
                </c:pt>
                <c:pt idx="9">
                  <c:v>0.126</c:v>
                </c:pt>
                <c:pt idx="10">
                  <c:v>0.15555555555555553</c:v>
                </c:pt>
                <c:pt idx="11">
                  <c:v>0.18822222222222218</c:v>
                </c:pt>
                <c:pt idx="12">
                  <c:v>0.22400000000000003</c:v>
                </c:pt>
                <c:pt idx="13">
                  <c:v>0.26288888888888889</c:v>
                </c:pt>
                <c:pt idx="14">
                  <c:v>0.30488888888888888</c:v>
                </c:pt>
                <c:pt idx="15">
                  <c:v>0.35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557-40A4-A63A-5825B82D9656}"/>
            </c:ext>
          </c:extLst>
        </c:ser>
        <c:ser>
          <c:idx val="26"/>
          <c:order val="1"/>
          <c:tx>
            <c:strRef>
              <c:f>Restrictions!$M$3</c:f>
              <c:strCache>
                <c:ptCount val="1"/>
                <c:pt idx="0">
                  <c:v>3</c:v>
                </c:pt>
              </c:strCache>
            </c:strRef>
          </c:tx>
          <c:spPr>
            <a:ln w="38100">
              <a:solidFill>
                <a:schemeClr val="accent4">
                  <a:lumMod val="75000"/>
                </a:schemeClr>
              </a:solidFill>
            </a:ln>
          </c:spPr>
          <c:marker>
            <c:spPr>
              <a:solidFill>
                <a:schemeClr val="accent4">
                  <a:lumMod val="50000"/>
                </a:schemeClr>
              </a:solidFill>
              <a:ln>
                <a:solidFill>
                  <a:schemeClr val="accent4">
                    <a:lumMod val="75000"/>
                  </a:schemeClr>
                </a:solidFill>
              </a:ln>
            </c:spPr>
          </c:marker>
          <c:xVal>
            <c:numRef>
              <c:f>Restrictions!$M$5:$M$20</c:f>
              <c:numCache>
                <c:formatCode>General</c:formatCode>
                <c:ptCount val="16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9</c:v>
                </c:pt>
                <c:pt idx="4">
                  <c:v>12</c:v>
                </c:pt>
                <c:pt idx="5">
                  <c:v>15</c:v>
                </c:pt>
                <c:pt idx="6">
                  <c:v>18</c:v>
                </c:pt>
                <c:pt idx="7">
                  <c:v>21</c:v>
                </c:pt>
                <c:pt idx="8">
                  <c:v>24</c:v>
                </c:pt>
                <c:pt idx="9">
                  <c:v>27</c:v>
                </c:pt>
                <c:pt idx="10">
                  <c:v>30</c:v>
                </c:pt>
                <c:pt idx="11">
                  <c:v>33</c:v>
                </c:pt>
                <c:pt idx="12">
                  <c:v>36</c:v>
                </c:pt>
                <c:pt idx="13">
                  <c:v>39</c:v>
                </c:pt>
                <c:pt idx="14">
                  <c:v>42</c:v>
                </c:pt>
                <c:pt idx="15">
                  <c:v>45</c:v>
                </c:pt>
              </c:numCache>
            </c:numRef>
          </c:xVal>
          <c:yVal>
            <c:numRef>
              <c:f>Restrictions!$N$5:$N$20</c:f>
              <c:numCache>
                <c:formatCode>0.00000</c:formatCode>
                <c:ptCount val="16"/>
                <c:pt idx="0" formatCode="General">
                  <c:v>0</c:v>
                </c:pt>
                <c:pt idx="1">
                  <c:v>5.7777777777777784E-3</c:v>
                </c:pt>
                <c:pt idx="2">
                  <c:v>2.3111111111111114E-2</c:v>
                </c:pt>
                <c:pt idx="3">
                  <c:v>5.2000000000000011E-2</c:v>
                </c:pt>
                <c:pt idx="4">
                  <c:v>9.2444444444444454E-2</c:v>
                </c:pt>
                <c:pt idx="5">
                  <c:v>0.14444444444444443</c:v>
                </c:pt>
                <c:pt idx="6">
                  <c:v>0.20800000000000005</c:v>
                </c:pt>
                <c:pt idx="7">
                  <c:v>0.28311111111111115</c:v>
                </c:pt>
                <c:pt idx="8">
                  <c:v>0.36977777777777782</c:v>
                </c:pt>
                <c:pt idx="9">
                  <c:v>0.46799999999999997</c:v>
                </c:pt>
                <c:pt idx="10">
                  <c:v>0.57777777777777772</c:v>
                </c:pt>
                <c:pt idx="11">
                  <c:v>0.69911111111111102</c:v>
                </c:pt>
                <c:pt idx="12">
                  <c:v>0.83200000000000018</c:v>
                </c:pt>
                <c:pt idx="13">
                  <c:v>0.97644444444444456</c:v>
                </c:pt>
                <c:pt idx="14">
                  <c:v>1.1324444444444446</c:v>
                </c:pt>
                <c:pt idx="15">
                  <c:v>1.3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2557-40A4-A63A-5825B82D9656}"/>
            </c:ext>
          </c:extLst>
        </c:ser>
        <c:ser>
          <c:idx val="28"/>
          <c:order val="2"/>
          <c:tx>
            <c:strRef>
              <c:f>Restrictions!$P$3</c:f>
              <c:strCache>
                <c:ptCount val="1"/>
                <c:pt idx="0">
                  <c:v>5</c:v>
                </c:pt>
              </c:strCache>
            </c:strRef>
          </c:tx>
          <c:spPr>
            <a:ln w="38100">
              <a:solidFill>
                <a:srgbClr val="7030A0"/>
              </a:solidFill>
            </a:ln>
          </c:spPr>
          <c:marker>
            <c:spPr>
              <a:solidFill>
                <a:srgbClr val="7030A0"/>
              </a:solidFill>
            </c:spPr>
          </c:marker>
          <c:xVal>
            <c:numRef>
              <c:f>Restrictions!$P$5:$P$20</c:f>
              <c:numCache>
                <c:formatCode>General</c:formatCode>
                <c:ptCount val="16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9</c:v>
                </c:pt>
                <c:pt idx="4">
                  <c:v>12</c:v>
                </c:pt>
                <c:pt idx="5">
                  <c:v>15</c:v>
                </c:pt>
                <c:pt idx="6">
                  <c:v>18</c:v>
                </c:pt>
                <c:pt idx="7">
                  <c:v>21</c:v>
                </c:pt>
                <c:pt idx="8">
                  <c:v>24</c:v>
                </c:pt>
                <c:pt idx="9">
                  <c:v>27</c:v>
                </c:pt>
                <c:pt idx="10">
                  <c:v>30</c:v>
                </c:pt>
                <c:pt idx="11">
                  <c:v>33</c:v>
                </c:pt>
                <c:pt idx="12">
                  <c:v>36</c:v>
                </c:pt>
                <c:pt idx="13">
                  <c:v>39</c:v>
                </c:pt>
                <c:pt idx="14">
                  <c:v>42</c:v>
                </c:pt>
                <c:pt idx="15">
                  <c:v>45</c:v>
                </c:pt>
              </c:numCache>
            </c:numRef>
          </c:xVal>
          <c:yVal>
            <c:numRef>
              <c:f>Restrictions!$Q$5:$Q$20</c:f>
              <c:numCache>
                <c:formatCode>0.00000</c:formatCode>
                <c:ptCount val="16"/>
                <c:pt idx="0" formatCode="General">
                  <c:v>0</c:v>
                </c:pt>
                <c:pt idx="1">
                  <c:v>7.5555555555555549E-3</c:v>
                </c:pt>
                <c:pt idx="2">
                  <c:v>3.022222222222222E-2</c:v>
                </c:pt>
                <c:pt idx="3">
                  <c:v>6.8000000000000005E-2</c:v>
                </c:pt>
                <c:pt idx="4">
                  <c:v>0.12088888888888888</c:v>
                </c:pt>
                <c:pt idx="5">
                  <c:v>0.18888888888888888</c:v>
                </c:pt>
                <c:pt idx="6">
                  <c:v>0.27200000000000002</c:v>
                </c:pt>
                <c:pt idx="7">
                  <c:v>0.37022222222222223</c:v>
                </c:pt>
                <c:pt idx="8">
                  <c:v>0.48355555555555552</c:v>
                </c:pt>
                <c:pt idx="9">
                  <c:v>0.61199999999999999</c:v>
                </c:pt>
                <c:pt idx="10">
                  <c:v>0.75555555555555554</c:v>
                </c:pt>
                <c:pt idx="11">
                  <c:v>0.91422222222222205</c:v>
                </c:pt>
                <c:pt idx="12">
                  <c:v>1.0880000000000001</c:v>
                </c:pt>
                <c:pt idx="13">
                  <c:v>1.276888888888889</c:v>
                </c:pt>
                <c:pt idx="14">
                  <c:v>1.4808888888888889</c:v>
                </c:pt>
                <c:pt idx="15">
                  <c:v>1.7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2557-40A4-A63A-5825B82D9656}"/>
            </c:ext>
          </c:extLst>
        </c:ser>
        <c:ser>
          <c:idx val="0"/>
          <c:order val="3"/>
          <c:tx>
            <c:strRef>
              <c:f>Restrictions!$S$3</c:f>
              <c:strCache>
                <c:ptCount val="1"/>
                <c:pt idx="0">
                  <c:v>5</c:v>
                </c:pt>
              </c:strCache>
            </c:strRef>
          </c:tx>
          <c:spPr>
            <a:ln>
              <a:solidFill>
                <a:schemeClr val="accent6">
                  <a:lumMod val="50000"/>
                </a:schemeClr>
              </a:solidFill>
            </a:ln>
          </c:spPr>
          <c:marker>
            <c:spPr>
              <a:solidFill>
                <a:schemeClr val="accent6"/>
              </a:solidFill>
              <a:ln>
                <a:solidFill>
                  <a:schemeClr val="accent6">
                    <a:lumMod val="50000"/>
                  </a:schemeClr>
                </a:solidFill>
              </a:ln>
            </c:spPr>
          </c:marker>
          <c:xVal>
            <c:numRef>
              <c:f>Restrictions!$S$5:$S$20</c:f>
              <c:numCache>
                <c:formatCode>General</c:formatCode>
                <c:ptCount val="16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9</c:v>
                </c:pt>
                <c:pt idx="4">
                  <c:v>12</c:v>
                </c:pt>
                <c:pt idx="5">
                  <c:v>15</c:v>
                </c:pt>
                <c:pt idx="6">
                  <c:v>18</c:v>
                </c:pt>
                <c:pt idx="7">
                  <c:v>21</c:v>
                </c:pt>
                <c:pt idx="8">
                  <c:v>24</c:v>
                </c:pt>
                <c:pt idx="9">
                  <c:v>27</c:v>
                </c:pt>
                <c:pt idx="10">
                  <c:v>30</c:v>
                </c:pt>
                <c:pt idx="11">
                  <c:v>33</c:v>
                </c:pt>
                <c:pt idx="12">
                  <c:v>36</c:v>
                </c:pt>
                <c:pt idx="13">
                  <c:v>39</c:v>
                </c:pt>
                <c:pt idx="14">
                  <c:v>42</c:v>
                </c:pt>
                <c:pt idx="15">
                  <c:v>45</c:v>
                </c:pt>
              </c:numCache>
            </c:numRef>
          </c:xVal>
          <c:yVal>
            <c:numRef>
              <c:f>Restrictions!$T$5:$T$20</c:f>
              <c:numCache>
                <c:formatCode>0.00000</c:formatCode>
                <c:ptCount val="16"/>
                <c:pt idx="0" formatCode="General">
                  <c:v>0</c:v>
                </c:pt>
                <c:pt idx="1">
                  <c:v>3.5555555555555557E-3</c:v>
                </c:pt>
                <c:pt idx="2">
                  <c:v>1.4222222222222223E-2</c:v>
                </c:pt>
                <c:pt idx="3">
                  <c:v>3.2000000000000008E-2</c:v>
                </c:pt>
                <c:pt idx="4">
                  <c:v>5.6888888888888892E-2</c:v>
                </c:pt>
                <c:pt idx="5">
                  <c:v>8.8888888888888892E-2</c:v>
                </c:pt>
                <c:pt idx="6">
                  <c:v>0.12800000000000003</c:v>
                </c:pt>
                <c:pt idx="7">
                  <c:v>0.17422222222222225</c:v>
                </c:pt>
                <c:pt idx="8">
                  <c:v>0.22755555555555557</c:v>
                </c:pt>
                <c:pt idx="9">
                  <c:v>0.28799999999999998</c:v>
                </c:pt>
                <c:pt idx="10">
                  <c:v>0.35555555555555557</c:v>
                </c:pt>
                <c:pt idx="11">
                  <c:v>0.43022222222222217</c:v>
                </c:pt>
                <c:pt idx="12">
                  <c:v>0.51200000000000012</c:v>
                </c:pt>
                <c:pt idx="13">
                  <c:v>0.60088888888888903</c:v>
                </c:pt>
                <c:pt idx="14">
                  <c:v>0.696888888888889</c:v>
                </c:pt>
                <c:pt idx="15">
                  <c:v>0.8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2557-40A4-A63A-5825B82D96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22094464"/>
        <c:axId val="1508373024"/>
      </c:scatterChart>
      <c:valAx>
        <c:axId val="1422094464"/>
        <c:scaling>
          <c:orientation val="minMax"/>
          <c:max val="50"/>
          <c:min val="0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it-IT"/>
                  <a:t>Flow rate [l/min]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508373024"/>
        <c:crosses val="autoZero"/>
        <c:crossBetween val="midCat"/>
      </c:valAx>
      <c:valAx>
        <c:axId val="1508373024"/>
        <c:scaling>
          <c:orientation val="minMax"/>
          <c:max val="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it-IT"/>
                  <a:t>DP [bar]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422094464"/>
        <c:crosses val="autoZero"/>
        <c:crossBetween val="midCat"/>
        <c:majorUnit val="0.2"/>
      </c:valAx>
    </c:plotArea>
    <c:plotVisOnly val="1"/>
    <c:dispBlanksAs val="gap"/>
    <c:showDLblsOverMax val="0"/>
  </c:chart>
  <c:txPr>
    <a:bodyPr/>
    <a:lstStyle/>
    <a:p>
      <a:pPr>
        <a:defRPr>
          <a:latin typeface="Montserrat" panose="00000500000000000000" pitchFamily="2" charset="0"/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9926371"/>
      </p:ext>
    </p:extLst>
  </p:cSld>
  <p:clrMap bg1="lt1" tx1="dk1" bg2="lt2" tx2="dk2" accent1="accent1" accent2="accent2" accent3="accent3" accent4="accent4" accent5="accent5" accent6="accent6" hlink="hlink" folHlink="folHlink"/>
  <p:hf sldNum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821947"/>
      </p:ext>
    </p:extLst>
  </p:cSld>
  <p:clrMap bg1="lt1" tx1="dk1" bg2="lt2" tx2="dk2" accent1="accent1" accent2="accent2" accent3="accent3" accent4="accent4" accent5="accent5" accent6="accent6" hlink="hlink" folHlink="folHlink"/>
  <p:hf sldNum="0" dt="0"/>
  <p:notesStyle>
    <a:lvl1pPr marL="0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051279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36685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682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/>
          <a:lstStyle/>
          <a:p>
            <a:r>
              <a:rPr lang="en-US" noProof="0" dirty="0"/>
              <a:t>For ICE, The business case for integrated solutions is more challenging. While cost is very important, end users are much less sensitive to range and efficiency than in BEV – so much less inclined to pay premium for that</a:t>
            </a:r>
          </a:p>
        </p:txBody>
      </p:sp>
    </p:spTree>
    <p:extLst>
      <p:ext uri="{BB962C8B-B14F-4D97-AF65-F5344CB8AC3E}">
        <p14:creationId xmlns:p14="http://schemas.microsoft.com/office/powerpoint/2010/main" val="3609283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55249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0751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2875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/>
          <a:lstStyle/>
          <a:p>
            <a:r>
              <a:rPr lang="en-US" noProof="0" dirty="0"/>
              <a:t>While complication (of TMM) is driven by the look for range increase, costs remain a key barrier for BEV adoption.</a:t>
            </a:r>
          </a:p>
          <a:p>
            <a:r>
              <a:rPr lang="en-US" noProof="0" dirty="0"/>
              <a:t>Integration, modularity and virtual development are big opportunities to reduce weight and cost and development time.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10673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366858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05127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es/@comparefibre?utm_source=unsplash&amp;utm_medium=referral&amp;utm_content=creditCopyText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unsplash.com/photos/FewHpO4VC9Y?utm_source=unsplash&amp;utm_medium=referral&amp;utm_content=creditCopyText" TargetMode="Externa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5" Type="http://schemas.openxmlformats.org/officeDocument/2006/relationships/hyperlink" Target="https://unsplash.com/photos/FewHpO4VC9Y?utm_source=unsplash&amp;utm_medium=referral&amp;utm_content=creditCopyText" TargetMode="External"/><Relationship Id="rId4" Type="http://schemas.openxmlformats.org/officeDocument/2006/relationships/hyperlink" Target="https://unsplash.com/es/@comparefibre?utm_source=unsplash&amp;utm_medium=referral&amp;utm_content=creditCopyText" TargetMode="Externa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es/@comparefibre?utm_source=unsplash&amp;utm_medium=referral&amp;utm_content=creditCopyText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unsplash.com/photos/FewHpO4VC9Y?utm_source=unsplash&amp;utm_medium=referral&amp;utm_content=creditCopyText" TargetMode="Externa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maximalfocus?utm_source=unsplash&amp;utm_medium=referral&amp;utm_content=creditCopyText" TargetMode="Externa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png"/><Relationship Id="rId4" Type="http://schemas.openxmlformats.org/officeDocument/2006/relationships/hyperlink" Target="https://unsplash.com/s/photos/maximalfocus?utm_source=unsplash&amp;utm_medium=referral&amp;utm_content=creditCopyText" TargetMode="Externa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5" Type="http://schemas.openxmlformats.org/officeDocument/2006/relationships/hyperlink" Target="https://unsplash.com/photos/FewHpO4VC9Y?utm_source=unsplash&amp;utm_medium=referral&amp;utm_content=creditCopyText" TargetMode="External"/><Relationship Id="rId4" Type="http://schemas.openxmlformats.org/officeDocument/2006/relationships/hyperlink" Target="https://unsplash.com/es/@comparefibre?utm_source=unsplash&amp;utm_medium=referral&amp;utm_content=creditCopyText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maximalfocus?utm_source=unsplash&amp;utm_medium=referral&amp;utm_content=creditCopyText" TargetMode="Externa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hyperlink" Target="https://unsplash.com/s/photos/maximalfocus?utm_source=unsplash&amp;utm_medium=referral&amp;utm_content=creditCopyText" TargetMode="Externa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es/@comparefibre?utm_source=unsplash&amp;utm_medium=referral&amp;utm_content=creditCopyText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unsplash.com/photos/FewHpO4VC9Y?utm_source=unsplash&amp;utm_medium=referral&amp;utm_content=creditCopyText" TargetMode="Externa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maximalfocus?utm_source=unsplash&amp;utm_medium=referral&amp;utm_content=creditCopyText" TargetMode="Externa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.png"/><Relationship Id="rId4" Type="http://schemas.openxmlformats.org/officeDocument/2006/relationships/hyperlink" Target="https://unsplash.com/s/photos/maximalfocus?utm_source=unsplash&amp;utm_medium=referral&amp;utm_content=creditCopyText" TargetMode="Externa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Relationship Id="rId5" Type="http://schemas.openxmlformats.org/officeDocument/2006/relationships/hyperlink" Target="https://unsplash.com/photos/FewHpO4VC9Y?utm_source=unsplash&amp;utm_medium=referral&amp;utm_content=creditCopyText" TargetMode="External"/><Relationship Id="rId4" Type="http://schemas.openxmlformats.org/officeDocument/2006/relationships/hyperlink" Target="https://unsplash.com/es/@comparefibre?utm_source=unsplash&amp;utm_medium=referral&amp;utm_content=creditCopyText" TargetMode="Externa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ryansearle?utm_source=unsplash&amp;utm_medium=referral&amp;utm_content=creditCopyText" TargetMode="External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.png"/><Relationship Id="rId4" Type="http://schemas.openxmlformats.org/officeDocument/2006/relationships/hyperlink" Target="https://unsplash.com/s/photos/cars-pattern?utm_source=unsplash&amp;utm_medium=referral&amp;utm_content=creditCopyText" TargetMode="Externa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Relationship Id="rId5" Type="http://schemas.openxmlformats.org/officeDocument/2006/relationships/hyperlink" Target="https://unsplash.com/s/photos/cars-pattern?utm_source=unsplash&amp;utm_medium=referral&amp;utm_content=creditCopyText" TargetMode="External"/><Relationship Id="rId4" Type="http://schemas.openxmlformats.org/officeDocument/2006/relationships/hyperlink" Target="https://unsplash.com/@ryansearle?utm_source=unsplash&amp;utm_medium=referral&amp;utm_content=creditCopyText" TargetMode="Externa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es/@comparefibre?utm_source=unsplash&amp;utm_medium=referral&amp;utm_content=creditCopyText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Relationship Id="rId4" Type="http://schemas.openxmlformats.org/officeDocument/2006/relationships/hyperlink" Target="https://unsplash.com/photos/FewHpO4VC9Y?utm_source=unsplash&amp;utm_medium=referral&amp;utm_content=creditCopyText" TargetMode="Externa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maximalfocus?utm_source=unsplash&amp;utm_medium=referral&amp;utm_content=creditCopyText" TargetMode="Externa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.png"/><Relationship Id="rId4" Type="http://schemas.openxmlformats.org/officeDocument/2006/relationships/hyperlink" Target="https://unsplash.com/s/photos/maximalfocus?utm_source=unsplash&amp;utm_medium=referral&amp;utm_content=creditCopyText" TargetMode="Externa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Relationship Id="rId5" Type="http://schemas.openxmlformats.org/officeDocument/2006/relationships/hyperlink" Target="https://unsplash.com/photos/FewHpO4VC9Y?utm_source=unsplash&amp;utm_medium=referral&amp;utm_content=creditCopyText" TargetMode="External"/><Relationship Id="rId4" Type="http://schemas.openxmlformats.org/officeDocument/2006/relationships/hyperlink" Target="https://unsplash.com/es/@comparefibre?utm_source=unsplash&amp;utm_medium=referral&amp;utm_content=creditCopyText" TargetMode="Externa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es/@comparefibre?utm_source=unsplash&amp;utm_medium=referral&amp;utm_content=creditCopyText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Relationship Id="rId4" Type="http://schemas.openxmlformats.org/officeDocument/2006/relationships/hyperlink" Target="https://unsplash.com/photos/FewHpO4VC9Y?utm_source=unsplash&amp;utm_medium=referral&amp;utm_content=creditCopyText" TargetMode="Externa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maximalfocus?utm_source=unsplash&amp;utm_medium=referral&amp;utm_content=creditCopyText" TargetMode="Externa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3.png"/><Relationship Id="rId4" Type="http://schemas.openxmlformats.org/officeDocument/2006/relationships/hyperlink" Target="https://unsplash.com/s/photos/maximalfocus?utm_source=unsplash&amp;utm_medium=referral&amp;utm_content=creditCopyText" TargetMode="Externa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Relationship Id="rId5" Type="http://schemas.openxmlformats.org/officeDocument/2006/relationships/hyperlink" Target="https://unsplash.com/photos/FewHpO4VC9Y?utm_source=unsplash&amp;utm_medium=referral&amp;utm_content=creditCopyText" TargetMode="External"/><Relationship Id="rId4" Type="http://schemas.openxmlformats.org/officeDocument/2006/relationships/hyperlink" Target="https://unsplash.com/es/@comparefibre?utm_source=unsplash&amp;utm_medium=referral&amp;utm_content=creditCopyText" TargetMode="Externa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unsplash.com/photos/FewHpO4VC9Y?utm_source=unsplash&amp;utm_medium=referral&amp;utm_content=creditCopyText" TargetMode="External"/><Relationship Id="rId4" Type="http://schemas.openxmlformats.org/officeDocument/2006/relationships/hyperlink" Target="https://unsplash.com/es/@comparefibre?utm_source=unsplash&amp;utm_medium=referral&amp;utm_content=creditCopyText" TargetMode="Externa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es/@comparefibre?utm_source=unsplash&amp;utm_medium=referral&amp;utm_content=creditCopyText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unsplash.com/photos/FewHpO4VC9Y?utm_source=unsplash&amp;utm_medium=referral&amp;utm_content=creditCopyText" TargetMode="Externa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maximalfocus?utm_source=unsplash&amp;utm_medium=referral&amp;utm_content=creditCopyText" TargetMode="Externa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hyperlink" Target="https://unsplash.com/s/photos/maximalfocus?utm_source=unsplash&amp;utm_medium=referral&amp;utm_content=creditCopyText" TargetMode="Externa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Immagine che contiene cielo notturno&#10;&#10;Descrizione generata automaticamente">
            <a:extLst>
              <a:ext uri="{FF2B5EF4-FFF2-40B4-BE49-F238E27FC236}">
                <a16:creationId xmlns:a16="http://schemas.microsoft.com/office/drawing/2014/main" id="{6B11FEED-56DF-4788-97E9-D0885EC159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700087"/>
            <a:ext cx="13439774" cy="8959849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B5A8C39-A0C7-4659-9CFD-AE21618C5821}"/>
              </a:ext>
            </a:extLst>
          </p:cNvPr>
          <p:cNvSpPr txBox="1"/>
          <p:nvPr userDrawn="1"/>
        </p:nvSpPr>
        <p:spPr>
          <a:xfrm>
            <a:off x="377800" y="7007225"/>
            <a:ext cx="67212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0" dirty="0">
                <a:solidFill>
                  <a:schemeClr val="bg1"/>
                </a:solidFill>
                <a:effectLst/>
                <a:latin typeface="Montserrat" pitchFamily="2" charset="0"/>
              </a:rPr>
              <a:t>Photo by </a:t>
            </a:r>
            <a:r>
              <a:rPr lang="en-US" sz="900" b="0" i="0" dirty="0">
                <a:solidFill>
                  <a:schemeClr val="bg1"/>
                </a:solidFill>
                <a:effectLst/>
                <a:latin typeface="Montserrat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Compare </a:t>
            </a:r>
            <a:r>
              <a:rPr lang="en-US" sz="900" b="0" i="0" dirty="0" err="1">
                <a:solidFill>
                  <a:schemeClr val="bg1"/>
                </a:solidFill>
                <a:effectLst/>
                <a:latin typeface="Montserrat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Fibre</a:t>
            </a:r>
            <a:r>
              <a:rPr lang="en-US" sz="900" b="0" i="0" dirty="0">
                <a:solidFill>
                  <a:schemeClr val="bg1"/>
                </a:solidFill>
                <a:effectLst/>
                <a:latin typeface="Montserrat" pitchFamily="2" charset="0"/>
              </a:rPr>
              <a:t> on </a:t>
            </a:r>
            <a:r>
              <a:rPr lang="en-US" sz="900" b="0" i="0" dirty="0" err="1">
                <a:solidFill>
                  <a:schemeClr val="bg1"/>
                </a:solidFill>
                <a:effectLst/>
                <a:latin typeface="Montserrat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it-IT" sz="900" dirty="0">
              <a:solidFill>
                <a:schemeClr val="bg1"/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904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so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9970419-FEC4-4B7E-A4FF-4CB51A3FA5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74663" y="7016298"/>
            <a:ext cx="754062" cy="184602"/>
          </a:xfrm>
        </p:spPr>
        <p:txBody>
          <a:bodyPr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Page </a:t>
            </a:r>
            <a:fld id="{24DE6099-A2E5-4E0F-AA92-B3367FFEDB85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9A2DDBC2-5611-4E84-B898-A49E3E6CE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35" y="629775"/>
            <a:ext cx="5093968" cy="380878"/>
          </a:xfrm>
          <a:prstGeom prst="rect">
            <a:avLst/>
          </a:prstGeom>
        </p:spPr>
        <p:txBody>
          <a:bodyPr wrap="square" lIns="0" rIns="0"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 stile</a:t>
            </a:r>
          </a:p>
        </p:txBody>
      </p:sp>
      <p:sp>
        <p:nvSpPr>
          <p:cNvPr id="9" name="Segnaposto testo 11">
            <a:extLst>
              <a:ext uri="{FF2B5EF4-FFF2-40B4-BE49-F238E27FC236}">
                <a16:creationId xmlns:a16="http://schemas.microsoft.com/office/drawing/2014/main" id="{ADE738E8-3E69-4166-8A61-78FA2BBA9C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0547" y="305145"/>
            <a:ext cx="6792776" cy="193675"/>
          </a:xfrm>
          <a:prstGeom prst="rect">
            <a:avLst/>
          </a:prstGeom>
        </p:spPr>
        <p:txBody>
          <a:bodyPr lIns="0" rIns="0"/>
          <a:lstStyle>
            <a:lvl1pPr>
              <a:defRPr sz="1200" b="1" u="sng">
                <a:solidFill>
                  <a:schemeClr val="tx1"/>
                </a:solidFill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0" name="Segnaposto testo 6">
            <a:extLst>
              <a:ext uri="{FF2B5EF4-FFF2-40B4-BE49-F238E27FC236}">
                <a16:creationId xmlns:a16="http://schemas.microsoft.com/office/drawing/2014/main" id="{8CB57EF6-F36B-4248-96E4-E0484ADBD9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663" y="1058086"/>
            <a:ext cx="4125912" cy="313514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tx1"/>
                </a:solidFill>
              </a:defRPr>
            </a:lvl1pPr>
            <a:lvl2pPr marL="574700" indent="0">
              <a:buNone/>
              <a:defRPr/>
            </a:lvl2pPr>
          </a:lstStyle>
          <a:p>
            <a:pPr lvl="0"/>
            <a:r>
              <a:rPr lang="it-IT" dirty="0"/>
              <a:t>Fare clic per modificare sottotitolo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8388A834-39A2-4171-B703-EF34FFF9D4F3}"/>
              </a:ext>
            </a:extLst>
          </p:cNvPr>
          <p:cNvSpPr/>
          <p:nvPr userDrawn="1"/>
        </p:nvSpPr>
        <p:spPr>
          <a:xfrm>
            <a:off x="474662" y="1583263"/>
            <a:ext cx="3960000" cy="5229225"/>
          </a:xfrm>
          <a:prstGeom prst="rect">
            <a:avLst/>
          </a:prstGeom>
          <a:solidFill>
            <a:srgbClr val="95C6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A1B98419-9558-4110-AE78-26D7B2458335}"/>
              </a:ext>
            </a:extLst>
          </p:cNvPr>
          <p:cNvSpPr/>
          <p:nvPr userDrawn="1"/>
        </p:nvSpPr>
        <p:spPr>
          <a:xfrm>
            <a:off x="4739886" y="1579037"/>
            <a:ext cx="3960000" cy="5229225"/>
          </a:xfrm>
          <a:prstGeom prst="rect">
            <a:avLst/>
          </a:prstGeom>
          <a:solidFill>
            <a:srgbClr val="497A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8557DB0A-5F3E-4637-BD52-4617064120B5}"/>
              </a:ext>
            </a:extLst>
          </p:cNvPr>
          <p:cNvSpPr/>
          <p:nvPr userDrawn="1"/>
        </p:nvSpPr>
        <p:spPr>
          <a:xfrm>
            <a:off x="9005113" y="1576388"/>
            <a:ext cx="3960000" cy="5229225"/>
          </a:xfrm>
          <a:prstGeom prst="rect">
            <a:avLst/>
          </a:prstGeom>
          <a:solidFill>
            <a:srgbClr val="1C40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Segnaposto testo 6">
            <a:extLst>
              <a:ext uri="{FF2B5EF4-FFF2-40B4-BE49-F238E27FC236}">
                <a16:creationId xmlns:a16="http://schemas.microsoft.com/office/drawing/2014/main" id="{918670ED-C483-480E-BF0E-3BF1A7FD92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6081" y="1774108"/>
            <a:ext cx="3797319" cy="360111"/>
          </a:xfrm>
          <a:prstGeom prst="rect">
            <a:avLst/>
          </a:prstGeom>
        </p:spPr>
        <p:txBody>
          <a:bodyPr lIns="0" rIns="0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defRPr sz="1200" b="1">
                <a:solidFill>
                  <a:schemeClr val="bg1"/>
                </a:solidFill>
              </a:defRPr>
            </a:lvl1pPr>
            <a:lvl2pPr marL="574700" indent="0">
              <a:buNone/>
              <a:defRPr/>
            </a:lvl2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8" name="Segnaposto testo 6">
            <a:extLst>
              <a:ext uri="{FF2B5EF4-FFF2-40B4-BE49-F238E27FC236}">
                <a16:creationId xmlns:a16="http://schemas.microsoft.com/office/drawing/2014/main" id="{CE164F04-6385-4F76-850F-2A3EAD736B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21228" y="1777868"/>
            <a:ext cx="3797319" cy="360111"/>
          </a:xfrm>
          <a:prstGeom prst="rect">
            <a:avLst/>
          </a:prstGeom>
        </p:spPr>
        <p:txBody>
          <a:bodyPr lIns="0" rIns="0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defRPr sz="1200" b="1">
                <a:solidFill>
                  <a:schemeClr val="bg1"/>
                </a:solidFill>
              </a:defRPr>
            </a:lvl1pPr>
            <a:lvl2pPr marL="574700" indent="0">
              <a:buNone/>
              <a:defRPr/>
            </a:lvl2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9" name="Segnaposto testo 6">
            <a:extLst>
              <a:ext uri="{FF2B5EF4-FFF2-40B4-BE49-F238E27FC236}">
                <a16:creationId xmlns:a16="http://schemas.microsoft.com/office/drawing/2014/main" id="{5F7EF880-BE2E-4934-A6BA-264922BD00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083287" y="1774107"/>
            <a:ext cx="3797319" cy="360111"/>
          </a:xfrm>
          <a:prstGeom prst="rect">
            <a:avLst/>
          </a:prstGeom>
        </p:spPr>
        <p:txBody>
          <a:bodyPr lIns="0" rIns="0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defRPr sz="1200" b="1">
                <a:solidFill>
                  <a:schemeClr val="bg1"/>
                </a:solidFill>
              </a:defRPr>
            </a:lvl1pPr>
            <a:lvl2pPr marL="574700" indent="0">
              <a:buNone/>
              <a:defRPr/>
            </a:lvl2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22" name="Segnaposto testo 6">
            <a:extLst>
              <a:ext uri="{FF2B5EF4-FFF2-40B4-BE49-F238E27FC236}">
                <a16:creationId xmlns:a16="http://schemas.microsoft.com/office/drawing/2014/main" id="{FEE49684-844F-43FA-9E06-8F9160A0102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46081" y="2306284"/>
            <a:ext cx="3797319" cy="4306687"/>
          </a:xfrm>
          <a:prstGeom prst="rect">
            <a:avLst/>
          </a:prstGeom>
        </p:spPr>
        <p:txBody>
          <a:bodyPr lIns="0" rIns="0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defRPr sz="1200" b="0">
                <a:solidFill>
                  <a:schemeClr val="bg1"/>
                </a:solidFill>
              </a:defRPr>
            </a:lvl1pPr>
            <a:lvl2pPr marL="574700" indent="0">
              <a:buNone/>
              <a:defRPr/>
            </a:lvl2pPr>
          </a:lstStyle>
          <a:p>
            <a:pPr lvl="0"/>
            <a:endParaRPr lang="it-IT" b="0" dirty="0"/>
          </a:p>
          <a:p>
            <a:pPr lvl="0"/>
            <a:endParaRPr lang="it-IT" b="0" dirty="0"/>
          </a:p>
          <a:p>
            <a:pPr lvl="0"/>
            <a:endParaRPr lang="it-IT" b="0" dirty="0"/>
          </a:p>
          <a:p>
            <a:pPr lvl="0"/>
            <a:endParaRPr lang="it-IT" b="0" dirty="0"/>
          </a:p>
          <a:p>
            <a:pPr lvl="0"/>
            <a:endParaRPr lang="it-IT" b="0" dirty="0"/>
          </a:p>
          <a:p>
            <a:pPr lvl="0"/>
            <a:r>
              <a:rPr lang="it-IT" b="0" dirty="0"/>
              <a:t>immagine</a:t>
            </a:r>
            <a:endParaRPr lang="it-IT" dirty="0"/>
          </a:p>
        </p:txBody>
      </p:sp>
      <p:sp>
        <p:nvSpPr>
          <p:cNvPr id="23" name="Segnaposto testo 6">
            <a:extLst>
              <a:ext uri="{FF2B5EF4-FFF2-40B4-BE49-F238E27FC236}">
                <a16:creationId xmlns:a16="http://schemas.microsoft.com/office/drawing/2014/main" id="{DEB61A64-F797-4142-9164-68B9B7CC80B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21228" y="2307518"/>
            <a:ext cx="3797319" cy="4306687"/>
          </a:xfrm>
          <a:prstGeom prst="rect">
            <a:avLst/>
          </a:prstGeom>
        </p:spPr>
        <p:txBody>
          <a:bodyPr lIns="0" rIns="0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defRPr sz="1200" b="0">
                <a:solidFill>
                  <a:schemeClr val="bg1"/>
                </a:solidFill>
              </a:defRPr>
            </a:lvl1pPr>
            <a:lvl2pPr marL="574700" indent="0">
              <a:buNone/>
              <a:defRPr/>
            </a:lvl2pPr>
          </a:lstStyle>
          <a:p>
            <a:pPr lvl="0"/>
            <a:endParaRPr lang="it-IT" b="0" dirty="0"/>
          </a:p>
          <a:p>
            <a:pPr lvl="0"/>
            <a:endParaRPr lang="it-IT" b="0" dirty="0"/>
          </a:p>
          <a:p>
            <a:pPr lvl="0"/>
            <a:endParaRPr lang="it-IT" b="0" dirty="0"/>
          </a:p>
          <a:p>
            <a:pPr lvl="0"/>
            <a:endParaRPr lang="it-IT" b="0" dirty="0"/>
          </a:p>
          <a:p>
            <a:pPr lvl="0"/>
            <a:endParaRPr lang="it-IT" b="0" dirty="0"/>
          </a:p>
          <a:p>
            <a:pPr lvl="0"/>
            <a:r>
              <a:rPr lang="it-IT" b="0" dirty="0"/>
              <a:t>immagine</a:t>
            </a:r>
            <a:endParaRPr lang="it-IT" dirty="0"/>
          </a:p>
        </p:txBody>
      </p:sp>
      <p:sp>
        <p:nvSpPr>
          <p:cNvPr id="24" name="Segnaposto testo 6">
            <a:extLst>
              <a:ext uri="{FF2B5EF4-FFF2-40B4-BE49-F238E27FC236}">
                <a16:creationId xmlns:a16="http://schemas.microsoft.com/office/drawing/2014/main" id="{BECEDD89-FCF9-441A-984C-F5697EDD1AB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83286" y="2306283"/>
            <a:ext cx="3797319" cy="4306687"/>
          </a:xfrm>
          <a:prstGeom prst="rect">
            <a:avLst/>
          </a:prstGeom>
        </p:spPr>
        <p:txBody>
          <a:bodyPr lIns="0" rIns="0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defRPr sz="1200" b="0">
                <a:solidFill>
                  <a:schemeClr val="bg1"/>
                </a:solidFill>
              </a:defRPr>
            </a:lvl1pPr>
            <a:lvl2pPr marL="574700" indent="0">
              <a:buNone/>
              <a:defRPr/>
            </a:lvl2pPr>
          </a:lstStyle>
          <a:p>
            <a:pPr lvl="0"/>
            <a:endParaRPr lang="it-IT" b="0" dirty="0"/>
          </a:p>
          <a:p>
            <a:pPr lvl="0"/>
            <a:endParaRPr lang="it-IT" b="0" dirty="0"/>
          </a:p>
          <a:p>
            <a:pPr lvl="0"/>
            <a:endParaRPr lang="it-IT" b="0" dirty="0"/>
          </a:p>
          <a:p>
            <a:pPr lvl="0"/>
            <a:endParaRPr lang="it-IT" b="0" dirty="0"/>
          </a:p>
          <a:p>
            <a:pPr lvl="0"/>
            <a:endParaRPr lang="it-IT" b="0" dirty="0"/>
          </a:p>
          <a:p>
            <a:pPr lvl="0"/>
            <a:r>
              <a:rPr lang="it-IT" b="0" dirty="0"/>
              <a:t>immagine</a:t>
            </a:r>
            <a:endParaRPr lang="it-IT" dirty="0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4588198B-E5D1-4903-B515-AFCF378DAB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1633" y="6968457"/>
            <a:ext cx="619200" cy="270543"/>
          </a:xfrm>
          <a:prstGeom prst="rect">
            <a:avLst/>
          </a:prstGeom>
        </p:spPr>
      </p:pic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2900633-36D6-6ED1-26C5-0E5A13884C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" y="7007227"/>
            <a:ext cx="13439775" cy="18826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lang="en-US" sz="900" kern="1200" dirty="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Confidential | © </a:t>
            </a:r>
            <a:r>
              <a:rPr lang="it-IT" noProof="0" dirty="0"/>
              <a:t>Industrie</a:t>
            </a:r>
            <a:r>
              <a:rPr lang="en-US" dirty="0"/>
              <a:t> Saleri Italo S.p.A. | 08/10/2024 |SAE Thermal Management Systems Symposium</a:t>
            </a:r>
          </a:p>
        </p:txBody>
      </p:sp>
    </p:spTree>
    <p:extLst>
      <p:ext uri="{BB962C8B-B14F-4D97-AF65-F5344CB8AC3E}">
        <p14:creationId xmlns:p14="http://schemas.microsoft.com/office/powerpoint/2010/main" val="1073821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A25424D4-75DE-4110-B6C0-27A88F4FF9D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0570" y="1511161"/>
            <a:ext cx="3589541" cy="751855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>
                <a:solidFill>
                  <a:schemeClr val="tx1"/>
                </a:solidFill>
              </a:defRPr>
            </a:lvl1pPr>
            <a:lvl2pPr marL="574700" indent="0">
              <a:buNone/>
              <a:defRPr/>
            </a:lvl2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0"/>
            <a:endParaRPr lang="it-IT" dirty="0"/>
          </a:p>
        </p:txBody>
      </p:sp>
      <p:sp>
        <p:nvSpPr>
          <p:cNvPr id="9" name="Segnaposto testo 11">
            <a:extLst>
              <a:ext uri="{FF2B5EF4-FFF2-40B4-BE49-F238E27FC236}">
                <a16:creationId xmlns:a16="http://schemas.microsoft.com/office/drawing/2014/main" id="{ADE738E8-3E69-4166-8A61-78FA2BBA9C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0547" y="305145"/>
            <a:ext cx="6792776" cy="193675"/>
          </a:xfrm>
          <a:prstGeom prst="rect">
            <a:avLst/>
          </a:prstGeom>
        </p:spPr>
        <p:txBody>
          <a:bodyPr lIns="0" rIns="0"/>
          <a:lstStyle>
            <a:lvl1pPr>
              <a:defRPr sz="1200" b="1" u="sng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33rd Aachen Colloquium</a:t>
            </a:r>
          </a:p>
        </p:txBody>
      </p:sp>
      <p:sp>
        <p:nvSpPr>
          <p:cNvPr id="10" name="Segnaposto testo 6">
            <a:extLst>
              <a:ext uri="{FF2B5EF4-FFF2-40B4-BE49-F238E27FC236}">
                <a16:creationId xmlns:a16="http://schemas.microsoft.com/office/drawing/2014/main" id="{8CB57EF6-F36B-4248-96E4-E0484ADBD9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663" y="1058086"/>
            <a:ext cx="12490450" cy="313514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tx1"/>
                </a:solidFill>
              </a:defRPr>
            </a:lvl1pPr>
            <a:lvl2pPr marL="574700" indent="0">
              <a:buNone/>
              <a:defRPr/>
            </a:lvl2pPr>
          </a:lstStyle>
          <a:p>
            <a:pPr lvl="0"/>
            <a:r>
              <a:rPr lang="it-IT" dirty="0"/>
              <a:t>Fare clic per modificare sottotitolo</a:t>
            </a:r>
          </a:p>
        </p:txBody>
      </p:sp>
      <p:sp>
        <p:nvSpPr>
          <p:cNvPr id="12" name="Segnaposto numero diapositiva 3">
            <a:extLst>
              <a:ext uri="{FF2B5EF4-FFF2-40B4-BE49-F238E27FC236}">
                <a16:creationId xmlns:a16="http://schemas.microsoft.com/office/drawing/2014/main" id="{5935110C-104D-43F2-8900-0B7AD65D0D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74663" y="7016298"/>
            <a:ext cx="754062" cy="184602"/>
          </a:xfrm>
        </p:spPr>
        <p:txBody>
          <a:bodyPr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Page </a:t>
            </a:r>
            <a:fld id="{24DE6099-A2E5-4E0F-AA92-B3367FFEDB85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13" name="Segnaposto testo 6">
            <a:extLst>
              <a:ext uri="{FF2B5EF4-FFF2-40B4-BE49-F238E27FC236}">
                <a16:creationId xmlns:a16="http://schemas.microsoft.com/office/drawing/2014/main" id="{3A3648A0-814C-40CB-A32D-80A16AC7A9C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0570" y="2332243"/>
            <a:ext cx="3589541" cy="2045323"/>
          </a:xfrm>
          <a:prstGeom prst="rect">
            <a:avLst/>
          </a:prstGeom>
        </p:spPr>
        <p:txBody>
          <a:bodyPr lIns="0" rIns="0"/>
          <a:lstStyle>
            <a:lvl1pPr marL="171450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</a:defRPr>
            </a:lvl1pPr>
            <a:lvl2pPr marL="574700" indent="0">
              <a:buNone/>
              <a:defRPr/>
            </a:lvl2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0"/>
            <a:r>
              <a:rPr lang="it-IT" dirty="0"/>
              <a:t>Testo</a:t>
            </a:r>
          </a:p>
          <a:p>
            <a:pPr lvl="0"/>
            <a:r>
              <a:rPr lang="it-IT" dirty="0"/>
              <a:t>Testo</a:t>
            </a:r>
          </a:p>
          <a:p>
            <a:pPr lvl="0"/>
            <a:r>
              <a:rPr lang="it-IT" dirty="0"/>
              <a:t>Testo</a:t>
            </a:r>
          </a:p>
          <a:p>
            <a:pPr lvl="0"/>
            <a:endParaRPr lang="it-IT" dirty="0"/>
          </a:p>
          <a:p>
            <a:pPr lvl="0"/>
            <a:endParaRPr lang="it-IT" dirty="0"/>
          </a:p>
          <a:p>
            <a:pPr lvl="0"/>
            <a:endParaRPr lang="it-IT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AD925C54-96E5-4AA1-8190-607FEBCB78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1633" y="6968457"/>
            <a:ext cx="619200" cy="27054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1F3D1C2-F6EB-3D2F-7379-FDB554A3F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925" y="403225"/>
            <a:ext cx="11591925" cy="1460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id="{F6E960A9-6CB2-6D05-784C-2E229571E0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" y="7007227"/>
            <a:ext cx="13439775" cy="18826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lang="en-US" sz="900" kern="1200" dirty="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Confidential | © </a:t>
            </a:r>
            <a:r>
              <a:rPr lang="it-IT" noProof="0" dirty="0"/>
              <a:t>Industrie</a:t>
            </a:r>
            <a:r>
              <a:rPr lang="en-US" dirty="0"/>
              <a:t> Saleri Italo S.p.A. | 08/10/2024 |SAE Thermal Management Systems Symposium</a:t>
            </a:r>
          </a:p>
        </p:txBody>
      </p:sp>
    </p:spTree>
    <p:extLst>
      <p:ext uri="{BB962C8B-B14F-4D97-AF65-F5344CB8AC3E}">
        <p14:creationId xmlns:p14="http://schemas.microsoft.com/office/powerpoint/2010/main" val="1479627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cielo notturno&#10;&#10;Descrizione generata automaticamente">
            <a:extLst>
              <a:ext uri="{FF2B5EF4-FFF2-40B4-BE49-F238E27FC236}">
                <a16:creationId xmlns:a16="http://schemas.microsoft.com/office/drawing/2014/main" id="{00C817E9-34D9-47C7-8C2E-778C933C61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700087"/>
            <a:ext cx="13439774" cy="895984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1266350-9A80-4F76-9399-17C97F27C3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4013" y="6973566"/>
            <a:ext cx="619200" cy="270066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D8A216E-4443-4E6D-A5FE-00E1107038B5}"/>
              </a:ext>
            </a:extLst>
          </p:cNvPr>
          <p:cNvSpPr txBox="1"/>
          <p:nvPr userDrawn="1"/>
        </p:nvSpPr>
        <p:spPr>
          <a:xfrm>
            <a:off x="377800" y="7007225"/>
            <a:ext cx="67212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0" dirty="0">
                <a:solidFill>
                  <a:schemeClr val="bg1"/>
                </a:solidFill>
                <a:effectLst/>
                <a:latin typeface="Montserrat" pitchFamily="2" charset="0"/>
              </a:rPr>
              <a:t>Photo by </a:t>
            </a:r>
            <a:r>
              <a:rPr lang="en-US" sz="900" b="0" i="0" dirty="0">
                <a:solidFill>
                  <a:schemeClr val="bg1"/>
                </a:solidFill>
                <a:effectLst/>
                <a:latin typeface="Montserrat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Compare </a:t>
            </a:r>
            <a:r>
              <a:rPr lang="en-US" sz="900" b="0" i="0" dirty="0" err="1">
                <a:solidFill>
                  <a:schemeClr val="bg1"/>
                </a:solidFill>
                <a:effectLst/>
                <a:latin typeface="Montserrat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Fibre</a:t>
            </a:r>
            <a:r>
              <a:rPr lang="en-US" sz="900" b="0" i="0" dirty="0">
                <a:solidFill>
                  <a:schemeClr val="bg1"/>
                </a:solidFill>
                <a:effectLst/>
                <a:latin typeface="Montserrat" pitchFamily="2" charset="0"/>
              </a:rPr>
              <a:t> on </a:t>
            </a:r>
            <a:r>
              <a:rPr lang="en-US" sz="900" b="0" i="0" dirty="0" err="1">
                <a:solidFill>
                  <a:schemeClr val="bg1"/>
                </a:solidFill>
                <a:effectLst/>
                <a:latin typeface="Montserrat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it-IT" sz="900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2" name="CasellaDiTesto 7">
            <a:extLst>
              <a:ext uri="{FF2B5EF4-FFF2-40B4-BE49-F238E27FC236}">
                <a16:creationId xmlns:a16="http://schemas.microsoft.com/office/drawing/2014/main" id="{3A3E8E35-5F2F-7432-EDEC-24733623F9C3}"/>
              </a:ext>
            </a:extLst>
          </p:cNvPr>
          <p:cNvSpPr txBox="1"/>
          <p:nvPr userDrawn="1"/>
        </p:nvSpPr>
        <p:spPr>
          <a:xfrm>
            <a:off x="377800" y="6347951"/>
            <a:ext cx="3254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  <a:latin typeface="Montserrat Light" pitchFamily="2" charset="0"/>
              </a:rPr>
              <a:t>www.saleri.com</a:t>
            </a:r>
          </a:p>
        </p:txBody>
      </p:sp>
    </p:spTree>
    <p:extLst>
      <p:ext uri="{BB962C8B-B14F-4D97-AF65-F5344CB8AC3E}">
        <p14:creationId xmlns:p14="http://schemas.microsoft.com/office/powerpoint/2010/main" val="39738958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>
            <a:extLst>
              <a:ext uri="{FF2B5EF4-FFF2-40B4-BE49-F238E27FC236}">
                <a16:creationId xmlns:a16="http://schemas.microsoft.com/office/drawing/2014/main" id="{1A7B16A5-3F0C-4FE4-8A16-58C613514E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7378"/>
            <a:ext cx="14286711" cy="757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6975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Immagine che contiene cielo notturno&#10;&#10;Descrizione generata automaticamente">
            <a:extLst>
              <a:ext uri="{FF2B5EF4-FFF2-40B4-BE49-F238E27FC236}">
                <a16:creationId xmlns:a16="http://schemas.microsoft.com/office/drawing/2014/main" id="{6B11FEED-56DF-4788-97E9-D0885EC159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700087"/>
            <a:ext cx="13439774" cy="8959849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B5A8C39-A0C7-4659-9CFD-AE21618C5821}"/>
              </a:ext>
            </a:extLst>
          </p:cNvPr>
          <p:cNvSpPr txBox="1"/>
          <p:nvPr userDrawn="1"/>
        </p:nvSpPr>
        <p:spPr>
          <a:xfrm>
            <a:off x="377800" y="7007225"/>
            <a:ext cx="67212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0" dirty="0">
                <a:solidFill>
                  <a:schemeClr val="bg1"/>
                </a:solidFill>
                <a:effectLst/>
                <a:latin typeface="Montserrat" pitchFamily="2" charset="0"/>
              </a:rPr>
              <a:t>Photo by </a:t>
            </a:r>
            <a:r>
              <a:rPr lang="en-US" sz="900" b="0" i="0" dirty="0">
                <a:solidFill>
                  <a:schemeClr val="bg1"/>
                </a:solidFill>
                <a:effectLst/>
                <a:latin typeface="Montserrat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Compare </a:t>
            </a:r>
            <a:r>
              <a:rPr lang="en-US" sz="900" b="0" i="0" dirty="0" err="1">
                <a:solidFill>
                  <a:schemeClr val="bg1"/>
                </a:solidFill>
                <a:effectLst/>
                <a:latin typeface="Montserrat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Fibre</a:t>
            </a:r>
            <a:r>
              <a:rPr lang="en-US" sz="900" b="0" i="0" dirty="0">
                <a:solidFill>
                  <a:schemeClr val="bg1"/>
                </a:solidFill>
                <a:effectLst/>
                <a:latin typeface="Montserrat" pitchFamily="2" charset="0"/>
              </a:rPr>
              <a:t> on </a:t>
            </a:r>
            <a:r>
              <a:rPr lang="en-US" sz="900" b="0" i="0" dirty="0" err="1">
                <a:solidFill>
                  <a:schemeClr val="bg1"/>
                </a:solidFill>
                <a:effectLst/>
                <a:latin typeface="Montserrat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it-IT" sz="900" dirty="0">
              <a:solidFill>
                <a:schemeClr val="bg1"/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176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magine background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laser, pannello di controllo&#10;&#10;Descrizione generata automaticamente">
            <a:extLst>
              <a:ext uri="{FF2B5EF4-FFF2-40B4-BE49-F238E27FC236}">
                <a16:creationId xmlns:a16="http://schemas.microsoft.com/office/drawing/2014/main" id="{7A1A11BF-2FE9-46B4-BB39-86B7A18ADA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09"/>
          <a:stretch/>
        </p:blipFill>
        <p:spPr>
          <a:xfrm rot="5400000">
            <a:off x="2976563" y="-2976560"/>
            <a:ext cx="7559676" cy="135128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38F87A7-3BA0-4B9A-A848-51747BCA35B0}"/>
              </a:ext>
            </a:extLst>
          </p:cNvPr>
          <p:cNvSpPr txBox="1"/>
          <p:nvPr userDrawn="1"/>
        </p:nvSpPr>
        <p:spPr>
          <a:xfrm>
            <a:off x="377800" y="7007225"/>
            <a:ext cx="67212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effectLst/>
                <a:latin typeface="Montserrat" pitchFamily="2" charset="0"/>
              </a:rPr>
              <a:t>Photo by </a:t>
            </a:r>
            <a:r>
              <a:rPr lang="en-US" sz="900" b="0" i="0" u="none" strike="noStrike" dirty="0" err="1">
                <a:solidFill>
                  <a:schemeClr val="bg1"/>
                </a:solidFill>
                <a:effectLst/>
                <a:latin typeface="Montserrat" pitchFamily="2" charset="0"/>
                <a:hlinkClick r:id="rId3" tooltip="https://unsplash.com/@maximalfocus?utm_source=unsplash&amp;utm_medium=referral&amp;utm_content=creditCopyTex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Maximalfocus</a:t>
            </a:r>
            <a:r>
              <a:rPr lang="en-US" sz="900" dirty="0">
                <a:solidFill>
                  <a:schemeClr val="bg1"/>
                </a:solidFill>
                <a:effectLst/>
                <a:latin typeface="Montserrat" pitchFamily="2" charset="0"/>
              </a:rPr>
              <a:t> on </a:t>
            </a:r>
            <a:r>
              <a:rPr lang="en-US" sz="900" b="0" i="0" u="none" strike="noStrike" dirty="0" err="1">
                <a:solidFill>
                  <a:schemeClr val="bg1"/>
                </a:solidFill>
                <a:effectLst/>
                <a:latin typeface="Montserrat" pitchFamily="2" charset="0"/>
                <a:hlinkClick r:id="rId4" tooltip="https://unsplash.com/s/photos/maximalfocus?utm_source=unsplash&amp;utm_medium=referral&amp;utm_content=creditCopyTex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it-IT" sz="900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F65C5F9-3D31-4476-A642-667000679AD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4013" y="6973566"/>
            <a:ext cx="619200" cy="27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245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7DABC33-F91E-4CEA-93F6-18F56FAA8744}"/>
              </a:ext>
            </a:extLst>
          </p:cNvPr>
          <p:cNvSpPr txBox="1"/>
          <p:nvPr userDrawn="1"/>
        </p:nvSpPr>
        <p:spPr>
          <a:xfrm>
            <a:off x="898966" y="1409697"/>
            <a:ext cx="34525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>
                <a:solidFill>
                  <a:schemeClr val="bg1"/>
                </a:solidFill>
                <a:latin typeface="Montserrat" pitchFamily="2" charset="0"/>
              </a:rPr>
              <a:t>Agenda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17E1076-8273-49B8-9B2B-160776FD6B5F}"/>
              </a:ext>
            </a:extLst>
          </p:cNvPr>
          <p:cNvSpPr/>
          <p:nvPr userDrawn="1"/>
        </p:nvSpPr>
        <p:spPr>
          <a:xfrm>
            <a:off x="476998" y="1576388"/>
            <a:ext cx="108000" cy="468000"/>
          </a:xfrm>
          <a:prstGeom prst="rect">
            <a:avLst/>
          </a:prstGeom>
          <a:solidFill>
            <a:srgbClr val="0787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egnaposto testo 6">
            <a:extLst>
              <a:ext uri="{FF2B5EF4-FFF2-40B4-BE49-F238E27FC236}">
                <a16:creationId xmlns:a16="http://schemas.microsoft.com/office/drawing/2014/main" id="{A27C35E0-C4D9-4E4F-B73D-79A3E140B73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99051" y="2605089"/>
            <a:ext cx="4153973" cy="2471736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defRPr sz="1400">
                <a:solidFill>
                  <a:schemeClr val="bg1"/>
                </a:solidFill>
              </a:defRPr>
            </a:lvl1pPr>
            <a:lvl2pPr marL="574700" indent="0">
              <a:buNone/>
              <a:defRPr/>
            </a:lvl2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CC83FE4B-4282-4882-A43C-14FEB99418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4013" y="6973566"/>
            <a:ext cx="619200" cy="270066"/>
          </a:xfrm>
          <a:prstGeom prst="rect">
            <a:avLst/>
          </a:prstGeom>
        </p:spPr>
      </p:pic>
      <p:sp>
        <p:nvSpPr>
          <p:cNvPr id="15" name="Segnaposto numero diapositiva 3">
            <a:extLst>
              <a:ext uri="{FF2B5EF4-FFF2-40B4-BE49-F238E27FC236}">
                <a16:creationId xmlns:a16="http://schemas.microsoft.com/office/drawing/2014/main" id="{1A1898C5-469E-4554-9CA0-E1EF1EDF4B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74663" y="7016298"/>
            <a:ext cx="754062" cy="184602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Page </a:t>
            </a:r>
            <a:fld id="{24DE6099-A2E5-4E0F-AA92-B3367FFEDB85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2" name="Segnaposto piè di pagina 4">
            <a:extLst>
              <a:ext uri="{FF2B5EF4-FFF2-40B4-BE49-F238E27FC236}">
                <a16:creationId xmlns:a16="http://schemas.microsoft.com/office/drawing/2014/main" id="{0E63D76E-1BCB-A71F-CDEA-8A519C1F48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" y="7007227"/>
            <a:ext cx="13439775" cy="18826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lang="en-US" sz="900" kern="1200" dirty="0">
                <a:solidFill>
                  <a:schemeClr val="bg1"/>
                </a:solidFill>
                <a:latin typeface="Montserrat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Confidential | © Industrie Saleri Italo S.p.A. | 08/10/2024 |SAE Thermal Management Systems Symposium</a:t>
            </a:r>
          </a:p>
        </p:txBody>
      </p:sp>
    </p:spTree>
    <p:extLst>
      <p:ext uri="{BB962C8B-B14F-4D97-AF65-F5344CB8AC3E}">
        <p14:creationId xmlns:p14="http://schemas.microsoft.com/office/powerpoint/2010/main" val="31786609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so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783E869-D1D2-4202-8635-28F6729F75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4013" y="6973566"/>
            <a:ext cx="619200" cy="270066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9970419-FEC4-4B7E-A4FF-4CB51A3FA5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74663" y="7016298"/>
            <a:ext cx="754062" cy="184602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Page </a:t>
            </a:r>
            <a:fld id="{24DE6099-A2E5-4E0F-AA92-B3367FFEDB85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9A2DDBC2-5611-4E84-B898-A49E3E6CE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35" y="629775"/>
            <a:ext cx="5093968" cy="380878"/>
          </a:xfrm>
          <a:prstGeom prst="rect">
            <a:avLst/>
          </a:prstGeom>
        </p:spPr>
        <p:txBody>
          <a:bodyPr wrap="square" lIns="0" rIns="0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Fare clic per modificare lo stile</a:t>
            </a:r>
          </a:p>
        </p:txBody>
      </p:sp>
      <p:sp>
        <p:nvSpPr>
          <p:cNvPr id="9" name="Segnaposto testo 11">
            <a:extLst>
              <a:ext uri="{FF2B5EF4-FFF2-40B4-BE49-F238E27FC236}">
                <a16:creationId xmlns:a16="http://schemas.microsoft.com/office/drawing/2014/main" id="{ADE738E8-3E69-4166-8A61-78FA2BBA9C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0547" y="305145"/>
            <a:ext cx="6792776" cy="193675"/>
          </a:xfrm>
          <a:prstGeom prst="rect">
            <a:avLst/>
          </a:prstGeom>
        </p:spPr>
        <p:txBody>
          <a:bodyPr lIns="0" rIns="0"/>
          <a:lstStyle>
            <a:lvl1pPr>
              <a:defRPr sz="1200" b="1" u="sng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0" name="Segnaposto testo 6">
            <a:extLst>
              <a:ext uri="{FF2B5EF4-FFF2-40B4-BE49-F238E27FC236}">
                <a16:creationId xmlns:a16="http://schemas.microsoft.com/office/drawing/2014/main" id="{8CB57EF6-F36B-4248-96E4-E0484ADBD9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663" y="1058086"/>
            <a:ext cx="4125912" cy="313514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1pPr>
            <a:lvl2pPr marL="574700" indent="0">
              <a:buNone/>
              <a:defRPr/>
            </a:lvl2pPr>
          </a:lstStyle>
          <a:p>
            <a:pPr lvl="0"/>
            <a:r>
              <a:rPr lang="it-IT" dirty="0"/>
              <a:t>Fare clic per modificare sottotitolo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8388A834-39A2-4171-B703-EF34FFF9D4F3}"/>
              </a:ext>
            </a:extLst>
          </p:cNvPr>
          <p:cNvSpPr/>
          <p:nvPr userDrawn="1"/>
        </p:nvSpPr>
        <p:spPr>
          <a:xfrm>
            <a:off x="474662" y="1583263"/>
            <a:ext cx="3960000" cy="5229225"/>
          </a:xfrm>
          <a:prstGeom prst="rect">
            <a:avLst/>
          </a:prstGeom>
          <a:solidFill>
            <a:srgbClr val="95C6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A1B98419-9558-4110-AE78-26D7B2458335}"/>
              </a:ext>
            </a:extLst>
          </p:cNvPr>
          <p:cNvSpPr/>
          <p:nvPr userDrawn="1"/>
        </p:nvSpPr>
        <p:spPr>
          <a:xfrm>
            <a:off x="4739886" y="1579037"/>
            <a:ext cx="3960000" cy="5229225"/>
          </a:xfrm>
          <a:prstGeom prst="rect">
            <a:avLst/>
          </a:prstGeom>
          <a:solidFill>
            <a:srgbClr val="497A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8557DB0A-5F3E-4637-BD52-4617064120B5}"/>
              </a:ext>
            </a:extLst>
          </p:cNvPr>
          <p:cNvSpPr/>
          <p:nvPr userDrawn="1"/>
        </p:nvSpPr>
        <p:spPr>
          <a:xfrm>
            <a:off x="9005113" y="1576388"/>
            <a:ext cx="3960000" cy="5229225"/>
          </a:xfrm>
          <a:prstGeom prst="rect">
            <a:avLst/>
          </a:prstGeom>
          <a:solidFill>
            <a:srgbClr val="1C40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Segnaposto testo 6">
            <a:extLst>
              <a:ext uri="{FF2B5EF4-FFF2-40B4-BE49-F238E27FC236}">
                <a16:creationId xmlns:a16="http://schemas.microsoft.com/office/drawing/2014/main" id="{918670ED-C483-480E-BF0E-3BF1A7FD92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6081" y="1774108"/>
            <a:ext cx="3797319" cy="360111"/>
          </a:xfrm>
          <a:prstGeom prst="rect">
            <a:avLst/>
          </a:prstGeom>
        </p:spPr>
        <p:txBody>
          <a:bodyPr lIns="0" rIns="0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defRPr sz="1200" b="1">
                <a:solidFill>
                  <a:schemeClr val="bg1"/>
                </a:solidFill>
              </a:defRPr>
            </a:lvl1pPr>
            <a:lvl2pPr marL="574700" indent="0">
              <a:buNone/>
              <a:defRPr/>
            </a:lvl2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8" name="Segnaposto testo 6">
            <a:extLst>
              <a:ext uri="{FF2B5EF4-FFF2-40B4-BE49-F238E27FC236}">
                <a16:creationId xmlns:a16="http://schemas.microsoft.com/office/drawing/2014/main" id="{CE164F04-6385-4F76-850F-2A3EAD736B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21228" y="1777868"/>
            <a:ext cx="3797319" cy="360111"/>
          </a:xfrm>
          <a:prstGeom prst="rect">
            <a:avLst/>
          </a:prstGeom>
        </p:spPr>
        <p:txBody>
          <a:bodyPr lIns="0" rIns="0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defRPr sz="1200" b="1">
                <a:solidFill>
                  <a:schemeClr val="bg1"/>
                </a:solidFill>
              </a:defRPr>
            </a:lvl1pPr>
            <a:lvl2pPr marL="574700" indent="0">
              <a:buNone/>
              <a:defRPr/>
            </a:lvl2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9" name="Segnaposto testo 6">
            <a:extLst>
              <a:ext uri="{FF2B5EF4-FFF2-40B4-BE49-F238E27FC236}">
                <a16:creationId xmlns:a16="http://schemas.microsoft.com/office/drawing/2014/main" id="{5F7EF880-BE2E-4934-A6BA-264922BD00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083287" y="1774107"/>
            <a:ext cx="3797319" cy="360111"/>
          </a:xfrm>
          <a:prstGeom prst="rect">
            <a:avLst/>
          </a:prstGeom>
        </p:spPr>
        <p:txBody>
          <a:bodyPr lIns="0" rIns="0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defRPr sz="1200" b="1">
                <a:solidFill>
                  <a:schemeClr val="bg1"/>
                </a:solidFill>
              </a:defRPr>
            </a:lvl1pPr>
            <a:lvl2pPr marL="574700" indent="0">
              <a:buNone/>
              <a:defRPr/>
            </a:lvl2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22" name="Segnaposto testo 6">
            <a:extLst>
              <a:ext uri="{FF2B5EF4-FFF2-40B4-BE49-F238E27FC236}">
                <a16:creationId xmlns:a16="http://schemas.microsoft.com/office/drawing/2014/main" id="{FEE49684-844F-43FA-9E06-8F9160A0102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46081" y="2306284"/>
            <a:ext cx="3797319" cy="4306687"/>
          </a:xfrm>
          <a:prstGeom prst="rect">
            <a:avLst/>
          </a:prstGeom>
        </p:spPr>
        <p:txBody>
          <a:bodyPr lIns="0" rIns="0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defRPr sz="1200" b="0">
                <a:solidFill>
                  <a:schemeClr val="bg1"/>
                </a:solidFill>
              </a:defRPr>
            </a:lvl1pPr>
            <a:lvl2pPr marL="574700" indent="0">
              <a:buNone/>
              <a:defRPr/>
            </a:lvl2pPr>
          </a:lstStyle>
          <a:p>
            <a:pPr lvl="0"/>
            <a:endParaRPr lang="it-IT" b="0" dirty="0"/>
          </a:p>
          <a:p>
            <a:pPr lvl="0"/>
            <a:endParaRPr lang="it-IT" b="0" dirty="0"/>
          </a:p>
          <a:p>
            <a:pPr lvl="0"/>
            <a:endParaRPr lang="it-IT" b="0" dirty="0"/>
          </a:p>
          <a:p>
            <a:pPr lvl="0"/>
            <a:endParaRPr lang="it-IT" b="0" dirty="0"/>
          </a:p>
          <a:p>
            <a:pPr lvl="0"/>
            <a:endParaRPr lang="it-IT" b="0" dirty="0"/>
          </a:p>
          <a:p>
            <a:pPr lvl="0"/>
            <a:r>
              <a:rPr lang="it-IT" b="0" dirty="0"/>
              <a:t>immagine</a:t>
            </a:r>
            <a:endParaRPr lang="it-IT" dirty="0"/>
          </a:p>
        </p:txBody>
      </p:sp>
      <p:sp>
        <p:nvSpPr>
          <p:cNvPr id="23" name="Segnaposto testo 6">
            <a:extLst>
              <a:ext uri="{FF2B5EF4-FFF2-40B4-BE49-F238E27FC236}">
                <a16:creationId xmlns:a16="http://schemas.microsoft.com/office/drawing/2014/main" id="{DEB61A64-F797-4142-9164-68B9B7CC80B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21228" y="2307518"/>
            <a:ext cx="3797319" cy="4306687"/>
          </a:xfrm>
          <a:prstGeom prst="rect">
            <a:avLst/>
          </a:prstGeom>
        </p:spPr>
        <p:txBody>
          <a:bodyPr lIns="0" rIns="0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defRPr sz="1200" b="0">
                <a:solidFill>
                  <a:schemeClr val="bg1"/>
                </a:solidFill>
              </a:defRPr>
            </a:lvl1pPr>
            <a:lvl2pPr marL="574700" indent="0">
              <a:buNone/>
              <a:defRPr/>
            </a:lvl2pPr>
          </a:lstStyle>
          <a:p>
            <a:pPr lvl="0"/>
            <a:endParaRPr lang="it-IT" b="0" dirty="0"/>
          </a:p>
          <a:p>
            <a:pPr lvl="0"/>
            <a:endParaRPr lang="it-IT" b="0" dirty="0"/>
          </a:p>
          <a:p>
            <a:pPr lvl="0"/>
            <a:endParaRPr lang="it-IT" b="0" dirty="0"/>
          </a:p>
          <a:p>
            <a:pPr lvl="0"/>
            <a:endParaRPr lang="it-IT" b="0" dirty="0"/>
          </a:p>
          <a:p>
            <a:pPr lvl="0"/>
            <a:endParaRPr lang="it-IT" b="0" dirty="0"/>
          </a:p>
          <a:p>
            <a:pPr lvl="0"/>
            <a:r>
              <a:rPr lang="it-IT" b="0" dirty="0"/>
              <a:t>immagine</a:t>
            </a:r>
            <a:endParaRPr lang="it-IT" dirty="0"/>
          </a:p>
        </p:txBody>
      </p:sp>
      <p:sp>
        <p:nvSpPr>
          <p:cNvPr id="24" name="Segnaposto testo 6">
            <a:extLst>
              <a:ext uri="{FF2B5EF4-FFF2-40B4-BE49-F238E27FC236}">
                <a16:creationId xmlns:a16="http://schemas.microsoft.com/office/drawing/2014/main" id="{BECEDD89-FCF9-441A-984C-F5697EDD1AB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83286" y="2306283"/>
            <a:ext cx="3797319" cy="4306687"/>
          </a:xfrm>
          <a:prstGeom prst="rect">
            <a:avLst/>
          </a:prstGeom>
        </p:spPr>
        <p:txBody>
          <a:bodyPr lIns="0" rIns="0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defRPr sz="1200" b="0">
                <a:solidFill>
                  <a:schemeClr val="bg1"/>
                </a:solidFill>
              </a:defRPr>
            </a:lvl1pPr>
            <a:lvl2pPr marL="574700" indent="0">
              <a:buNone/>
              <a:defRPr/>
            </a:lvl2pPr>
          </a:lstStyle>
          <a:p>
            <a:pPr lvl="0"/>
            <a:endParaRPr lang="it-IT" b="0" dirty="0"/>
          </a:p>
          <a:p>
            <a:pPr lvl="0"/>
            <a:endParaRPr lang="it-IT" b="0" dirty="0"/>
          </a:p>
          <a:p>
            <a:pPr lvl="0"/>
            <a:endParaRPr lang="it-IT" b="0" dirty="0"/>
          </a:p>
          <a:p>
            <a:pPr lvl="0"/>
            <a:endParaRPr lang="it-IT" b="0" dirty="0"/>
          </a:p>
          <a:p>
            <a:pPr lvl="0"/>
            <a:endParaRPr lang="it-IT" b="0" dirty="0"/>
          </a:p>
          <a:p>
            <a:pPr lvl="0"/>
            <a:r>
              <a:rPr lang="it-IT" b="0" dirty="0"/>
              <a:t>immagine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27ABA7D-6526-FD80-D00D-71EE0CE46E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" y="7007227"/>
            <a:ext cx="13439775" cy="18826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lang="en-US" sz="900" kern="1200" dirty="0">
                <a:solidFill>
                  <a:schemeClr val="bg1"/>
                </a:solidFill>
                <a:latin typeface="Montserrat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Confidential | © Industrie Saleri Italo S.p.A. | 08/10/2024 |SAE Thermal Management Systems Symposium</a:t>
            </a:r>
          </a:p>
        </p:txBody>
      </p:sp>
    </p:spTree>
    <p:extLst>
      <p:ext uri="{BB962C8B-B14F-4D97-AF65-F5344CB8AC3E}">
        <p14:creationId xmlns:p14="http://schemas.microsoft.com/office/powerpoint/2010/main" val="28293261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9A2DDBC2-5611-4E84-B898-A49E3E6CE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35" y="629774"/>
            <a:ext cx="12490178" cy="428311"/>
          </a:xfrm>
          <a:prstGeom prst="rect">
            <a:avLst/>
          </a:prstGeom>
        </p:spPr>
        <p:txBody>
          <a:bodyPr wrap="square" lIns="0" rIns="0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Fare clic per modificare lo stile</a:t>
            </a: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A25424D4-75DE-4110-B6C0-27A88F4FF9D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0570" y="1511161"/>
            <a:ext cx="3589541" cy="751855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>
                <a:solidFill>
                  <a:schemeClr val="bg1"/>
                </a:solidFill>
              </a:defRPr>
            </a:lvl1pPr>
            <a:lvl2pPr marL="574700" indent="0">
              <a:buNone/>
              <a:defRPr/>
            </a:lvl2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0"/>
            <a:endParaRPr lang="it-IT" dirty="0"/>
          </a:p>
        </p:txBody>
      </p:sp>
      <p:sp>
        <p:nvSpPr>
          <p:cNvPr id="9" name="Segnaposto testo 11">
            <a:extLst>
              <a:ext uri="{FF2B5EF4-FFF2-40B4-BE49-F238E27FC236}">
                <a16:creationId xmlns:a16="http://schemas.microsoft.com/office/drawing/2014/main" id="{ADE738E8-3E69-4166-8A61-78FA2BBA9C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0547" y="305145"/>
            <a:ext cx="6792776" cy="193675"/>
          </a:xfrm>
          <a:prstGeom prst="rect">
            <a:avLst/>
          </a:prstGeom>
        </p:spPr>
        <p:txBody>
          <a:bodyPr lIns="0" rIns="0"/>
          <a:lstStyle>
            <a:lvl1pPr>
              <a:defRPr sz="1200" b="1" u="sng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0" name="Segnaposto testo 6">
            <a:extLst>
              <a:ext uri="{FF2B5EF4-FFF2-40B4-BE49-F238E27FC236}">
                <a16:creationId xmlns:a16="http://schemas.microsoft.com/office/drawing/2014/main" id="{8CB57EF6-F36B-4248-96E4-E0484ADBD9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663" y="1058086"/>
            <a:ext cx="12490450" cy="313514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1pPr>
            <a:lvl2pPr marL="574700" indent="0">
              <a:buNone/>
              <a:defRPr/>
            </a:lvl2pPr>
          </a:lstStyle>
          <a:p>
            <a:pPr lvl="0"/>
            <a:r>
              <a:rPr lang="it-IT" dirty="0"/>
              <a:t>Fare clic per modificare sottotitolo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BE0D7588-E54F-4239-A477-CA548CC541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4013" y="6973566"/>
            <a:ext cx="619200" cy="270066"/>
          </a:xfrm>
          <a:prstGeom prst="rect">
            <a:avLst/>
          </a:prstGeom>
        </p:spPr>
      </p:pic>
      <p:sp>
        <p:nvSpPr>
          <p:cNvPr id="12" name="Segnaposto numero diapositiva 3">
            <a:extLst>
              <a:ext uri="{FF2B5EF4-FFF2-40B4-BE49-F238E27FC236}">
                <a16:creationId xmlns:a16="http://schemas.microsoft.com/office/drawing/2014/main" id="{5935110C-104D-43F2-8900-0B7AD65D0D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74663" y="7016298"/>
            <a:ext cx="754062" cy="184602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Page </a:t>
            </a:r>
            <a:fld id="{24DE6099-A2E5-4E0F-AA92-B3367FFEDB85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13" name="Segnaposto testo 6">
            <a:extLst>
              <a:ext uri="{FF2B5EF4-FFF2-40B4-BE49-F238E27FC236}">
                <a16:creationId xmlns:a16="http://schemas.microsoft.com/office/drawing/2014/main" id="{3A3648A0-814C-40CB-A32D-80A16AC7A9C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0570" y="2332243"/>
            <a:ext cx="3589541" cy="2045323"/>
          </a:xfrm>
          <a:prstGeom prst="rect">
            <a:avLst/>
          </a:prstGeom>
        </p:spPr>
        <p:txBody>
          <a:bodyPr lIns="0" rIns="0"/>
          <a:lstStyle>
            <a:lvl1pPr marL="171450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000">
                <a:solidFill>
                  <a:schemeClr val="bg1"/>
                </a:solidFill>
              </a:defRPr>
            </a:lvl1pPr>
            <a:lvl2pPr marL="574700" indent="0">
              <a:buNone/>
              <a:defRPr/>
            </a:lvl2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0"/>
            <a:r>
              <a:rPr lang="it-IT" dirty="0"/>
              <a:t>Testo</a:t>
            </a:r>
          </a:p>
          <a:p>
            <a:pPr lvl="0"/>
            <a:r>
              <a:rPr lang="it-IT" dirty="0"/>
              <a:t>Testo</a:t>
            </a:r>
          </a:p>
          <a:p>
            <a:pPr lvl="0"/>
            <a:r>
              <a:rPr lang="it-IT" dirty="0"/>
              <a:t>Testo</a:t>
            </a:r>
          </a:p>
          <a:p>
            <a:pPr lvl="0"/>
            <a:endParaRPr lang="it-IT" dirty="0"/>
          </a:p>
          <a:p>
            <a:pPr lvl="0"/>
            <a:endParaRPr lang="it-IT" dirty="0"/>
          </a:p>
          <a:p>
            <a:pPr lvl="0"/>
            <a:endParaRPr lang="it-IT" dirty="0"/>
          </a:p>
        </p:txBody>
      </p:sp>
      <p:sp>
        <p:nvSpPr>
          <p:cNvPr id="2" name="Segnaposto piè di pagina 4">
            <a:extLst>
              <a:ext uri="{FF2B5EF4-FFF2-40B4-BE49-F238E27FC236}">
                <a16:creationId xmlns:a16="http://schemas.microsoft.com/office/drawing/2014/main" id="{8CDB5CEE-44C0-118C-F141-1FF7DBF29B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" y="7007227"/>
            <a:ext cx="13439775" cy="18826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lang="en-US" sz="900" kern="1200" dirty="0">
                <a:solidFill>
                  <a:schemeClr val="bg1"/>
                </a:solidFill>
                <a:latin typeface="Montserrat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Confidential | © Industrie Saleri Italo S.p.A. | 08/10/2024 |SAE Thermal Management Systems Symposium</a:t>
            </a:r>
          </a:p>
        </p:txBody>
      </p:sp>
    </p:spTree>
    <p:extLst>
      <p:ext uri="{BB962C8B-B14F-4D97-AF65-F5344CB8AC3E}">
        <p14:creationId xmlns:p14="http://schemas.microsoft.com/office/powerpoint/2010/main" val="28866380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cielo notturno&#10;&#10;Descrizione generata automaticamente">
            <a:extLst>
              <a:ext uri="{FF2B5EF4-FFF2-40B4-BE49-F238E27FC236}">
                <a16:creationId xmlns:a16="http://schemas.microsoft.com/office/drawing/2014/main" id="{00C817E9-34D9-47C7-8C2E-778C933C61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700087"/>
            <a:ext cx="13439774" cy="895984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1266350-9A80-4F76-9399-17C97F27C3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4013" y="6973566"/>
            <a:ext cx="619200" cy="270066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D8A216E-4443-4E6D-A5FE-00E1107038B5}"/>
              </a:ext>
            </a:extLst>
          </p:cNvPr>
          <p:cNvSpPr txBox="1"/>
          <p:nvPr userDrawn="1"/>
        </p:nvSpPr>
        <p:spPr>
          <a:xfrm>
            <a:off x="377800" y="7007225"/>
            <a:ext cx="67212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0" dirty="0">
                <a:solidFill>
                  <a:schemeClr val="bg1"/>
                </a:solidFill>
                <a:effectLst/>
                <a:latin typeface="Montserrat" pitchFamily="2" charset="0"/>
              </a:rPr>
              <a:t>Photo by </a:t>
            </a:r>
            <a:r>
              <a:rPr lang="en-US" sz="900" b="0" i="0" dirty="0">
                <a:solidFill>
                  <a:schemeClr val="bg1"/>
                </a:solidFill>
                <a:effectLst/>
                <a:latin typeface="Montserrat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Compare </a:t>
            </a:r>
            <a:r>
              <a:rPr lang="en-US" sz="900" b="0" i="0" dirty="0" err="1">
                <a:solidFill>
                  <a:schemeClr val="bg1"/>
                </a:solidFill>
                <a:effectLst/>
                <a:latin typeface="Montserrat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Fibre</a:t>
            </a:r>
            <a:r>
              <a:rPr lang="en-US" sz="900" b="0" i="0" dirty="0">
                <a:solidFill>
                  <a:schemeClr val="bg1"/>
                </a:solidFill>
                <a:effectLst/>
                <a:latin typeface="Montserrat" pitchFamily="2" charset="0"/>
              </a:rPr>
              <a:t> on </a:t>
            </a:r>
            <a:r>
              <a:rPr lang="en-US" sz="900" b="0" i="0" dirty="0" err="1">
                <a:solidFill>
                  <a:schemeClr val="bg1"/>
                </a:solidFill>
                <a:effectLst/>
                <a:latin typeface="Montserrat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it-IT" sz="900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2" name="CasellaDiTesto 7">
            <a:extLst>
              <a:ext uri="{FF2B5EF4-FFF2-40B4-BE49-F238E27FC236}">
                <a16:creationId xmlns:a16="http://schemas.microsoft.com/office/drawing/2014/main" id="{B86E11DB-5399-2308-BEF1-EF2F128A4596}"/>
              </a:ext>
            </a:extLst>
          </p:cNvPr>
          <p:cNvSpPr txBox="1"/>
          <p:nvPr userDrawn="1"/>
        </p:nvSpPr>
        <p:spPr>
          <a:xfrm>
            <a:off x="377800" y="6347951"/>
            <a:ext cx="3254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  <a:latin typeface="Montserrat Light" pitchFamily="2" charset="0"/>
              </a:rPr>
              <a:t>www.saleri.com</a:t>
            </a:r>
          </a:p>
        </p:txBody>
      </p:sp>
    </p:spTree>
    <p:extLst>
      <p:ext uri="{BB962C8B-B14F-4D97-AF65-F5344CB8AC3E}">
        <p14:creationId xmlns:p14="http://schemas.microsoft.com/office/powerpoint/2010/main" val="743249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magine background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laser, pannello di controllo&#10;&#10;Descrizione generata automaticamente">
            <a:extLst>
              <a:ext uri="{FF2B5EF4-FFF2-40B4-BE49-F238E27FC236}">
                <a16:creationId xmlns:a16="http://schemas.microsoft.com/office/drawing/2014/main" id="{7A1A11BF-2FE9-46B4-BB39-86B7A18ADA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09"/>
          <a:stretch/>
        </p:blipFill>
        <p:spPr>
          <a:xfrm rot="5400000">
            <a:off x="2976563" y="-2976560"/>
            <a:ext cx="7559676" cy="135128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38F87A7-3BA0-4B9A-A848-51747BCA35B0}"/>
              </a:ext>
            </a:extLst>
          </p:cNvPr>
          <p:cNvSpPr txBox="1"/>
          <p:nvPr userDrawn="1"/>
        </p:nvSpPr>
        <p:spPr>
          <a:xfrm>
            <a:off x="377800" y="7007225"/>
            <a:ext cx="67212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effectLst/>
                <a:latin typeface="Montserrat" pitchFamily="2" charset="0"/>
              </a:rPr>
              <a:t>Photo by </a:t>
            </a:r>
            <a:r>
              <a:rPr lang="en-US" sz="900" b="0" i="0" u="none" strike="noStrike" dirty="0" err="1">
                <a:solidFill>
                  <a:schemeClr val="bg1"/>
                </a:solidFill>
                <a:effectLst/>
                <a:latin typeface="Montserrat" pitchFamily="2" charset="0"/>
                <a:hlinkClick r:id="rId3" tooltip="https://unsplash.com/@maximalfocus?utm_source=unsplash&amp;utm_medium=referral&amp;utm_content=creditCopyTex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Maximalfocus</a:t>
            </a:r>
            <a:r>
              <a:rPr lang="en-US" sz="900" dirty="0">
                <a:solidFill>
                  <a:schemeClr val="bg1"/>
                </a:solidFill>
                <a:effectLst/>
                <a:latin typeface="Montserrat" pitchFamily="2" charset="0"/>
              </a:rPr>
              <a:t> on </a:t>
            </a:r>
            <a:r>
              <a:rPr lang="en-US" sz="900" b="0" i="0" u="none" strike="noStrike" dirty="0" err="1">
                <a:solidFill>
                  <a:schemeClr val="bg1"/>
                </a:solidFill>
                <a:effectLst/>
                <a:latin typeface="Montserrat" pitchFamily="2" charset="0"/>
                <a:hlinkClick r:id="rId4" tooltip="https://unsplash.com/s/photos/maximalfocus?utm_source=unsplash&amp;utm_medium=referral&amp;utm_content=creditCopyTex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it-IT" sz="900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F65C5F9-3D31-4476-A642-667000679AD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4013" y="6973566"/>
            <a:ext cx="619200" cy="27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1083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Immagine che contiene cielo notturno&#10;&#10;Descrizione generata automaticamente">
            <a:extLst>
              <a:ext uri="{FF2B5EF4-FFF2-40B4-BE49-F238E27FC236}">
                <a16:creationId xmlns:a16="http://schemas.microsoft.com/office/drawing/2014/main" id="{6B11FEED-56DF-4788-97E9-D0885EC159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700087"/>
            <a:ext cx="13439774" cy="8959849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B5A8C39-A0C7-4659-9CFD-AE21618C5821}"/>
              </a:ext>
            </a:extLst>
          </p:cNvPr>
          <p:cNvSpPr txBox="1"/>
          <p:nvPr userDrawn="1"/>
        </p:nvSpPr>
        <p:spPr>
          <a:xfrm>
            <a:off x="377800" y="7007225"/>
            <a:ext cx="67212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0" dirty="0">
                <a:solidFill>
                  <a:schemeClr val="bg1"/>
                </a:solidFill>
                <a:effectLst/>
                <a:latin typeface="Montserrat" pitchFamily="2" charset="0"/>
              </a:rPr>
              <a:t>Photo by </a:t>
            </a:r>
            <a:r>
              <a:rPr lang="en-US" sz="900" b="0" i="0" dirty="0">
                <a:solidFill>
                  <a:schemeClr val="bg1"/>
                </a:solidFill>
                <a:effectLst/>
                <a:latin typeface="Montserrat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Compare </a:t>
            </a:r>
            <a:r>
              <a:rPr lang="en-US" sz="900" b="0" i="0" dirty="0" err="1">
                <a:solidFill>
                  <a:schemeClr val="bg1"/>
                </a:solidFill>
                <a:effectLst/>
                <a:latin typeface="Montserrat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Fibre</a:t>
            </a:r>
            <a:r>
              <a:rPr lang="en-US" sz="900" b="0" i="0" dirty="0">
                <a:solidFill>
                  <a:schemeClr val="bg1"/>
                </a:solidFill>
                <a:effectLst/>
                <a:latin typeface="Montserrat" pitchFamily="2" charset="0"/>
              </a:rPr>
              <a:t> on </a:t>
            </a:r>
            <a:r>
              <a:rPr lang="en-US" sz="900" b="0" i="0" dirty="0" err="1">
                <a:solidFill>
                  <a:schemeClr val="bg1"/>
                </a:solidFill>
                <a:effectLst/>
                <a:latin typeface="Montserrat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it-IT" sz="900" dirty="0">
              <a:solidFill>
                <a:schemeClr val="bg1"/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7021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magine background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laser, pannello di controllo&#10;&#10;Descrizione generata automaticamente">
            <a:extLst>
              <a:ext uri="{FF2B5EF4-FFF2-40B4-BE49-F238E27FC236}">
                <a16:creationId xmlns:a16="http://schemas.microsoft.com/office/drawing/2014/main" id="{7A1A11BF-2FE9-46B4-BB39-86B7A18ADA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09"/>
          <a:stretch/>
        </p:blipFill>
        <p:spPr>
          <a:xfrm rot="5400000">
            <a:off x="2976563" y="-2976560"/>
            <a:ext cx="7559676" cy="135128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38F87A7-3BA0-4B9A-A848-51747BCA35B0}"/>
              </a:ext>
            </a:extLst>
          </p:cNvPr>
          <p:cNvSpPr txBox="1"/>
          <p:nvPr userDrawn="1"/>
        </p:nvSpPr>
        <p:spPr>
          <a:xfrm>
            <a:off x="377800" y="7007225"/>
            <a:ext cx="67212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effectLst/>
                <a:latin typeface="Montserrat" pitchFamily="2" charset="0"/>
              </a:rPr>
              <a:t>Photo by </a:t>
            </a:r>
            <a:r>
              <a:rPr lang="en-US" sz="900" b="0" i="0" u="none" strike="noStrike" dirty="0" err="1">
                <a:solidFill>
                  <a:schemeClr val="bg1"/>
                </a:solidFill>
                <a:effectLst/>
                <a:latin typeface="Montserrat" pitchFamily="2" charset="0"/>
                <a:hlinkClick r:id="rId3" tooltip="https://unsplash.com/@maximalfocus?utm_source=unsplash&amp;utm_medium=referral&amp;utm_content=creditCopyTex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Maximalfocus</a:t>
            </a:r>
            <a:r>
              <a:rPr lang="en-US" sz="900" dirty="0">
                <a:solidFill>
                  <a:schemeClr val="bg1"/>
                </a:solidFill>
                <a:effectLst/>
                <a:latin typeface="Montserrat" pitchFamily="2" charset="0"/>
              </a:rPr>
              <a:t> on </a:t>
            </a:r>
            <a:r>
              <a:rPr lang="en-US" sz="900" b="0" i="0" u="none" strike="noStrike" dirty="0" err="1">
                <a:solidFill>
                  <a:schemeClr val="bg1"/>
                </a:solidFill>
                <a:effectLst/>
                <a:latin typeface="Montserrat" pitchFamily="2" charset="0"/>
                <a:hlinkClick r:id="rId4" tooltip="https://unsplash.com/s/photos/maximalfocus?utm_source=unsplash&amp;utm_medium=referral&amp;utm_content=creditCopyTex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it-IT" sz="900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F65C5F9-3D31-4476-A642-667000679AD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4013" y="6973566"/>
            <a:ext cx="619200" cy="27006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EC7EB7-7E58-2F92-CCA6-312BD1EDDB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DE6099-A2E5-4E0F-AA92-B3367FFEDB85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id="{2373004B-D463-6FDC-5FFE-C317EF9319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" y="7007227"/>
            <a:ext cx="13439775" cy="18826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lang="en-US" sz="900" kern="1200" dirty="0">
                <a:solidFill>
                  <a:schemeClr val="bg1"/>
                </a:solidFill>
                <a:latin typeface="Montserrat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Confidential | © Industrie Saleri Italo S.p.A. | 08/10/2024 |SAE Thermal Management Systems Symposium</a:t>
            </a:r>
          </a:p>
        </p:txBody>
      </p:sp>
    </p:spTree>
    <p:extLst>
      <p:ext uri="{BB962C8B-B14F-4D97-AF65-F5344CB8AC3E}">
        <p14:creationId xmlns:p14="http://schemas.microsoft.com/office/powerpoint/2010/main" val="31616219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7DABC33-F91E-4CEA-93F6-18F56FAA8744}"/>
              </a:ext>
            </a:extLst>
          </p:cNvPr>
          <p:cNvSpPr txBox="1"/>
          <p:nvPr userDrawn="1"/>
        </p:nvSpPr>
        <p:spPr>
          <a:xfrm>
            <a:off x="898966" y="1409697"/>
            <a:ext cx="34525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>
                <a:solidFill>
                  <a:schemeClr val="tx1"/>
                </a:solidFill>
                <a:latin typeface="Montserrat" pitchFamily="2" charset="0"/>
              </a:rPr>
              <a:t>Agenda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17E1076-8273-49B8-9B2B-160776FD6B5F}"/>
              </a:ext>
            </a:extLst>
          </p:cNvPr>
          <p:cNvSpPr/>
          <p:nvPr userDrawn="1"/>
        </p:nvSpPr>
        <p:spPr>
          <a:xfrm>
            <a:off x="476998" y="1576388"/>
            <a:ext cx="108000" cy="468000"/>
          </a:xfrm>
          <a:prstGeom prst="rect">
            <a:avLst/>
          </a:prstGeom>
          <a:solidFill>
            <a:srgbClr val="0787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egnaposto testo 6">
            <a:extLst>
              <a:ext uri="{FF2B5EF4-FFF2-40B4-BE49-F238E27FC236}">
                <a16:creationId xmlns:a16="http://schemas.microsoft.com/office/drawing/2014/main" id="{A27C35E0-C4D9-4E4F-B73D-79A3E140B73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99051" y="2605089"/>
            <a:ext cx="4153973" cy="2471736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defRPr sz="1400">
                <a:solidFill>
                  <a:schemeClr val="tx1"/>
                </a:solidFill>
              </a:defRPr>
            </a:lvl1pPr>
            <a:lvl2pPr marL="574700" indent="0">
              <a:buNone/>
              <a:defRPr/>
            </a:lvl2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5" name="Segnaposto numero diapositiva 3">
            <a:extLst>
              <a:ext uri="{FF2B5EF4-FFF2-40B4-BE49-F238E27FC236}">
                <a16:creationId xmlns:a16="http://schemas.microsoft.com/office/drawing/2014/main" id="{1A1898C5-469E-4554-9CA0-E1EF1EDF4B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74663" y="7016298"/>
            <a:ext cx="754062" cy="184602"/>
          </a:xfrm>
        </p:spPr>
        <p:txBody>
          <a:bodyPr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Page </a:t>
            </a:r>
            <a:fld id="{24DE6099-A2E5-4E0F-AA92-B3367FFEDB85}" type="slidenum">
              <a:rPr lang="it-IT" smtClean="0"/>
              <a:pPr/>
              <a:t>‹#›</a:t>
            </a:fld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C571831-5A03-4B31-85CD-C11C42A7D5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1633" y="6968457"/>
            <a:ext cx="619200" cy="270543"/>
          </a:xfrm>
          <a:prstGeom prst="rect">
            <a:avLst/>
          </a:prstGeom>
        </p:spPr>
      </p:pic>
      <p:sp>
        <p:nvSpPr>
          <p:cNvPr id="3" name="Segnaposto piè di pagina 4">
            <a:extLst>
              <a:ext uri="{FF2B5EF4-FFF2-40B4-BE49-F238E27FC236}">
                <a16:creationId xmlns:a16="http://schemas.microsoft.com/office/drawing/2014/main" id="{73676374-9454-3CA1-4AE2-B83C3515A7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" y="7007227"/>
            <a:ext cx="13439775" cy="18826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lang="en-US" sz="900" kern="1200" dirty="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Confidential | © </a:t>
            </a:r>
            <a:r>
              <a:rPr lang="it-IT" noProof="0" dirty="0"/>
              <a:t>Industrie</a:t>
            </a:r>
            <a:r>
              <a:rPr lang="en-US" dirty="0"/>
              <a:t> Saleri Italo S.p.A. | 08/10/2024 |SAE Thermal Management Systems Symposium</a:t>
            </a:r>
          </a:p>
        </p:txBody>
      </p:sp>
    </p:spTree>
    <p:extLst>
      <p:ext uri="{BB962C8B-B14F-4D97-AF65-F5344CB8AC3E}">
        <p14:creationId xmlns:p14="http://schemas.microsoft.com/office/powerpoint/2010/main" val="13492757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so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9970419-FEC4-4B7E-A4FF-4CB51A3FA5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74663" y="7016298"/>
            <a:ext cx="754062" cy="184602"/>
          </a:xfrm>
        </p:spPr>
        <p:txBody>
          <a:bodyPr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Page </a:t>
            </a:r>
            <a:fld id="{24DE6099-A2E5-4E0F-AA92-B3367FFEDB85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9A2DDBC2-5611-4E84-B898-A49E3E6CE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35" y="629775"/>
            <a:ext cx="5093968" cy="380878"/>
          </a:xfrm>
          <a:prstGeom prst="rect">
            <a:avLst/>
          </a:prstGeom>
        </p:spPr>
        <p:txBody>
          <a:bodyPr wrap="square" lIns="0" rIns="0"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 stile</a:t>
            </a:r>
          </a:p>
        </p:txBody>
      </p:sp>
      <p:sp>
        <p:nvSpPr>
          <p:cNvPr id="9" name="Segnaposto testo 11">
            <a:extLst>
              <a:ext uri="{FF2B5EF4-FFF2-40B4-BE49-F238E27FC236}">
                <a16:creationId xmlns:a16="http://schemas.microsoft.com/office/drawing/2014/main" id="{ADE738E8-3E69-4166-8A61-78FA2BBA9C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0547" y="305145"/>
            <a:ext cx="6792776" cy="193675"/>
          </a:xfrm>
          <a:prstGeom prst="rect">
            <a:avLst/>
          </a:prstGeom>
        </p:spPr>
        <p:txBody>
          <a:bodyPr lIns="0" rIns="0"/>
          <a:lstStyle>
            <a:lvl1pPr>
              <a:defRPr sz="1200" b="1" u="sng">
                <a:solidFill>
                  <a:schemeClr val="tx1"/>
                </a:solidFill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0" name="Segnaposto testo 6">
            <a:extLst>
              <a:ext uri="{FF2B5EF4-FFF2-40B4-BE49-F238E27FC236}">
                <a16:creationId xmlns:a16="http://schemas.microsoft.com/office/drawing/2014/main" id="{8CB57EF6-F36B-4248-96E4-E0484ADBD9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663" y="1058086"/>
            <a:ext cx="4125912" cy="313514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tx1"/>
                </a:solidFill>
              </a:defRPr>
            </a:lvl1pPr>
            <a:lvl2pPr marL="574700" indent="0">
              <a:buNone/>
              <a:defRPr/>
            </a:lvl2pPr>
          </a:lstStyle>
          <a:p>
            <a:pPr lvl="0"/>
            <a:r>
              <a:rPr lang="it-IT" dirty="0"/>
              <a:t>Fare clic per modificare sottotitolo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8388A834-39A2-4171-B703-EF34FFF9D4F3}"/>
              </a:ext>
            </a:extLst>
          </p:cNvPr>
          <p:cNvSpPr/>
          <p:nvPr userDrawn="1"/>
        </p:nvSpPr>
        <p:spPr>
          <a:xfrm>
            <a:off x="474662" y="1583263"/>
            <a:ext cx="3960000" cy="5229225"/>
          </a:xfrm>
          <a:prstGeom prst="rect">
            <a:avLst/>
          </a:prstGeom>
          <a:solidFill>
            <a:srgbClr val="95C6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A1B98419-9558-4110-AE78-26D7B2458335}"/>
              </a:ext>
            </a:extLst>
          </p:cNvPr>
          <p:cNvSpPr/>
          <p:nvPr userDrawn="1"/>
        </p:nvSpPr>
        <p:spPr>
          <a:xfrm>
            <a:off x="4739886" y="1579037"/>
            <a:ext cx="3960000" cy="5229225"/>
          </a:xfrm>
          <a:prstGeom prst="rect">
            <a:avLst/>
          </a:prstGeom>
          <a:solidFill>
            <a:srgbClr val="497A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8557DB0A-5F3E-4637-BD52-4617064120B5}"/>
              </a:ext>
            </a:extLst>
          </p:cNvPr>
          <p:cNvSpPr/>
          <p:nvPr userDrawn="1"/>
        </p:nvSpPr>
        <p:spPr>
          <a:xfrm>
            <a:off x="9005113" y="1576388"/>
            <a:ext cx="3960000" cy="5229225"/>
          </a:xfrm>
          <a:prstGeom prst="rect">
            <a:avLst/>
          </a:prstGeom>
          <a:solidFill>
            <a:srgbClr val="1C40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Segnaposto testo 6">
            <a:extLst>
              <a:ext uri="{FF2B5EF4-FFF2-40B4-BE49-F238E27FC236}">
                <a16:creationId xmlns:a16="http://schemas.microsoft.com/office/drawing/2014/main" id="{918670ED-C483-480E-BF0E-3BF1A7FD92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6081" y="1774108"/>
            <a:ext cx="3797319" cy="360111"/>
          </a:xfrm>
          <a:prstGeom prst="rect">
            <a:avLst/>
          </a:prstGeom>
        </p:spPr>
        <p:txBody>
          <a:bodyPr lIns="0" rIns="0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defRPr sz="1200" b="1">
                <a:solidFill>
                  <a:schemeClr val="bg1"/>
                </a:solidFill>
              </a:defRPr>
            </a:lvl1pPr>
            <a:lvl2pPr marL="574700" indent="0">
              <a:buNone/>
              <a:defRPr/>
            </a:lvl2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8" name="Segnaposto testo 6">
            <a:extLst>
              <a:ext uri="{FF2B5EF4-FFF2-40B4-BE49-F238E27FC236}">
                <a16:creationId xmlns:a16="http://schemas.microsoft.com/office/drawing/2014/main" id="{CE164F04-6385-4F76-850F-2A3EAD736B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21228" y="1777868"/>
            <a:ext cx="3797319" cy="360111"/>
          </a:xfrm>
          <a:prstGeom prst="rect">
            <a:avLst/>
          </a:prstGeom>
        </p:spPr>
        <p:txBody>
          <a:bodyPr lIns="0" rIns="0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defRPr sz="1200" b="1">
                <a:solidFill>
                  <a:schemeClr val="bg1"/>
                </a:solidFill>
              </a:defRPr>
            </a:lvl1pPr>
            <a:lvl2pPr marL="574700" indent="0">
              <a:buNone/>
              <a:defRPr/>
            </a:lvl2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9" name="Segnaposto testo 6">
            <a:extLst>
              <a:ext uri="{FF2B5EF4-FFF2-40B4-BE49-F238E27FC236}">
                <a16:creationId xmlns:a16="http://schemas.microsoft.com/office/drawing/2014/main" id="{5F7EF880-BE2E-4934-A6BA-264922BD00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083287" y="1774107"/>
            <a:ext cx="3797319" cy="360111"/>
          </a:xfrm>
          <a:prstGeom prst="rect">
            <a:avLst/>
          </a:prstGeom>
        </p:spPr>
        <p:txBody>
          <a:bodyPr lIns="0" rIns="0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defRPr sz="1200" b="1">
                <a:solidFill>
                  <a:schemeClr val="bg1"/>
                </a:solidFill>
              </a:defRPr>
            </a:lvl1pPr>
            <a:lvl2pPr marL="574700" indent="0">
              <a:buNone/>
              <a:defRPr/>
            </a:lvl2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22" name="Segnaposto testo 6">
            <a:extLst>
              <a:ext uri="{FF2B5EF4-FFF2-40B4-BE49-F238E27FC236}">
                <a16:creationId xmlns:a16="http://schemas.microsoft.com/office/drawing/2014/main" id="{FEE49684-844F-43FA-9E06-8F9160A0102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46081" y="2306284"/>
            <a:ext cx="3797319" cy="4306687"/>
          </a:xfrm>
          <a:prstGeom prst="rect">
            <a:avLst/>
          </a:prstGeom>
        </p:spPr>
        <p:txBody>
          <a:bodyPr lIns="0" rIns="0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defRPr sz="1200" b="0">
                <a:solidFill>
                  <a:schemeClr val="bg1"/>
                </a:solidFill>
              </a:defRPr>
            </a:lvl1pPr>
            <a:lvl2pPr marL="574700" indent="0">
              <a:buNone/>
              <a:defRPr/>
            </a:lvl2pPr>
          </a:lstStyle>
          <a:p>
            <a:pPr lvl="0"/>
            <a:endParaRPr lang="it-IT" b="0" dirty="0"/>
          </a:p>
          <a:p>
            <a:pPr lvl="0"/>
            <a:endParaRPr lang="it-IT" b="0" dirty="0"/>
          </a:p>
          <a:p>
            <a:pPr lvl="0"/>
            <a:endParaRPr lang="it-IT" b="0" dirty="0"/>
          </a:p>
          <a:p>
            <a:pPr lvl="0"/>
            <a:endParaRPr lang="it-IT" b="0" dirty="0"/>
          </a:p>
          <a:p>
            <a:pPr lvl="0"/>
            <a:endParaRPr lang="it-IT" b="0" dirty="0"/>
          </a:p>
          <a:p>
            <a:pPr lvl="0"/>
            <a:r>
              <a:rPr lang="it-IT" b="0" dirty="0"/>
              <a:t>immagine</a:t>
            </a:r>
            <a:endParaRPr lang="it-IT" dirty="0"/>
          </a:p>
        </p:txBody>
      </p:sp>
      <p:sp>
        <p:nvSpPr>
          <p:cNvPr id="23" name="Segnaposto testo 6">
            <a:extLst>
              <a:ext uri="{FF2B5EF4-FFF2-40B4-BE49-F238E27FC236}">
                <a16:creationId xmlns:a16="http://schemas.microsoft.com/office/drawing/2014/main" id="{DEB61A64-F797-4142-9164-68B9B7CC80B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21228" y="2307518"/>
            <a:ext cx="3797319" cy="4306687"/>
          </a:xfrm>
          <a:prstGeom prst="rect">
            <a:avLst/>
          </a:prstGeom>
        </p:spPr>
        <p:txBody>
          <a:bodyPr lIns="0" rIns="0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defRPr sz="1200" b="0">
                <a:solidFill>
                  <a:schemeClr val="bg1"/>
                </a:solidFill>
              </a:defRPr>
            </a:lvl1pPr>
            <a:lvl2pPr marL="574700" indent="0">
              <a:buNone/>
              <a:defRPr/>
            </a:lvl2pPr>
          </a:lstStyle>
          <a:p>
            <a:pPr lvl="0"/>
            <a:endParaRPr lang="it-IT" b="0" dirty="0"/>
          </a:p>
          <a:p>
            <a:pPr lvl="0"/>
            <a:endParaRPr lang="it-IT" b="0" dirty="0"/>
          </a:p>
          <a:p>
            <a:pPr lvl="0"/>
            <a:endParaRPr lang="it-IT" b="0" dirty="0"/>
          </a:p>
          <a:p>
            <a:pPr lvl="0"/>
            <a:endParaRPr lang="it-IT" b="0" dirty="0"/>
          </a:p>
          <a:p>
            <a:pPr lvl="0"/>
            <a:endParaRPr lang="it-IT" b="0" dirty="0"/>
          </a:p>
          <a:p>
            <a:pPr lvl="0"/>
            <a:r>
              <a:rPr lang="it-IT" b="0" dirty="0"/>
              <a:t>immagine</a:t>
            </a:r>
            <a:endParaRPr lang="it-IT" dirty="0"/>
          </a:p>
        </p:txBody>
      </p:sp>
      <p:sp>
        <p:nvSpPr>
          <p:cNvPr id="24" name="Segnaposto testo 6">
            <a:extLst>
              <a:ext uri="{FF2B5EF4-FFF2-40B4-BE49-F238E27FC236}">
                <a16:creationId xmlns:a16="http://schemas.microsoft.com/office/drawing/2014/main" id="{BECEDD89-FCF9-441A-984C-F5697EDD1AB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83286" y="2306283"/>
            <a:ext cx="3797319" cy="4306687"/>
          </a:xfrm>
          <a:prstGeom prst="rect">
            <a:avLst/>
          </a:prstGeom>
        </p:spPr>
        <p:txBody>
          <a:bodyPr lIns="0" rIns="0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defRPr sz="1200" b="0">
                <a:solidFill>
                  <a:schemeClr val="bg1"/>
                </a:solidFill>
              </a:defRPr>
            </a:lvl1pPr>
            <a:lvl2pPr marL="574700" indent="0">
              <a:buNone/>
              <a:defRPr/>
            </a:lvl2pPr>
          </a:lstStyle>
          <a:p>
            <a:pPr lvl="0"/>
            <a:endParaRPr lang="it-IT" b="0" dirty="0"/>
          </a:p>
          <a:p>
            <a:pPr lvl="0"/>
            <a:endParaRPr lang="it-IT" b="0" dirty="0"/>
          </a:p>
          <a:p>
            <a:pPr lvl="0"/>
            <a:endParaRPr lang="it-IT" b="0" dirty="0"/>
          </a:p>
          <a:p>
            <a:pPr lvl="0"/>
            <a:endParaRPr lang="it-IT" b="0" dirty="0"/>
          </a:p>
          <a:p>
            <a:pPr lvl="0"/>
            <a:endParaRPr lang="it-IT" b="0" dirty="0"/>
          </a:p>
          <a:p>
            <a:pPr lvl="0"/>
            <a:r>
              <a:rPr lang="it-IT" b="0" dirty="0"/>
              <a:t>immagine</a:t>
            </a:r>
            <a:endParaRPr lang="it-IT" dirty="0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4588198B-E5D1-4903-B515-AFCF378DAB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1633" y="6968457"/>
            <a:ext cx="619200" cy="270543"/>
          </a:xfrm>
          <a:prstGeom prst="rect">
            <a:avLst/>
          </a:prstGeom>
        </p:spPr>
      </p:pic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5382409-8F90-DC70-CBB6-CE1E2AD051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" y="7007227"/>
            <a:ext cx="13439775" cy="18826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lang="en-US" sz="900" kern="1200" dirty="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Confidential | © </a:t>
            </a:r>
            <a:r>
              <a:rPr lang="it-IT" noProof="0" dirty="0"/>
              <a:t>Industrie</a:t>
            </a:r>
            <a:r>
              <a:rPr lang="en-US" dirty="0"/>
              <a:t> Saleri Italo S.p.A. | 08/10/2024 |SAE Thermal Management Systems Symposium</a:t>
            </a:r>
          </a:p>
        </p:txBody>
      </p:sp>
    </p:spTree>
    <p:extLst>
      <p:ext uri="{BB962C8B-B14F-4D97-AF65-F5344CB8AC3E}">
        <p14:creationId xmlns:p14="http://schemas.microsoft.com/office/powerpoint/2010/main" val="17316868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A25424D4-75DE-4110-B6C0-27A88F4FF9D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0570" y="1511161"/>
            <a:ext cx="3589541" cy="751855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>
                <a:solidFill>
                  <a:schemeClr val="tx1"/>
                </a:solidFill>
              </a:defRPr>
            </a:lvl1pPr>
            <a:lvl2pPr marL="574700" indent="0">
              <a:buNone/>
              <a:defRPr/>
            </a:lvl2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0"/>
            <a:endParaRPr lang="it-IT" dirty="0"/>
          </a:p>
        </p:txBody>
      </p:sp>
      <p:sp>
        <p:nvSpPr>
          <p:cNvPr id="9" name="Segnaposto testo 11">
            <a:extLst>
              <a:ext uri="{FF2B5EF4-FFF2-40B4-BE49-F238E27FC236}">
                <a16:creationId xmlns:a16="http://schemas.microsoft.com/office/drawing/2014/main" id="{ADE738E8-3E69-4166-8A61-78FA2BBA9C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0547" y="305145"/>
            <a:ext cx="6792776" cy="193675"/>
          </a:xfrm>
          <a:prstGeom prst="rect">
            <a:avLst/>
          </a:prstGeom>
        </p:spPr>
        <p:txBody>
          <a:bodyPr lIns="0" rIns="0"/>
          <a:lstStyle>
            <a:lvl1pPr>
              <a:defRPr sz="1200" b="1" u="sng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33rd Aachen Colloquium</a:t>
            </a:r>
          </a:p>
        </p:txBody>
      </p:sp>
      <p:sp>
        <p:nvSpPr>
          <p:cNvPr id="10" name="Segnaposto testo 6">
            <a:extLst>
              <a:ext uri="{FF2B5EF4-FFF2-40B4-BE49-F238E27FC236}">
                <a16:creationId xmlns:a16="http://schemas.microsoft.com/office/drawing/2014/main" id="{8CB57EF6-F36B-4248-96E4-E0484ADBD9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663" y="1058086"/>
            <a:ext cx="12490450" cy="313514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tx1"/>
                </a:solidFill>
              </a:defRPr>
            </a:lvl1pPr>
            <a:lvl2pPr marL="574700" indent="0">
              <a:buNone/>
              <a:defRPr/>
            </a:lvl2pPr>
          </a:lstStyle>
          <a:p>
            <a:pPr lvl="0"/>
            <a:r>
              <a:rPr lang="it-IT" dirty="0"/>
              <a:t>Fare clic per modificare sottotitolo</a:t>
            </a:r>
          </a:p>
        </p:txBody>
      </p:sp>
      <p:sp>
        <p:nvSpPr>
          <p:cNvPr id="12" name="Segnaposto numero diapositiva 3">
            <a:extLst>
              <a:ext uri="{FF2B5EF4-FFF2-40B4-BE49-F238E27FC236}">
                <a16:creationId xmlns:a16="http://schemas.microsoft.com/office/drawing/2014/main" id="{5935110C-104D-43F2-8900-0B7AD65D0D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74663" y="7016298"/>
            <a:ext cx="754062" cy="184602"/>
          </a:xfrm>
        </p:spPr>
        <p:txBody>
          <a:bodyPr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Page </a:t>
            </a:r>
            <a:fld id="{24DE6099-A2E5-4E0F-AA92-B3367FFEDB85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13" name="Segnaposto testo 6">
            <a:extLst>
              <a:ext uri="{FF2B5EF4-FFF2-40B4-BE49-F238E27FC236}">
                <a16:creationId xmlns:a16="http://schemas.microsoft.com/office/drawing/2014/main" id="{3A3648A0-814C-40CB-A32D-80A16AC7A9C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0570" y="2332243"/>
            <a:ext cx="3589541" cy="2045323"/>
          </a:xfrm>
          <a:prstGeom prst="rect">
            <a:avLst/>
          </a:prstGeom>
        </p:spPr>
        <p:txBody>
          <a:bodyPr lIns="0" rIns="0"/>
          <a:lstStyle>
            <a:lvl1pPr marL="171450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</a:defRPr>
            </a:lvl1pPr>
            <a:lvl2pPr marL="574700" indent="0">
              <a:buNone/>
              <a:defRPr/>
            </a:lvl2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0"/>
            <a:r>
              <a:rPr lang="it-IT" dirty="0"/>
              <a:t>Testo</a:t>
            </a:r>
          </a:p>
          <a:p>
            <a:pPr lvl="0"/>
            <a:r>
              <a:rPr lang="it-IT" dirty="0"/>
              <a:t>Testo</a:t>
            </a:r>
          </a:p>
          <a:p>
            <a:pPr lvl="0"/>
            <a:r>
              <a:rPr lang="it-IT" dirty="0"/>
              <a:t>Testo</a:t>
            </a:r>
          </a:p>
          <a:p>
            <a:pPr lvl="0"/>
            <a:endParaRPr lang="it-IT" dirty="0"/>
          </a:p>
          <a:p>
            <a:pPr lvl="0"/>
            <a:endParaRPr lang="it-IT" dirty="0"/>
          </a:p>
          <a:p>
            <a:pPr lvl="0"/>
            <a:endParaRPr lang="it-IT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AD925C54-96E5-4AA1-8190-607FEBCB78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1633" y="6968457"/>
            <a:ext cx="619200" cy="27054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1F3D1C2-F6EB-3D2F-7379-FDB554A3F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925" y="403225"/>
            <a:ext cx="11591925" cy="1460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id="{2171988E-6CC7-3EFE-DBA2-517E746519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" y="7007227"/>
            <a:ext cx="13439775" cy="18826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lang="en-US" sz="900" kern="1200" dirty="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Confidential | © </a:t>
            </a:r>
            <a:r>
              <a:rPr lang="it-IT" noProof="0" dirty="0"/>
              <a:t>Industrie</a:t>
            </a:r>
            <a:r>
              <a:rPr lang="en-US" dirty="0"/>
              <a:t> Saleri Italo S.p.A. | 08/10/2024 |SAE Thermal Management Systems Symposium</a:t>
            </a:r>
          </a:p>
        </p:txBody>
      </p:sp>
    </p:spTree>
    <p:extLst>
      <p:ext uri="{BB962C8B-B14F-4D97-AF65-F5344CB8AC3E}">
        <p14:creationId xmlns:p14="http://schemas.microsoft.com/office/powerpoint/2010/main" val="7225232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cielo notturno&#10;&#10;Descrizione generata automaticamente">
            <a:extLst>
              <a:ext uri="{FF2B5EF4-FFF2-40B4-BE49-F238E27FC236}">
                <a16:creationId xmlns:a16="http://schemas.microsoft.com/office/drawing/2014/main" id="{00C817E9-34D9-47C7-8C2E-778C933C61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700087"/>
            <a:ext cx="13439774" cy="895984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1266350-9A80-4F76-9399-17C97F27C3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4013" y="6973566"/>
            <a:ext cx="619200" cy="270066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D8A216E-4443-4E6D-A5FE-00E1107038B5}"/>
              </a:ext>
            </a:extLst>
          </p:cNvPr>
          <p:cNvSpPr txBox="1"/>
          <p:nvPr userDrawn="1"/>
        </p:nvSpPr>
        <p:spPr>
          <a:xfrm>
            <a:off x="377800" y="7007225"/>
            <a:ext cx="67212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0" dirty="0">
                <a:solidFill>
                  <a:schemeClr val="bg1"/>
                </a:solidFill>
                <a:effectLst/>
                <a:latin typeface="Montserrat" pitchFamily="2" charset="0"/>
              </a:rPr>
              <a:t>Photo by </a:t>
            </a:r>
            <a:r>
              <a:rPr lang="en-US" sz="900" b="0" i="0" dirty="0">
                <a:solidFill>
                  <a:schemeClr val="bg1"/>
                </a:solidFill>
                <a:effectLst/>
                <a:latin typeface="Montserrat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Compare </a:t>
            </a:r>
            <a:r>
              <a:rPr lang="en-US" sz="900" b="0" i="0" dirty="0" err="1">
                <a:solidFill>
                  <a:schemeClr val="bg1"/>
                </a:solidFill>
                <a:effectLst/>
                <a:latin typeface="Montserrat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Fibre</a:t>
            </a:r>
            <a:r>
              <a:rPr lang="en-US" sz="900" b="0" i="0" dirty="0">
                <a:solidFill>
                  <a:schemeClr val="bg1"/>
                </a:solidFill>
                <a:effectLst/>
                <a:latin typeface="Montserrat" pitchFamily="2" charset="0"/>
              </a:rPr>
              <a:t> on </a:t>
            </a:r>
            <a:r>
              <a:rPr lang="en-US" sz="900" b="0" i="0" dirty="0" err="1">
                <a:solidFill>
                  <a:schemeClr val="bg1"/>
                </a:solidFill>
                <a:effectLst/>
                <a:latin typeface="Montserrat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it-IT" sz="900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2" name="CasellaDiTesto 7">
            <a:extLst>
              <a:ext uri="{FF2B5EF4-FFF2-40B4-BE49-F238E27FC236}">
                <a16:creationId xmlns:a16="http://schemas.microsoft.com/office/drawing/2014/main" id="{EF3E7F21-3F6D-27EC-1427-CDEE3ECF7281}"/>
              </a:ext>
            </a:extLst>
          </p:cNvPr>
          <p:cNvSpPr txBox="1"/>
          <p:nvPr userDrawn="1"/>
        </p:nvSpPr>
        <p:spPr>
          <a:xfrm>
            <a:off x="377800" y="6347951"/>
            <a:ext cx="3254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  <a:latin typeface="Montserrat Light" pitchFamily="2" charset="0"/>
              </a:rPr>
              <a:t>www.saleri.com</a:t>
            </a:r>
          </a:p>
        </p:txBody>
      </p:sp>
    </p:spTree>
    <p:extLst>
      <p:ext uri="{BB962C8B-B14F-4D97-AF65-F5344CB8AC3E}">
        <p14:creationId xmlns:p14="http://schemas.microsoft.com/office/powerpoint/2010/main" val="19466551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>
            <a:extLst>
              <a:ext uri="{FF2B5EF4-FFF2-40B4-BE49-F238E27FC236}">
                <a16:creationId xmlns:a16="http://schemas.microsoft.com/office/drawing/2014/main" id="{1A7B16A5-3F0C-4FE4-8A16-58C613514E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7378"/>
            <a:ext cx="14286711" cy="757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5843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>
            <a:extLst>
              <a:ext uri="{FF2B5EF4-FFF2-40B4-BE49-F238E27FC236}">
                <a16:creationId xmlns:a16="http://schemas.microsoft.com/office/drawing/2014/main" id="{1A7B16A5-3F0C-4FE4-8A16-58C613514E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7378"/>
            <a:ext cx="14286711" cy="757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5549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Full 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A57A4A1A-2D08-4E2A-AF64-6F16657E3F26}"/>
              </a:ext>
            </a:extLst>
          </p:cNvPr>
          <p:cNvSpPr txBox="1"/>
          <p:nvPr userDrawn="1"/>
        </p:nvSpPr>
        <p:spPr>
          <a:xfrm>
            <a:off x="374191" y="1610216"/>
            <a:ext cx="4091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  <a:latin typeface="Montserrat Light" pitchFamily="2" charset="0"/>
              </a:rPr>
              <a:t>Immagine di sfondo, tutta pagina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783E869-D1D2-4202-8635-28F6729F75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27" y="6973918"/>
            <a:ext cx="619200" cy="27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5619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647ED7A2-EBC5-4F26-A894-E8E36815C8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rgbClr val="0787F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2"/>
          <a:stretch/>
        </p:blipFill>
        <p:spPr>
          <a:xfrm rot="16200000">
            <a:off x="2605642" y="-3598872"/>
            <a:ext cx="8451378" cy="1430273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0AE3DB5-1BE7-4315-9D8F-D21D90A473F1}"/>
              </a:ext>
            </a:extLst>
          </p:cNvPr>
          <p:cNvSpPr txBox="1"/>
          <p:nvPr userDrawn="1"/>
        </p:nvSpPr>
        <p:spPr>
          <a:xfrm>
            <a:off x="905155" y="1417317"/>
            <a:ext cx="34525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>
                <a:solidFill>
                  <a:schemeClr val="bg1"/>
                </a:solidFill>
                <a:latin typeface="Montserrat" pitchFamily="2" charset="0"/>
              </a:rPr>
              <a:t>Agenda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BA66D9C2-25A2-4BD9-A493-0D451CF18BA6}"/>
              </a:ext>
            </a:extLst>
          </p:cNvPr>
          <p:cNvSpPr/>
          <p:nvPr userDrawn="1"/>
        </p:nvSpPr>
        <p:spPr>
          <a:xfrm>
            <a:off x="483187" y="1584008"/>
            <a:ext cx="108000" cy="468000"/>
          </a:xfrm>
          <a:prstGeom prst="rect">
            <a:avLst/>
          </a:prstGeom>
          <a:solidFill>
            <a:srgbClr val="0787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Segnaposto testo 6">
            <a:extLst>
              <a:ext uri="{FF2B5EF4-FFF2-40B4-BE49-F238E27FC236}">
                <a16:creationId xmlns:a16="http://schemas.microsoft.com/office/drawing/2014/main" id="{E006E2C5-CF08-4DB7-ACF4-AFCF0F93D3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12384" y="2612709"/>
            <a:ext cx="6523320" cy="2471736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defRPr sz="1400" b="1">
                <a:solidFill>
                  <a:schemeClr val="bg1"/>
                </a:solidFill>
              </a:defRPr>
            </a:lvl1pPr>
            <a:lvl2pPr marL="574700" indent="0">
              <a:buNone/>
              <a:defRPr/>
            </a:lvl2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Fare clic per modificare gli stili del testo dello schema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Fare clic per modificare gli stili del testo dello schema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Fare clic per modificare gli stili del testo dello schema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Fare clic per modificare gli stili del testo dello schema</a:t>
            </a:r>
          </a:p>
          <a:p>
            <a:pPr lvl="0"/>
            <a:endParaRPr lang="it-IT" dirty="0"/>
          </a:p>
        </p:txBody>
      </p:sp>
      <p:sp>
        <p:nvSpPr>
          <p:cNvPr id="14" name="Segnaposto piè di pagina 4">
            <a:extLst>
              <a:ext uri="{FF2B5EF4-FFF2-40B4-BE49-F238E27FC236}">
                <a16:creationId xmlns:a16="http://schemas.microsoft.com/office/drawing/2014/main" id="{6761B045-7050-4F1C-8331-C39053ED02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49106" y="7017756"/>
            <a:ext cx="3608387" cy="1831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b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en-US" dirty="0"/>
              <a:t>Photo by </a:t>
            </a:r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Ryan Searle</a:t>
            </a:r>
            <a:r>
              <a:rPr lang="en-US" dirty="0"/>
              <a:t> on </a:t>
            </a:r>
            <a:r>
              <a:rPr lang="en-US" dirty="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r>
              <a:rPr lang="en-US" dirty="0"/>
              <a:t> </a:t>
            </a:r>
            <a:endParaRPr lang="it-IT" dirty="0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854AEB95-A514-4673-BA83-6C70DBCAAEA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27" y="6973918"/>
            <a:ext cx="619200" cy="27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516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7DABC33-F91E-4CEA-93F6-18F56FAA8744}"/>
              </a:ext>
            </a:extLst>
          </p:cNvPr>
          <p:cNvSpPr txBox="1"/>
          <p:nvPr userDrawn="1"/>
        </p:nvSpPr>
        <p:spPr>
          <a:xfrm>
            <a:off x="898966" y="1409697"/>
            <a:ext cx="34525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>
                <a:solidFill>
                  <a:schemeClr val="tx1"/>
                </a:solidFill>
                <a:latin typeface="Montserrat" pitchFamily="2" charset="0"/>
              </a:rPr>
              <a:t>Agenda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17E1076-8273-49B8-9B2B-160776FD6B5F}"/>
              </a:ext>
            </a:extLst>
          </p:cNvPr>
          <p:cNvSpPr/>
          <p:nvPr userDrawn="1"/>
        </p:nvSpPr>
        <p:spPr>
          <a:xfrm>
            <a:off x="476998" y="1576388"/>
            <a:ext cx="108000" cy="468000"/>
          </a:xfrm>
          <a:prstGeom prst="rect">
            <a:avLst/>
          </a:prstGeom>
          <a:solidFill>
            <a:srgbClr val="0787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egnaposto testo 6">
            <a:extLst>
              <a:ext uri="{FF2B5EF4-FFF2-40B4-BE49-F238E27FC236}">
                <a16:creationId xmlns:a16="http://schemas.microsoft.com/office/drawing/2014/main" id="{A27C35E0-C4D9-4E4F-B73D-79A3E140B73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99051" y="2605089"/>
            <a:ext cx="4153973" cy="2471736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defRPr sz="1400">
                <a:solidFill>
                  <a:schemeClr val="tx1"/>
                </a:solidFill>
              </a:defRPr>
            </a:lvl1pPr>
            <a:lvl2pPr marL="574700" indent="0">
              <a:buNone/>
              <a:defRPr/>
            </a:lvl2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5" name="Segnaposto numero diapositiva 3">
            <a:extLst>
              <a:ext uri="{FF2B5EF4-FFF2-40B4-BE49-F238E27FC236}">
                <a16:creationId xmlns:a16="http://schemas.microsoft.com/office/drawing/2014/main" id="{1A1898C5-469E-4554-9CA0-E1EF1EDF4B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74663" y="7016298"/>
            <a:ext cx="754062" cy="184602"/>
          </a:xfrm>
        </p:spPr>
        <p:txBody>
          <a:bodyPr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Page </a:t>
            </a:r>
            <a:fld id="{24DE6099-A2E5-4E0F-AA92-B3367FFEDB85}" type="slidenum">
              <a:rPr lang="it-IT" smtClean="0"/>
              <a:pPr/>
              <a:t>‹#›</a:t>
            </a:fld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C571831-5A03-4B31-85CD-C11C42A7D5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1633" y="6968457"/>
            <a:ext cx="619200" cy="270543"/>
          </a:xfrm>
          <a:prstGeom prst="rect">
            <a:avLst/>
          </a:prstGeom>
        </p:spPr>
      </p:pic>
      <p:sp>
        <p:nvSpPr>
          <p:cNvPr id="2" name="Segnaposto piè di pagina 4">
            <a:extLst>
              <a:ext uri="{FF2B5EF4-FFF2-40B4-BE49-F238E27FC236}">
                <a16:creationId xmlns:a16="http://schemas.microsoft.com/office/drawing/2014/main" id="{4F4BEC2E-876F-901C-67B0-59B159CC7E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" y="7007227"/>
            <a:ext cx="13439775" cy="18826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lang="en-US" sz="900" kern="1200" dirty="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Confidential | © </a:t>
            </a:r>
            <a:r>
              <a:rPr lang="it-IT" noProof="0" dirty="0"/>
              <a:t>Industrie</a:t>
            </a:r>
            <a:r>
              <a:rPr lang="en-US" dirty="0"/>
              <a:t> Saleri Italo S.p.A. | 08/10/2024 |SAE Thermal Management Systems Symposium</a:t>
            </a:r>
          </a:p>
        </p:txBody>
      </p:sp>
    </p:spTree>
    <p:extLst>
      <p:ext uri="{BB962C8B-B14F-4D97-AF65-F5344CB8AC3E}">
        <p14:creationId xmlns:p14="http://schemas.microsoft.com/office/powerpoint/2010/main" val="1803913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78274650-E308-41EF-9FED-28BFAA94E8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rgbClr val="0787F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2"/>
          <a:stretch/>
        </p:blipFill>
        <p:spPr>
          <a:xfrm rot="16200000">
            <a:off x="2605642" y="-3598872"/>
            <a:ext cx="8451378" cy="14302739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B65E915F-4BBE-4947-AC0A-2C625DBA7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546" y="1504045"/>
            <a:ext cx="11938321" cy="1442761"/>
          </a:xfrm>
          <a:prstGeom prst="rect">
            <a:avLst/>
          </a:prstGeom>
        </p:spPr>
        <p:txBody>
          <a:bodyPr wrap="square" lIns="0" rIns="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298EDDEA-B737-4F60-A19A-A4D618D2CBB7}"/>
              </a:ext>
            </a:extLst>
          </p:cNvPr>
          <p:cNvSpPr/>
          <p:nvPr userDrawn="1"/>
        </p:nvSpPr>
        <p:spPr>
          <a:xfrm>
            <a:off x="483187" y="1584008"/>
            <a:ext cx="108000" cy="468000"/>
          </a:xfrm>
          <a:prstGeom prst="rect">
            <a:avLst/>
          </a:prstGeom>
          <a:solidFill>
            <a:srgbClr val="0787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620DEC7B-2A36-4225-BCC3-1B5E3A5861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27" y="6973918"/>
            <a:ext cx="619200" cy="270066"/>
          </a:xfrm>
          <a:prstGeom prst="rect">
            <a:avLst/>
          </a:prstGeom>
        </p:spPr>
      </p:pic>
      <p:sp>
        <p:nvSpPr>
          <p:cNvPr id="13" name="Segnaposto piè di pagina 4">
            <a:extLst>
              <a:ext uri="{FF2B5EF4-FFF2-40B4-BE49-F238E27FC236}">
                <a16:creationId xmlns:a16="http://schemas.microsoft.com/office/drawing/2014/main" id="{CE422B7B-C561-4362-A5DD-106F2CE9B44C}"/>
              </a:ext>
            </a:extLst>
          </p:cNvPr>
          <p:cNvSpPr txBox="1">
            <a:spLocks/>
          </p:cNvSpPr>
          <p:nvPr userDrawn="1"/>
        </p:nvSpPr>
        <p:spPr>
          <a:xfrm>
            <a:off x="9349106" y="7017756"/>
            <a:ext cx="3608387" cy="18314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521437" rtl="0" eaLnBrk="1" latinLnBrk="0" hangingPunct="1">
              <a:defRPr sz="900" b="0" kern="1200">
                <a:solidFill>
                  <a:schemeClr val="bg1"/>
                </a:solidFill>
                <a:latin typeface="Montserrat" pitchFamily="2" charset="0"/>
                <a:ea typeface="+mn-ea"/>
                <a:cs typeface="+mn-cs"/>
              </a:defRPr>
            </a:lvl1pPr>
            <a:lvl2pPr marL="521437" algn="l" defTabSz="521437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873" algn="l" defTabSz="521437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310" algn="l" defTabSz="521437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746" algn="l" defTabSz="521437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183" algn="l" defTabSz="521437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620" algn="l" defTabSz="521437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056" algn="l" defTabSz="521437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1493" algn="l" defTabSz="521437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Photo by </a:t>
            </a:r>
            <a:r>
              <a:rPr lang="en-US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Ryan Searle</a:t>
            </a:r>
            <a:r>
              <a:rPr lang="en-US"/>
              <a:t> on </a:t>
            </a:r>
            <a:r>
              <a:rPr lang="en-US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r>
              <a:rPr lang="en-US"/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312295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7880927E-7351-4BB7-B007-099DC1C5C547}"/>
              </a:ext>
            </a:extLst>
          </p:cNvPr>
          <p:cNvSpPr txBox="1"/>
          <p:nvPr userDrawn="1"/>
        </p:nvSpPr>
        <p:spPr>
          <a:xfrm>
            <a:off x="474931" y="2054646"/>
            <a:ext cx="3347674" cy="32316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b="1" dirty="0">
                <a:latin typeface="Montserrat" pitchFamily="2" charset="0"/>
              </a:rPr>
              <a:t>Montserrat 10 </a:t>
            </a:r>
            <a:r>
              <a:rPr lang="en-US" sz="1000" dirty="0">
                <a:latin typeface="Montserrat" pitchFamily="2" charset="0"/>
              </a:rPr>
              <a:t>Lorem ipsum dolor sit </a:t>
            </a:r>
            <a:r>
              <a:rPr lang="en-US" sz="1000" dirty="0" err="1">
                <a:latin typeface="Montserrat" pitchFamily="2" charset="0"/>
              </a:rPr>
              <a:t>amet</a:t>
            </a:r>
            <a:r>
              <a:rPr lang="en-US" sz="1000" dirty="0">
                <a:latin typeface="Montserrat" pitchFamily="2" charset="0"/>
              </a:rPr>
              <a:t>, </a:t>
            </a:r>
            <a:r>
              <a:rPr lang="en-US" sz="1000" dirty="0" err="1">
                <a:latin typeface="Montserrat" pitchFamily="2" charset="0"/>
              </a:rPr>
              <a:t>consectetur</a:t>
            </a:r>
            <a:r>
              <a:rPr lang="en-US" sz="1000" dirty="0">
                <a:latin typeface="Montserrat" pitchFamily="2" charset="0"/>
              </a:rPr>
              <a:t> </a:t>
            </a:r>
            <a:r>
              <a:rPr lang="en-US" sz="1000" dirty="0" err="1">
                <a:latin typeface="Montserrat" pitchFamily="2" charset="0"/>
              </a:rPr>
              <a:t>adipisci</a:t>
            </a:r>
            <a:r>
              <a:rPr lang="en-US" sz="1000" dirty="0">
                <a:latin typeface="Montserrat" pitchFamily="2" charset="0"/>
              </a:rPr>
              <a:t> </a:t>
            </a:r>
            <a:r>
              <a:rPr lang="en-US" sz="1000" dirty="0" err="1">
                <a:latin typeface="Montserrat" pitchFamily="2" charset="0"/>
              </a:rPr>
              <a:t>elit</a:t>
            </a:r>
            <a:r>
              <a:rPr lang="en-US" sz="1000" dirty="0">
                <a:latin typeface="Montserrat" pitchFamily="2" charset="0"/>
              </a:rPr>
              <a:t>, sed </a:t>
            </a:r>
            <a:r>
              <a:rPr lang="en-US" sz="1000" dirty="0" err="1">
                <a:latin typeface="Montserrat" pitchFamily="2" charset="0"/>
              </a:rPr>
              <a:t>eiusmod</a:t>
            </a:r>
            <a:r>
              <a:rPr lang="en-US" sz="1000" dirty="0">
                <a:latin typeface="Montserrat" pitchFamily="2" charset="0"/>
              </a:rPr>
              <a:t> </a:t>
            </a:r>
            <a:r>
              <a:rPr lang="en-US" sz="1000" b="1" dirty="0" err="1">
                <a:latin typeface="Montserrat" pitchFamily="2" charset="0"/>
              </a:rPr>
              <a:t>tempor</a:t>
            </a:r>
            <a:r>
              <a:rPr lang="en-US" sz="1000" b="1" dirty="0">
                <a:latin typeface="Montserrat" pitchFamily="2" charset="0"/>
              </a:rPr>
              <a:t> </a:t>
            </a:r>
            <a:r>
              <a:rPr lang="en-US" sz="1000" b="1" dirty="0" err="1">
                <a:latin typeface="Montserrat" pitchFamily="2" charset="0"/>
              </a:rPr>
              <a:t>incidunt</a:t>
            </a:r>
            <a:r>
              <a:rPr lang="en-US" sz="1000" b="1" dirty="0">
                <a:latin typeface="Montserrat" pitchFamily="2" charset="0"/>
              </a:rPr>
              <a:t> </a:t>
            </a:r>
            <a:r>
              <a:rPr lang="en-US" sz="1000" dirty="0" err="1">
                <a:latin typeface="Montserrat" pitchFamily="2" charset="0"/>
              </a:rPr>
              <a:t>ut</a:t>
            </a:r>
            <a:r>
              <a:rPr lang="en-US" sz="1000" dirty="0">
                <a:latin typeface="Montserrat" pitchFamily="2" charset="0"/>
              </a:rPr>
              <a:t> labore et dolore magna </a:t>
            </a:r>
            <a:r>
              <a:rPr lang="en-US" sz="1000" dirty="0" err="1">
                <a:latin typeface="Montserrat" pitchFamily="2" charset="0"/>
              </a:rPr>
              <a:t>aliqua</a:t>
            </a:r>
            <a:r>
              <a:rPr lang="en-US" sz="1000" dirty="0">
                <a:latin typeface="Montserrat" pitchFamily="2" charset="0"/>
              </a:rPr>
              <a:t>. Ut </a:t>
            </a:r>
            <a:r>
              <a:rPr lang="en-US" sz="1000" dirty="0" err="1">
                <a:latin typeface="Montserrat" pitchFamily="2" charset="0"/>
              </a:rPr>
              <a:t>enim</a:t>
            </a:r>
            <a:r>
              <a:rPr lang="en-US" sz="1000" dirty="0">
                <a:latin typeface="Montserrat" pitchFamily="2" charset="0"/>
              </a:rPr>
              <a:t> ad minim </a:t>
            </a:r>
            <a:r>
              <a:rPr lang="en-US" sz="1000" dirty="0" err="1">
                <a:latin typeface="Montserrat" pitchFamily="2" charset="0"/>
              </a:rPr>
              <a:t>veniam</a:t>
            </a:r>
            <a:r>
              <a:rPr lang="en-US" sz="1000" dirty="0">
                <a:latin typeface="Montserrat" pitchFamily="2" charset="0"/>
              </a:rPr>
              <a:t>, </a:t>
            </a:r>
            <a:r>
              <a:rPr lang="en-US" sz="1000" dirty="0" err="1">
                <a:latin typeface="Montserrat" pitchFamily="2" charset="0"/>
              </a:rPr>
              <a:t>quis</a:t>
            </a:r>
            <a:r>
              <a:rPr lang="en-US" sz="1000" dirty="0">
                <a:latin typeface="Montserrat" pitchFamily="2" charset="0"/>
              </a:rPr>
              <a:t> nostrum </a:t>
            </a:r>
            <a:r>
              <a:rPr lang="en-US" sz="1000" dirty="0" err="1">
                <a:latin typeface="Montserrat" pitchFamily="2" charset="0"/>
              </a:rPr>
              <a:t>exercitationem</a:t>
            </a:r>
            <a:r>
              <a:rPr lang="en-US" sz="1000" dirty="0">
                <a:latin typeface="Montserrat" pitchFamily="2" charset="0"/>
              </a:rPr>
              <a:t> </a:t>
            </a:r>
            <a:r>
              <a:rPr lang="en-US" sz="1000" dirty="0" err="1">
                <a:latin typeface="Montserrat" pitchFamily="2" charset="0"/>
              </a:rPr>
              <a:t>ullam</a:t>
            </a:r>
            <a:r>
              <a:rPr lang="en-US" sz="1000" dirty="0">
                <a:latin typeface="Montserrat" pitchFamily="2" charset="0"/>
              </a:rPr>
              <a:t> corporis </a:t>
            </a:r>
            <a:r>
              <a:rPr lang="en-US" sz="1000" dirty="0" err="1">
                <a:latin typeface="Montserrat" pitchFamily="2" charset="0"/>
              </a:rPr>
              <a:t>suscipit</a:t>
            </a:r>
            <a:r>
              <a:rPr lang="en-US" sz="1000" dirty="0">
                <a:latin typeface="Montserrat" pitchFamily="2" charset="0"/>
              </a:rPr>
              <a:t> </a:t>
            </a:r>
            <a:r>
              <a:rPr lang="en-US" sz="1000" dirty="0" err="1">
                <a:latin typeface="Montserrat" pitchFamily="2" charset="0"/>
              </a:rPr>
              <a:t>laboriosam</a:t>
            </a:r>
            <a:r>
              <a:rPr lang="en-US" sz="1000" dirty="0">
                <a:latin typeface="Montserrat" pitchFamily="2" charset="0"/>
              </a:rPr>
              <a:t>, nisi </a:t>
            </a:r>
            <a:r>
              <a:rPr lang="en-US" sz="1000" dirty="0" err="1">
                <a:latin typeface="Montserrat" pitchFamily="2" charset="0"/>
              </a:rPr>
              <a:t>ut</a:t>
            </a:r>
            <a:r>
              <a:rPr lang="en-US" sz="1000" dirty="0">
                <a:latin typeface="Montserrat" pitchFamily="2" charset="0"/>
              </a:rPr>
              <a:t> </a:t>
            </a:r>
            <a:r>
              <a:rPr lang="en-US" sz="1000" dirty="0" err="1">
                <a:latin typeface="Montserrat" pitchFamily="2" charset="0"/>
              </a:rPr>
              <a:t>aliquid</a:t>
            </a:r>
            <a:r>
              <a:rPr lang="en-US" sz="1000" dirty="0">
                <a:latin typeface="Montserrat" pitchFamily="2" charset="0"/>
              </a:rPr>
              <a:t> ex </a:t>
            </a:r>
            <a:r>
              <a:rPr lang="en-US" sz="1000" dirty="0" err="1">
                <a:latin typeface="Montserrat" pitchFamily="2" charset="0"/>
              </a:rPr>
              <a:t>ea</a:t>
            </a:r>
            <a:r>
              <a:rPr lang="en-US" sz="1000" dirty="0">
                <a:latin typeface="Montserrat" pitchFamily="2" charset="0"/>
              </a:rPr>
              <a:t> </a:t>
            </a:r>
            <a:r>
              <a:rPr lang="en-US" sz="1000" dirty="0" err="1">
                <a:latin typeface="Montserrat" pitchFamily="2" charset="0"/>
              </a:rPr>
              <a:t>commodi</a:t>
            </a:r>
            <a:r>
              <a:rPr lang="en-US" sz="1000" dirty="0">
                <a:latin typeface="Montserrat" pitchFamily="2" charset="0"/>
              </a:rPr>
              <a:t> </a:t>
            </a:r>
            <a:r>
              <a:rPr lang="en-US" sz="1000" dirty="0" err="1">
                <a:latin typeface="Montserrat" pitchFamily="2" charset="0"/>
              </a:rPr>
              <a:t>consequatur</a:t>
            </a:r>
            <a:r>
              <a:rPr lang="en-US" sz="1000" dirty="0">
                <a:latin typeface="Montserrat" pitchFamily="2" charset="0"/>
              </a:rPr>
              <a:t>. </a:t>
            </a:r>
            <a:r>
              <a:rPr lang="en-US" sz="1000" dirty="0" err="1">
                <a:latin typeface="Montserrat" pitchFamily="2" charset="0"/>
              </a:rPr>
              <a:t>Quis</a:t>
            </a:r>
            <a:r>
              <a:rPr lang="en-US" sz="1000" dirty="0">
                <a:latin typeface="Montserrat" pitchFamily="2" charset="0"/>
              </a:rPr>
              <a:t> </a:t>
            </a:r>
            <a:r>
              <a:rPr lang="en-US" sz="1000" dirty="0" err="1">
                <a:latin typeface="Montserrat" pitchFamily="2" charset="0"/>
              </a:rPr>
              <a:t>aute</a:t>
            </a:r>
            <a:r>
              <a:rPr lang="en-US" sz="1000" dirty="0">
                <a:latin typeface="Montserrat" pitchFamily="2" charset="0"/>
              </a:rPr>
              <a:t> </a:t>
            </a:r>
            <a:r>
              <a:rPr lang="en-US" sz="1000" dirty="0" err="1">
                <a:latin typeface="Montserrat" pitchFamily="2" charset="0"/>
              </a:rPr>
              <a:t>iure</a:t>
            </a:r>
            <a:r>
              <a:rPr lang="en-US" sz="1000" dirty="0">
                <a:latin typeface="Montserrat" pitchFamily="2" charset="0"/>
              </a:rPr>
              <a:t> </a:t>
            </a:r>
            <a:r>
              <a:rPr lang="en-US" sz="1000" dirty="0" err="1">
                <a:latin typeface="Montserrat" pitchFamily="2" charset="0"/>
              </a:rPr>
              <a:t>reprehenderit</a:t>
            </a:r>
            <a:r>
              <a:rPr lang="en-US" sz="1000" dirty="0">
                <a:latin typeface="Montserrat" pitchFamily="2" charset="0"/>
              </a:rPr>
              <a:t> in </a:t>
            </a:r>
            <a:r>
              <a:rPr lang="en-US" sz="1000" dirty="0" err="1">
                <a:latin typeface="Montserrat" pitchFamily="2" charset="0"/>
              </a:rPr>
              <a:t>voluptate</a:t>
            </a:r>
            <a:r>
              <a:rPr lang="en-US" sz="1000" dirty="0">
                <a:latin typeface="Montserrat" pitchFamily="2" charset="0"/>
              </a:rPr>
              <a:t> </a:t>
            </a:r>
            <a:r>
              <a:rPr lang="en-US" sz="1000" dirty="0" err="1">
                <a:latin typeface="Montserrat" pitchFamily="2" charset="0"/>
              </a:rPr>
              <a:t>velit</a:t>
            </a:r>
            <a:r>
              <a:rPr lang="en-US" sz="1000" dirty="0">
                <a:latin typeface="Montserrat" pitchFamily="2" charset="0"/>
              </a:rPr>
              <a:t> </a:t>
            </a:r>
            <a:r>
              <a:rPr lang="en-US" sz="1000" dirty="0" err="1">
                <a:latin typeface="Montserrat" pitchFamily="2" charset="0"/>
              </a:rPr>
              <a:t>esse</a:t>
            </a:r>
            <a:r>
              <a:rPr lang="en-US" sz="1000" dirty="0">
                <a:latin typeface="Montserrat" pitchFamily="2" charset="0"/>
              </a:rPr>
              <a:t> </a:t>
            </a:r>
            <a:r>
              <a:rPr lang="en-US" sz="1000" dirty="0" err="1">
                <a:latin typeface="Montserrat" pitchFamily="2" charset="0"/>
              </a:rPr>
              <a:t>cillum</a:t>
            </a:r>
            <a:r>
              <a:rPr lang="en-US" sz="1000" dirty="0">
                <a:latin typeface="Montserrat" pitchFamily="2" charset="0"/>
              </a:rPr>
              <a:t> dolore </a:t>
            </a:r>
            <a:r>
              <a:rPr lang="en-US" sz="1000" dirty="0" err="1">
                <a:latin typeface="Montserrat" pitchFamily="2" charset="0"/>
              </a:rPr>
              <a:t>eu</a:t>
            </a:r>
            <a:r>
              <a:rPr lang="en-US" sz="1000" dirty="0">
                <a:latin typeface="Montserrat" pitchFamily="2" charset="0"/>
              </a:rPr>
              <a:t> </a:t>
            </a:r>
            <a:r>
              <a:rPr lang="en-US" sz="1000" dirty="0" err="1">
                <a:latin typeface="Montserrat" pitchFamily="2" charset="0"/>
              </a:rPr>
              <a:t>fugiat</a:t>
            </a:r>
            <a:r>
              <a:rPr lang="en-US" sz="1000" dirty="0">
                <a:latin typeface="Montserrat" pitchFamily="2" charset="0"/>
              </a:rPr>
              <a:t> </a:t>
            </a:r>
            <a:r>
              <a:rPr lang="en-US" sz="1000" dirty="0" err="1">
                <a:latin typeface="Montserrat" pitchFamily="2" charset="0"/>
              </a:rPr>
              <a:t>nulla</a:t>
            </a:r>
            <a:r>
              <a:rPr lang="en-US" sz="1000" dirty="0">
                <a:latin typeface="Montserrat" pitchFamily="2" charset="0"/>
              </a:rPr>
              <a:t> </a:t>
            </a:r>
            <a:r>
              <a:rPr lang="en-US" sz="1000" dirty="0" err="1">
                <a:latin typeface="Montserrat" pitchFamily="2" charset="0"/>
              </a:rPr>
              <a:t>pariatur</a:t>
            </a:r>
            <a:r>
              <a:rPr lang="en-US" sz="1000" dirty="0">
                <a:latin typeface="Montserrat" pitchFamily="2" charset="0"/>
              </a:rPr>
              <a:t>. </a:t>
            </a:r>
            <a:r>
              <a:rPr lang="en-US" sz="1000" b="1" dirty="0" err="1">
                <a:latin typeface="Montserrat" pitchFamily="2" charset="0"/>
              </a:rPr>
              <a:t>Excepteur</a:t>
            </a:r>
            <a:r>
              <a:rPr lang="en-US" sz="1000" b="1" dirty="0">
                <a:latin typeface="Montserrat" pitchFamily="2" charset="0"/>
              </a:rPr>
              <a:t> </a:t>
            </a:r>
            <a:r>
              <a:rPr lang="en-US" sz="1000" b="1" dirty="0" err="1">
                <a:latin typeface="Montserrat" pitchFamily="2" charset="0"/>
              </a:rPr>
              <a:t>sint</a:t>
            </a:r>
            <a:r>
              <a:rPr lang="en-US" sz="1000" b="1" dirty="0">
                <a:latin typeface="Montserrat" pitchFamily="2" charset="0"/>
              </a:rPr>
              <a:t> </a:t>
            </a:r>
            <a:r>
              <a:rPr lang="en-US" sz="1000" b="1" dirty="0" err="1">
                <a:latin typeface="Montserrat" pitchFamily="2" charset="0"/>
              </a:rPr>
              <a:t>obcaecat</a:t>
            </a:r>
            <a:r>
              <a:rPr lang="en-US" sz="1000" b="1" dirty="0">
                <a:latin typeface="Montserrat" pitchFamily="2" charset="0"/>
              </a:rPr>
              <a:t> </a:t>
            </a:r>
            <a:r>
              <a:rPr lang="en-US" sz="1000" dirty="0" err="1">
                <a:latin typeface="Montserrat" pitchFamily="2" charset="0"/>
              </a:rPr>
              <a:t>cupiditat</a:t>
            </a:r>
            <a:r>
              <a:rPr lang="en-US" sz="1000" dirty="0">
                <a:latin typeface="Montserrat" pitchFamily="2" charset="0"/>
              </a:rPr>
              <a:t> non </a:t>
            </a:r>
            <a:r>
              <a:rPr lang="en-US" sz="1000" dirty="0" err="1">
                <a:latin typeface="Montserrat" pitchFamily="2" charset="0"/>
              </a:rPr>
              <a:t>proident</a:t>
            </a:r>
            <a:r>
              <a:rPr lang="en-US" sz="1000" dirty="0">
                <a:latin typeface="Montserrat" pitchFamily="2" charset="0"/>
              </a:rPr>
              <a:t>, sunt in culpa qui </a:t>
            </a:r>
            <a:r>
              <a:rPr lang="en-US" sz="1000" dirty="0" err="1">
                <a:latin typeface="Montserrat" pitchFamily="2" charset="0"/>
              </a:rPr>
              <a:t>officia</a:t>
            </a:r>
            <a:r>
              <a:rPr lang="en-US" sz="1000" dirty="0">
                <a:latin typeface="Montserrat" pitchFamily="2" charset="0"/>
              </a:rPr>
              <a:t> </a:t>
            </a:r>
            <a:r>
              <a:rPr lang="en-US" sz="1000" dirty="0" err="1">
                <a:latin typeface="Montserrat" pitchFamily="2" charset="0"/>
              </a:rPr>
              <a:t>deserunt</a:t>
            </a:r>
            <a:r>
              <a:rPr lang="en-US" sz="1000" dirty="0">
                <a:latin typeface="Montserrat" pitchFamily="2" charset="0"/>
              </a:rPr>
              <a:t> </a:t>
            </a:r>
            <a:r>
              <a:rPr lang="en-US" sz="1000" dirty="0" err="1">
                <a:latin typeface="Montserrat" pitchFamily="2" charset="0"/>
              </a:rPr>
              <a:t>mollit</a:t>
            </a:r>
            <a:r>
              <a:rPr lang="en-US" sz="1000" dirty="0">
                <a:latin typeface="Montserrat" pitchFamily="2" charset="0"/>
              </a:rPr>
              <a:t> </a:t>
            </a:r>
            <a:r>
              <a:rPr lang="en-US" sz="1000" dirty="0" err="1">
                <a:latin typeface="Montserrat" pitchFamily="2" charset="0"/>
              </a:rPr>
              <a:t>anim</a:t>
            </a:r>
            <a:r>
              <a:rPr lang="en-US" sz="1000" dirty="0">
                <a:latin typeface="Montserrat" pitchFamily="2" charset="0"/>
              </a:rPr>
              <a:t> id </a:t>
            </a:r>
            <a:r>
              <a:rPr lang="en-US" sz="1000" dirty="0" err="1">
                <a:latin typeface="Montserrat" pitchFamily="2" charset="0"/>
              </a:rPr>
              <a:t>est</a:t>
            </a:r>
            <a:r>
              <a:rPr lang="en-US" sz="1000" dirty="0">
                <a:latin typeface="Montserrat" pitchFamily="2" charset="0"/>
              </a:rPr>
              <a:t> </a:t>
            </a:r>
            <a:r>
              <a:rPr lang="en-US" sz="1000" dirty="0" err="1">
                <a:latin typeface="Montserrat" pitchFamily="2" charset="0"/>
              </a:rPr>
              <a:t>laborum</a:t>
            </a:r>
            <a:r>
              <a:rPr lang="en-US" sz="1000" dirty="0">
                <a:latin typeface="Montserrat" pitchFamily="2" charset="0"/>
              </a:rPr>
              <a:t>.</a:t>
            </a:r>
          </a:p>
          <a:p>
            <a:endParaRPr lang="en-US" sz="1000" dirty="0">
              <a:latin typeface="Montserrat" pitchFamily="2" charset="0"/>
            </a:endParaRPr>
          </a:p>
          <a:p>
            <a:r>
              <a:rPr lang="en-US" sz="1000" dirty="0">
                <a:latin typeface="Montserrat" pitchFamily="2" charset="0"/>
              </a:rPr>
              <a:t>Lorem ipsum dolor sit </a:t>
            </a:r>
            <a:r>
              <a:rPr lang="en-US" sz="1000" dirty="0" err="1">
                <a:latin typeface="Montserrat" pitchFamily="2" charset="0"/>
              </a:rPr>
              <a:t>amet</a:t>
            </a:r>
            <a:r>
              <a:rPr lang="en-US" sz="1000" dirty="0">
                <a:latin typeface="Montserrat" pitchFamily="2" charset="0"/>
              </a:rPr>
              <a:t>, </a:t>
            </a:r>
            <a:r>
              <a:rPr lang="en-US" sz="1000" dirty="0" err="1">
                <a:latin typeface="Montserrat" pitchFamily="2" charset="0"/>
              </a:rPr>
              <a:t>consectetur</a:t>
            </a:r>
            <a:r>
              <a:rPr lang="en-US" sz="1000" dirty="0">
                <a:latin typeface="Montserrat" pitchFamily="2" charset="0"/>
              </a:rPr>
              <a:t> </a:t>
            </a:r>
            <a:r>
              <a:rPr lang="en-US" sz="1000" dirty="0" err="1">
                <a:latin typeface="Montserrat" pitchFamily="2" charset="0"/>
              </a:rPr>
              <a:t>adipisci</a:t>
            </a:r>
            <a:r>
              <a:rPr lang="en-US" sz="1000" dirty="0">
                <a:latin typeface="Montserrat" pitchFamily="2" charset="0"/>
              </a:rPr>
              <a:t> </a:t>
            </a:r>
            <a:r>
              <a:rPr lang="en-US" sz="1000" dirty="0" err="1">
                <a:latin typeface="Montserrat" pitchFamily="2" charset="0"/>
              </a:rPr>
              <a:t>elit</a:t>
            </a:r>
            <a:r>
              <a:rPr lang="en-US" sz="1000" dirty="0">
                <a:latin typeface="Montserrat" pitchFamily="2" charset="0"/>
              </a:rPr>
              <a:t>, sed </a:t>
            </a:r>
            <a:r>
              <a:rPr lang="en-US" sz="1000" dirty="0" err="1">
                <a:latin typeface="Montserrat" pitchFamily="2" charset="0"/>
              </a:rPr>
              <a:t>eiusmod</a:t>
            </a:r>
            <a:r>
              <a:rPr lang="en-US" sz="1000" dirty="0">
                <a:latin typeface="Montserrat" pitchFamily="2" charset="0"/>
              </a:rPr>
              <a:t> </a:t>
            </a:r>
            <a:r>
              <a:rPr lang="en-US" sz="1000" dirty="0" err="1">
                <a:latin typeface="Montserrat" pitchFamily="2" charset="0"/>
              </a:rPr>
              <a:t>tempor</a:t>
            </a:r>
            <a:r>
              <a:rPr lang="en-US" sz="1000" dirty="0">
                <a:latin typeface="Montserrat" pitchFamily="2" charset="0"/>
              </a:rPr>
              <a:t> </a:t>
            </a:r>
            <a:r>
              <a:rPr lang="en-US" sz="1000" dirty="0" err="1">
                <a:latin typeface="Montserrat" pitchFamily="2" charset="0"/>
              </a:rPr>
              <a:t>incidunt</a:t>
            </a:r>
            <a:r>
              <a:rPr lang="en-US" sz="1000" dirty="0">
                <a:latin typeface="Montserrat" pitchFamily="2" charset="0"/>
              </a:rPr>
              <a:t> </a:t>
            </a:r>
            <a:r>
              <a:rPr lang="en-US" sz="1000" dirty="0" err="1">
                <a:latin typeface="Montserrat" pitchFamily="2" charset="0"/>
              </a:rPr>
              <a:t>ut</a:t>
            </a:r>
            <a:r>
              <a:rPr lang="en-US" sz="1000" dirty="0">
                <a:latin typeface="Montserrat" pitchFamily="2" charset="0"/>
              </a:rPr>
              <a:t> labore et dolore magna </a:t>
            </a:r>
            <a:r>
              <a:rPr lang="en-US" sz="1000" dirty="0" err="1">
                <a:latin typeface="Montserrat" pitchFamily="2" charset="0"/>
              </a:rPr>
              <a:t>aliqua</a:t>
            </a:r>
            <a:r>
              <a:rPr lang="en-US" sz="1000" dirty="0">
                <a:latin typeface="Montserrat" pitchFamily="2" charset="0"/>
              </a:rPr>
              <a:t>. Ut </a:t>
            </a:r>
            <a:r>
              <a:rPr lang="en-US" sz="1000" dirty="0" err="1">
                <a:latin typeface="Montserrat" pitchFamily="2" charset="0"/>
              </a:rPr>
              <a:t>enim</a:t>
            </a:r>
            <a:r>
              <a:rPr lang="en-US" sz="1000" dirty="0">
                <a:latin typeface="Montserrat" pitchFamily="2" charset="0"/>
              </a:rPr>
              <a:t> ad minim </a:t>
            </a:r>
            <a:r>
              <a:rPr lang="en-US" sz="1000" dirty="0" err="1">
                <a:latin typeface="Montserrat" pitchFamily="2" charset="0"/>
              </a:rPr>
              <a:t>veniam</a:t>
            </a:r>
            <a:r>
              <a:rPr lang="en-US" sz="1000" dirty="0">
                <a:latin typeface="Montserrat" pitchFamily="2" charset="0"/>
              </a:rPr>
              <a:t>, </a:t>
            </a:r>
            <a:r>
              <a:rPr lang="en-US" sz="1000" dirty="0" err="1">
                <a:latin typeface="Montserrat" pitchFamily="2" charset="0"/>
              </a:rPr>
              <a:t>quis</a:t>
            </a:r>
            <a:r>
              <a:rPr lang="en-US" sz="1000" dirty="0">
                <a:latin typeface="Montserrat" pitchFamily="2" charset="0"/>
              </a:rPr>
              <a:t> nostrum </a:t>
            </a:r>
            <a:r>
              <a:rPr lang="en-US" sz="1000" dirty="0" err="1">
                <a:latin typeface="Montserrat" pitchFamily="2" charset="0"/>
              </a:rPr>
              <a:t>exercitationem</a:t>
            </a:r>
            <a:r>
              <a:rPr lang="en-US" sz="1000" dirty="0">
                <a:latin typeface="Montserrat" pitchFamily="2" charset="0"/>
              </a:rPr>
              <a:t> </a:t>
            </a:r>
            <a:r>
              <a:rPr lang="en-US" sz="1000" dirty="0" err="1">
                <a:latin typeface="Montserrat" pitchFamily="2" charset="0"/>
              </a:rPr>
              <a:t>ullam</a:t>
            </a:r>
            <a:r>
              <a:rPr lang="en-US" sz="1000" dirty="0">
                <a:latin typeface="Montserrat" pitchFamily="2" charset="0"/>
              </a:rPr>
              <a:t> corporis </a:t>
            </a:r>
            <a:r>
              <a:rPr lang="en-US" sz="1000" dirty="0" err="1">
                <a:latin typeface="Montserrat" pitchFamily="2" charset="0"/>
              </a:rPr>
              <a:t>suscipit</a:t>
            </a:r>
            <a:r>
              <a:rPr lang="en-US" sz="1000" dirty="0">
                <a:latin typeface="Montserrat" pitchFamily="2" charset="0"/>
              </a:rPr>
              <a:t> </a:t>
            </a:r>
            <a:r>
              <a:rPr lang="en-US" sz="1000" dirty="0" err="1">
                <a:latin typeface="Montserrat" pitchFamily="2" charset="0"/>
              </a:rPr>
              <a:t>laboriosam</a:t>
            </a:r>
            <a:r>
              <a:rPr lang="en-US" sz="1000" dirty="0">
                <a:latin typeface="Montserrat" pitchFamily="2" charset="0"/>
              </a:rPr>
              <a:t>, nisi </a:t>
            </a:r>
            <a:r>
              <a:rPr lang="en-US" sz="1000" dirty="0" err="1">
                <a:latin typeface="Montserrat" pitchFamily="2" charset="0"/>
              </a:rPr>
              <a:t>ut</a:t>
            </a:r>
            <a:r>
              <a:rPr lang="en-US" sz="1000" dirty="0">
                <a:latin typeface="Montserrat" pitchFamily="2" charset="0"/>
              </a:rPr>
              <a:t> </a:t>
            </a:r>
            <a:r>
              <a:rPr lang="en-US" sz="1000" dirty="0" err="1">
                <a:latin typeface="Montserrat" pitchFamily="2" charset="0"/>
              </a:rPr>
              <a:t>aliquid</a:t>
            </a:r>
            <a:r>
              <a:rPr lang="en-US" sz="1000" dirty="0">
                <a:latin typeface="Montserrat" pitchFamily="2" charset="0"/>
              </a:rPr>
              <a:t> ex </a:t>
            </a:r>
            <a:r>
              <a:rPr lang="en-US" sz="1000" dirty="0" err="1">
                <a:latin typeface="Montserrat" pitchFamily="2" charset="0"/>
              </a:rPr>
              <a:t>ea</a:t>
            </a:r>
            <a:r>
              <a:rPr lang="en-US" sz="1000" dirty="0">
                <a:latin typeface="Montserrat" pitchFamily="2" charset="0"/>
              </a:rPr>
              <a:t> </a:t>
            </a:r>
            <a:r>
              <a:rPr lang="en-US" sz="1000" dirty="0" err="1">
                <a:latin typeface="Montserrat" pitchFamily="2" charset="0"/>
              </a:rPr>
              <a:t>commodi</a:t>
            </a:r>
            <a:r>
              <a:rPr lang="en-US" sz="1000" dirty="0">
                <a:latin typeface="Montserrat" pitchFamily="2" charset="0"/>
              </a:rPr>
              <a:t> </a:t>
            </a:r>
            <a:r>
              <a:rPr lang="en-US" sz="1000" dirty="0" err="1">
                <a:latin typeface="Montserrat" pitchFamily="2" charset="0"/>
              </a:rPr>
              <a:t>consequatur</a:t>
            </a:r>
            <a:r>
              <a:rPr lang="en-US" sz="1000" dirty="0">
                <a:latin typeface="Montserrat" pitchFamily="2" charset="0"/>
              </a:rPr>
              <a:t>. </a:t>
            </a:r>
            <a:r>
              <a:rPr lang="en-US" sz="1000" dirty="0" err="1">
                <a:latin typeface="Montserrat" pitchFamily="2" charset="0"/>
              </a:rPr>
              <a:t>Quis</a:t>
            </a:r>
            <a:r>
              <a:rPr lang="en-US" sz="1000" dirty="0">
                <a:latin typeface="Montserrat" pitchFamily="2" charset="0"/>
              </a:rPr>
              <a:t> </a:t>
            </a:r>
            <a:r>
              <a:rPr lang="en-US" sz="1000" dirty="0" err="1">
                <a:latin typeface="Montserrat" pitchFamily="2" charset="0"/>
              </a:rPr>
              <a:t>aute</a:t>
            </a:r>
            <a:r>
              <a:rPr lang="en-US" sz="1000" dirty="0">
                <a:latin typeface="Montserrat" pitchFamily="2" charset="0"/>
              </a:rPr>
              <a:t> </a:t>
            </a:r>
            <a:r>
              <a:rPr lang="en-US" sz="1000" dirty="0" err="1">
                <a:latin typeface="Montserrat" pitchFamily="2" charset="0"/>
              </a:rPr>
              <a:t>iure</a:t>
            </a:r>
            <a:r>
              <a:rPr lang="en-US" sz="1000" dirty="0">
                <a:latin typeface="Montserrat" pitchFamily="2" charset="0"/>
              </a:rPr>
              <a:t> </a:t>
            </a:r>
            <a:r>
              <a:rPr lang="en-US" sz="1000" dirty="0" err="1">
                <a:latin typeface="Montserrat" pitchFamily="2" charset="0"/>
              </a:rPr>
              <a:t>reprehenderit</a:t>
            </a:r>
            <a:r>
              <a:rPr lang="en-US" sz="1000" dirty="0">
                <a:latin typeface="Montserrat" pitchFamily="2" charset="0"/>
              </a:rPr>
              <a:t> in </a:t>
            </a:r>
            <a:r>
              <a:rPr lang="en-US" sz="1000" dirty="0" err="1">
                <a:latin typeface="Montserrat" pitchFamily="2" charset="0"/>
              </a:rPr>
              <a:t>voluptate</a:t>
            </a:r>
            <a:r>
              <a:rPr lang="en-US" sz="1000" dirty="0">
                <a:latin typeface="Montserrat" pitchFamily="2" charset="0"/>
              </a:rPr>
              <a:t> </a:t>
            </a:r>
            <a:r>
              <a:rPr lang="en-US" sz="1000" dirty="0" err="1">
                <a:latin typeface="Montserrat" pitchFamily="2" charset="0"/>
              </a:rPr>
              <a:t>velit</a:t>
            </a:r>
            <a:r>
              <a:rPr lang="en-US" sz="1000" dirty="0">
                <a:latin typeface="Montserrat" pitchFamily="2" charset="0"/>
              </a:rPr>
              <a:t> </a:t>
            </a:r>
            <a:r>
              <a:rPr lang="en-US" sz="1000" dirty="0" err="1">
                <a:latin typeface="Montserrat" pitchFamily="2" charset="0"/>
              </a:rPr>
              <a:t>esse</a:t>
            </a:r>
            <a:r>
              <a:rPr lang="en-US" sz="1000" dirty="0">
                <a:latin typeface="Montserrat" pitchFamily="2" charset="0"/>
              </a:rPr>
              <a:t> </a:t>
            </a:r>
            <a:r>
              <a:rPr lang="en-US" sz="1000" dirty="0" err="1">
                <a:latin typeface="Montserrat" pitchFamily="2" charset="0"/>
              </a:rPr>
              <a:t>cillum</a:t>
            </a:r>
            <a:r>
              <a:rPr lang="en-US" sz="1000" dirty="0">
                <a:latin typeface="Montserrat" pitchFamily="2" charset="0"/>
              </a:rPr>
              <a:t> dolore </a:t>
            </a:r>
            <a:r>
              <a:rPr lang="en-US" sz="1000" dirty="0" err="1">
                <a:latin typeface="Montserrat" pitchFamily="2" charset="0"/>
              </a:rPr>
              <a:t>eu</a:t>
            </a:r>
            <a:r>
              <a:rPr lang="en-US" sz="1000" dirty="0">
                <a:latin typeface="Montserrat" pitchFamily="2" charset="0"/>
              </a:rPr>
              <a:t> </a:t>
            </a:r>
            <a:r>
              <a:rPr lang="en-US" sz="1000" dirty="0" err="1">
                <a:latin typeface="Montserrat" pitchFamily="2" charset="0"/>
              </a:rPr>
              <a:t>fugiat</a:t>
            </a:r>
            <a:r>
              <a:rPr lang="en-US" sz="1000" dirty="0">
                <a:latin typeface="Montserrat" pitchFamily="2" charset="0"/>
              </a:rPr>
              <a:t> </a:t>
            </a:r>
            <a:r>
              <a:rPr lang="en-US" sz="1000" dirty="0" err="1">
                <a:latin typeface="Montserrat" pitchFamily="2" charset="0"/>
              </a:rPr>
              <a:t>nulla</a:t>
            </a:r>
            <a:r>
              <a:rPr lang="en-US" sz="1000" dirty="0">
                <a:latin typeface="Montserrat" pitchFamily="2" charset="0"/>
              </a:rPr>
              <a:t> </a:t>
            </a:r>
            <a:r>
              <a:rPr lang="en-US" sz="1000" dirty="0" err="1">
                <a:latin typeface="Montserrat" pitchFamily="2" charset="0"/>
              </a:rPr>
              <a:t>pariatur</a:t>
            </a:r>
            <a:r>
              <a:rPr lang="en-US" sz="1000" dirty="0">
                <a:latin typeface="Montserrat" pitchFamily="2" charset="0"/>
              </a:rPr>
              <a:t>. </a:t>
            </a:r>
            <a:r>
              <a:rPr lang="en-US" sz="1000" dirty="0" err="1">
                <a:latin typeface="Montserrat" pitchFamily="2" charset="0"/>
              </a:rPr>
              <a:t>Excepteur</a:t>
            </a:r>
            <a:r>
              <a:rPr lang="en-US" sz="1000" dirty="0">
                <a:latin typeface="Montserrat" pitchFamily="2" charset="0"/>
              </a:rPr>
              <a:t> </a:t>
            </a:r>
            <a:r>
              <a:rPr lang="en-US" sz="1000" dirty="0" err="1">
                <a:latin typeface="Montserrat" pitchFamily="2" charset="0"/>
              </a:rPr>
              <a:t>sint</a:t>
            </a:r>
            <a:r>
              <a:rPr lang="en-US" sz="1000" dirty="0">
                <a:latin typeface="Montserrat" pitchFamily="2" charset="0"/>
              </a:rPr>
              <a:t> </a:t>
            </a:r>
            <a:r>
              <a:rPr lang="en-US" sz="1000" dirty="0" err="1">
                <a:latin typeface="Montserrat" pitchFamily="2" charset="0"/>
              </a:rPr>
              <a:t>obcaecat</a:t>
            </a:r>
            <a:r>
              <a:rPr lang="en-US" sz="1000" dirty="0">
                <a:latin typeface="Montserrat" pitchFamily="2" charset="0"/>
              </a:rPr>
              <a:t> </a:t>
            </a:r>
            <a:r>
              <a:rPr lang="en-US" sz="1000" dirty="0" err="1">
                <a:latin typeface="Montserrat" pitchFamily="2" charset="0"/>
              </a:rPr>
              <a:t>cupiditat</a:t>
            </a:r>
            <a:r>
              <a:rPr lang="en-US" sz="1000" dirty="0">
                <a:latin typeface="Montserrat" pitchFamily="2" charset="0"/>
              </a:rPr>
              <a:t> non </a:t>
            </a:r>
            <a:r>
              <a:rPr lang="en-US" sz="1000" dirty="0" err="1">
                <a:latin typeface="Montserrat" pitchFamily="2" charset="0"/>
              </a:rPr>
              <a:t>proident</a:t>
            </a:r>
            <a:r>
              <a:rPr lang="en-US" sz="1000" dirty="0">
                <a:latin typeface="Montserrat" pitchFamily="2" charset="0"/>
              </a:rPr>
              <a:t>, sunt in culpa qui </a:t>
            </a:r>
            <a:r>
              <a:rPr lang="en-US" sz="1000" dirty="0" err="1">
                <a:latin typeface="Montserrat" pitchFamily="2" charset="0"/>
              </a:rPr>
              <a:t>officia</a:t>
            </a:r>
            <a:r>
              <a:rPr lang="en-US" sz="1000" dirty="0">
                <a:latin typeface="Montserrat" pitchFamily="2" charset="0"/>
              </a:rPr>
              <a:t> </a:t>
            </a:r>
            <a:r>
              <a:rPr lang="en-US" sz="1000" dirty="0" err="1">
                <a:latin typeface="Montserrat" pitchFamily="2" charset="0"/>
              </a:rPr>
              <a:t>deserunt</a:t>
            </a:r>
            <a:r>
              <a:rPr lang="en-US" sz="1000" dirty="0">
                <a:latin typeface="Montserrat" pitchFamily="2" charset="0"/>
              </a:rPr>
              <a:t> </a:t>
            </a:r>
            <a:r>
              <a:rPr lang="en-US" sz="1000" dirty="0" err="1">
                <a:latin typeface="Montserrat" pitchFamily="2" charset="0"/>
              </a:rPr>
              <a:t>mollit</a:t>
            </a:r>
            <a:r>
              <a:rPr lang="en-US" sz="1000" dirty="0">
                <a:latin typeface="Montserrat" pitchFamily="2" charset="0"/>
              </a:rPr>
              <a:t> </a:t>
            </a:r>
            <a:r>
              <a:rPr lang="en-US" sz="1000" dirty="0" err="1">
                <a:latin typeface="Montserrat" pitchFamily="2" charset="0"/>
              </a:rPr>
              <a:t>anim</a:t>
            </a:r>
            <a:r>
              <a:rPr lang="en-US" sz="1000" dirty="0">
                <a:latin typeface="Montserrat" pitchFamily="2" charset="0"/>
              </a:rPr>
              <a:t> id </a:t>
            </a:r>
            <a:r>
              <a:rPr lang="en-US" sz="1000" dirty="0" err="1">
                <a:latin typeface="Montserrat" pitchFamily="2" charset="0"/>
              </a:rPr>
              <a:t>est</a:t>
            </a:r>
            <a:r>
              <a:rPr lang="en-US" sz="1000" dirty="0">
                <a:latin typeface="Montserrat" pitchFamily="2" charset="0"/>
              </a:rPr>
              <a:t> </a:t>
            </a:r>
            <a:r>
              <a:rPr lang="en-US" sz="1000" dirty="0" err="1">
                <a:latin typeface="Montserrat" pitchFamily="2" charset="0"/>
              </a:rPr>
              <a:t>laborum</a:t>
            </a:r>
            <a:r>
              <a:rPr lang="en-US" sz="1000" dirty="0">
                <a:latin typeface="Montserrat" pitchFamily="2" charset="0"/>
              </a:rPr>
              <a:t>.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F83FC5B-406C-4FBB-A689-EF4253C7223B}"/>
              </a:ext>
            </a:extLst>
          </p:cNvPr>
          <p:cNvSpPr txBox="1"/>
          <p:nvPr userDrawn="1"/>
        </p:nvSpPr>
        <p:spPr>
          <a:xfrm>
            <a:off x="370015" y="615732"/>
            <a:ext cx="34525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err="1">
                <a:latin typeface="Montserrat" pitchFamily="2" charset="0"/>
              </a:rPr>
              <a:t>Lowercase</a:t>
            </a:r>
            <a:r>
              <a:rPr lang="it-IT" sz="2400" b="1" dirty="0">
                <a:latin typeface="Montserrat" pitchFamily="2" charset="0"/>
              </a:rPr>
              <a:t> </a:t>
            </a:r>
            <a:r>
              <a:rPr lang="it-IT" sz="2400" b="1" dirty="0" err="1">
                <a:latin typeface="Montserrat" pitchFamily="2" charset="0"/>
              </a:rPr>
              <a:t>montserrat</a:t>
            </a:r>
            <a:r>
              <a:rPr lang="it-IT" sz="2400" b="1" dirty="0">
                <a:latin typeface="Montserrat" pitchFamily="2" charset="0"/>
              </a:rPr>
              <a:t> 24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372EC8D-66D2-4F32-A810-4A4F4EA4F912}"/>
              </a:ext>
            </a:extLst>
          </p:cNvPr>
          <p:cNvSpPr txBox="1"/>
          <p:nvPr userDrawn="1"/>
        </p:nvSpPr>
        <p:spPr>
          <a:xfrm>
            <a:off x="374192" y="294387"/>
            <a:ext cx="718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 u="sng" kern="1200" cap="all" dirty="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rPr>
              <a:t>SAE </a:t>
            </a:r>
            <a:r>
              <a:rPr lang="en-US" sz="1200" b="1" u="sng" kern="1200" cap="all" dirty="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rPr>
              <a:t>Thermal Management Systems Symposium 2025</a:t>
            </a:r>
          </a:p>
          <a:p>
            <a:pPr marL="0" marR="0" lvl="0" indent="0" algn="l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u="sng" kern="1200" cap="all" noProof="0" dirty="0">
              <a:solidFill>
                <a:schemeClr val="tx1"/>
              </a:solidFill>
              <a:latin typeface="Montserrat" pitchFamily="2" charset="0"/>
              <a:ea typeface="+mn-ea"/>
              <a:cs typeface="+mn-cs"/>
            </a:endParaRPr>
          </a:p>
          <a:p>
            <a:endParaRPr lang="en-US" sz="1200" b="1" u="sng" cap="all" dirty="0">
              <a:latin typeface="Montserrat" pitchFamily="2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C8B279A-143B-46F6-891B-F8B4133C9F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63" y="6967553"/>
            <a:ext cx="619200" cy="270543"/>
          </a:xfrm>
          <a:prstGeom prst="rect">
            <a:avLst/>
          </a:prstGeom>
        </p:spPr>
      </p:pic>
      <p:sp>
        <p:nvSpPr>
          <p:cNvPr id="8" name="Segnaposto numero diapositiva 5">
            <a:extLst>
              <a:ext uri="{FF2B5EF4-FFF2-40B4-BE49-F238E27FC236}">
                <a16:creationId xmlns:a16="http://schemas.microsoft.com/office/drawing/2014/main" id="{A1862542-E8C9-49F1-B4CF-10490F1A04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28276" y="7049869"/>
            <a:ext cx="30232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 b="1">
                <a:solidFill>
                  <a:schemeClr val="tx1">
                    <a:tint val="75000"/>
                  </a:schemeClr>
                </a:solidFill>
                <a:latin typeface="Montserrat" pitchFamily="2" charset="0"/>
              </a:defRPr>
            </a:lvl1pPr>
          </a:lstStyle>
          <a:p>
            <a:fld id="{24DE6099-A2E5-4E0F-AA92-B3367FFEDB85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2" name="Segnaposto piè di pagina 4">
            <a:extLst>
              <a:ext uri="{FF2B5EF4-FFF2-40B4-BE49-F238E27FC236}">
                <a16:creationId xmlns:a16="http://schemas.microsoft.com/office/drawing/2014/main" id="{74F58035-EE58-590E-34C7-565D5102CB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" y="7007227"/>
            <a:ext cx="13439775" cy="18826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lang="en-US" sz="900" kern="1200" dirty="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Confidential | © </a:t>
            </a:r>
            <a:r>
              <a:rPr lang="it-IT" noProof="0" dirty="0"/>
              <a:t>Industrie</a:t>
            </a:r>
            <a:r>
              <a:rPr lang="en-US" dirty="0"/>
              <a:t> Saleri Italo S.p.A. | 08/10/2024 |SAE Thermal Management Systems Symposium</a:t>
            </a:r>
          </a:p>
        </p:txBody>
      </p:sp>
    </p:spTree>
    <p:extLst>
      <p:ext uri="{BB962C8B-B14F-4D97-AF65-F5344CB8AC3E}">
        <p14:creationId xmlns:p14="http://schemas.microsoft.com/office/powerpoint/2010/main" val="35767369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6A3311-EE49-4BDC-B6C0-D52B87F71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35" y="629775"/>
            <a:ext cx="5093968" cy="380878"/>
          </a:xfrm>
          <a:prstGeom prst="rect">
            <a:avLst/>
          </a:prstGeom>
        </p:spPr>
        <p:txBody>
          <a:bodyPr wrap="square" lIns="0" rIns="0"/>
          <a:lstStyle>
            <a:lvl1pPr>
              <a:defRPr sz="2400"/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ED4A5C4C-3738-4435-BD92-CC9BFD6DC64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0570" y="2019920"/>
            <a:ext cx="3589541" cy="914400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defRPr sz="1000"/>
            </a:lvl1pPr>
            <a:lvl2pPr marL="574700" indent="0">
              <a:buNone/>
              <a:defRPr/>
            </a:lvl2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E35B9F69-CF52-49E8-99E9-6FE64F53E9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0547" y="305145"/>
            <a:ext cx="6792776" cy="193675"/>
          </a:xfrm>
          <a:prstGeom prst="rect">
            <a:avLst/>
          </a:prstGeom>
        </p:spPr>
        <p:txBody>
          <a:bodyPr lIns="0" rIns="0"/>
          <a:lstStyle>
            <a:lvl1pPr>
              <a:defRPr lang="en-US" sz="1200" b="1" u="sng" kern="1200" dirty="0" smtClean="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 noProof="0" dirty="0"/>
              <a:t>33rd Aachen Colloquium 2024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290ED77B-DC03-4BC1-9840-8EEE8A054D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63" y="6967553"/>
            <a:ext cx="619200" cy="270543"/>
          </a:xfrm>
          <a:prstGeom prst="rect">
            <a:avLst/>
          </a:prstGeom>
        </p:spPr>
      </p:pic>
      <p:sp>
        <p:nvSpPr>
          <p:cNvPr id="8" name="Segnaposto numero diapositiva 5">
            <a:extLst>
              <a:ext uri="{FF2B5EF4-FFF2-40B4-BE49-F238E27FC236}">
                <a16:creationId xmlns:a16="http://schemas.microsoft.com/office/drawing/2014/main" id="{6565EE9F-6DF5-4497-AA7B-D138C1953D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28276" y="7049869"/>
            <a:ext cx="30232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 b="1">
                <a:solidFill>
                  <a:schemeClr val="tx1">
                    <a:tint val="75000"/>
                  </a:schemeClr>
                </a:solidFill>
                <a:latin typeface="Montserrat" pitchFamily="2" charset="0"/>
              </a:defRPr>
            </a:lvl1pPr>
          </a:lstStyle>
          <a:p>
            <a:fld id="{24DE6099-A2E5-4E0F-AA92-B3367FFEDB85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3" name="Segnaposto piè di pagina 4">
            <a:extLst>
              <a:ext uri="{FF2B5EF4-FFF2-40B4-BE49-F238E27FC236}">
                <a16:creationId xmlns:a16="http://schemas.microsoft.com/office/drawing/2014/main" id="{6DFA412C-9AC9-FF8F-CA05-4EFFEA52BF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" y="7007227"/>
            <a:ext cx="13439775" cy="18826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lang="en-US" sz="900" kern="1200" dirty="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Confidential | © </a:t>
            </a:r>
            <a:r>
              <a:rPr lang="it-IT" noProof="0" dirty="0"/>
              <a:t>Industrie</a:t>
            </a:r>
            <a:r>
              <a:rPr lang="en-US" dirty="0"/>
              <a:t> Saleri Italo S.p.A. | 08/10/2024 |SAE Thermal Management Systems Symposium</a:t>
            </a:r>
          </a:p>
        </p:txBody>
      </p:sp>
    </p:spTree>
    <p:extLst>
      <p:ext uri="{BB962C8B-B14F-4D97-AF65-F5344CB8AC3E}">
        <p14:creationId xmlns:p14="http://schemas.microsoft.com/office/powerpoint/2010/main" val="38185422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BE172EC9-EDEE-4BDB-971A-92BE6C09FE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7378"/>
            <a:ext cx="14286711" cy="757705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90A05D3-5C68-4A28-A7C5-4635C10983EA}"/>
              </a:ext>
            </a:extLst>
          </p:cNvPr>
          <p:cNvSpPr txBox="1"/>
          <p:nvPr userDrawn="1"/>
        </p:nvSpPr>
        <p:spPr>
          <a:xfrm>
            <a:off x="374191" y="1610216"/>
            <a:ext cx="4091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  <a:latin typeface="Montserrat Light" pitchFamily="2" charset="0"/>
              </a:rPr>
              <a:t>www.saleri.com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F0A1652-A92C-4BCB-A02B-87F5193775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27" y="6973918"/>
            <a:ext cx="619200" cy="27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2098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Immagine che contiene cielo notturno&#10;&#10;Descrizione generata automaticamente">
            <a:extLst>
              <a:ext uri="{FF2B5EF4-FFF2-40B4-BE49-F238E27FC236}">
                <a16:creationId xmlns:a16="http://schemas.microsoft.com/office/drawing/2014/main" id="{6B11FEED-56DF-4788-97E9-D0885EC159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700087"/>
            <a:ext cx="13439774" cy="8959849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B5A8C39-A0C7-4659-9CFD-AE21618C5821}"/>
              </a:ext>
            </a:extLst>
          </p:cNvPr>
          <p:cNvSpPr txBox="1"/>
          <p:nvPr userDrawn="1"/>
        </p:nvSpPr>
        <p:spPr>
          <a:xfrm>
            <a:off x="377800" y="7007225"/>
            <a:ext cx="67212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0" dirty="0">
                <a:solidFill>
                  <a:schemeClr val="bg1"/>
                </a:solidFill>
                <a:effectLst/>
                <a:latin typeface="Montserrat" pitchFamily="2" charset="0"/>
              </a:rPr>
              <a:t>Photo by </a:t>
            </a:r>
            <a:r>
              <a:rPr lang="en-US" sz="900" b="0" i="0" dirty="0">
                <a:solidFill>
                  <a:schemeClr val="bg1"/>
                </a:solidFill>
                <a:effectLst/>
                <a:latin typeface="Montserrat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Compare </a:t>
            </a:r>
            <a:r>
              <a:rPr lang="en-US" sz="900" b="0" i="0" dirty="0" err="1">
                <a:solidFill>
                  <a:schemeClr val="bg1"/>
                </a:solidFill>
                <a:effectLst/>
                <a:latin typeface="Montserrat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Fibre</a:t>
            </a:r>
            <a:r>
              <a:rPr lang="en-US" sz="900" b="0" i="0" dirty="0">
                <a:solidFill>
                  <a:schemeClr val="bg1"/>
                </a:solidFill>
                <a:effectLst/>
                <a:latin typeface="Montserrat" pitchFamily="2" charset="0"/>
              </a:rPr>
              <a:t> on </a:t>
            </a:r>
            <a:r>
              <a:rPr lang="en-US" sz="900" b="0" i="0" dirty="0" err="1">
                <a:solidFill>
                  <a:schemeClr val="bg1"/>
                </a:solidFill>
                <a:effectLst/>
                <a:latin typeface="Montserrat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it-IT" sz="900" dirty="0">
              <a:solidFill>
                <a:schemeClr val="bg1"/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2968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magine background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laser, pannello di controllo&#10;&#10;Descrizione generata automaticamente">
            <a:extLst>
              <a:ext uri="{FF2B5EF4-FFF2-40B4-BE49-F238E27FC236}">
                <a16:creationId xmlns:a16="http://schemas.microsoft.com/office/drawing/2014/main" id="{7A1A11BF-2FE9-46B4-BB39-86B7A18ADA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09"/>
          <a:stretch/>
        </p:blipFill>
        <p:spPr>
          <a:xfrm rot="5400000">
            <a:off x="2976563" y="-2976560"/>
            <a:ext cx="7559676" cy="135128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38F87A7-3BA0-4B9A-A848-51747BCA35B0}"/>
              </a:ext>
            </a:extLst>
          </p:cNvPr>
          <p:cNvSpPr txBox="1"/>
          <p:nvPr userDrawn="1"/>
        </p:nvSpPr>
        <p:spPr>
          <a:xfrm>
            <a:off x="377800" y="7007225"/>
            <a:ext cx="67212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effectLst/>
                <a:latin typeface="Montserrat" pitchFamily="2" charset="0"/>
              </a:rPr>
              <a:t>Photo by </a:t>
            </a:r>
            <a:r>
              <a:rPr lang="en-US" sz="900" b="0" i="0" u="none" strike="noStrike" dirty="0" err="1">
                <a:solidFill>
                  <a:schemeClr val="bg1"/>
                </a:solidFill>
                <a:effectLst/>
                <a:latin typeface="Montserrat" pitchFamily="2" charset="0"/>
                <a:hlinkClick r:id="rId3" tooltip="https://unsplash.com/@maximalfocus?utm_source=unsplash&amp;utm_medium=referral&amp;utm_content=creditCopyTex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Maximalfocus</a:t>
            </a:r>
            <a:r>
              <a:rPr lang="en-US" sz="900" dirty="0">
                <a:solidFill>
                  <a:schemeClr val="bg1"/>
                </a:solidFill>
                <a:effectLst/>
                <a:latin typeface="Montserrat" pitchFamily="2" charset="0"/>
              </a:rPr>
              <a:t> on </a:t>
            </a:r>
            <a:r>
              <a:rPr lang="en-US" sz="900" b="0" i="0" u="none" strike="noStrike" dirty="0" err="1">
                <a:solidFill>
                  <a:schemeClr val="bg1"/>
                </a:solidFill>
                <a:effectLst/>
                <a:latin typeface="Montserrat" pitchFamily="2" charset="0"/>
                <a:hlinkClick r:id="rId4" tooltip="https://unsplash.com/s/photos/maximalfocus?utm_source=unsplash&amp;utm_medium=referral&amp;utm_content=creditCopyTex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it-IT" sz="900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F65C5F9-3D31-4476-A642-667000679AD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4013" y="6973566"/>
            <a:ext cx="619200" cy="27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13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7DABC33-F91E-4CEA-93F6-18F56FAA8744}"/>
              </a:ext>
            </a:extLst>
          </p:cNvPr>
          <p:cNvSpPr txBox="1"/>
          <p:nvPr userDrawn="1"/>
        </p:nvSpPr>
        <p:spPr>
          <a:xfrm>
            <a:off x="898966" y="1409697"/>
            <a:ext cx="34525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>
                <a:solidFill>
                  <a:schemeClr val="bg1"/>
                </a:solidFill>
                <a:latin typeface="Montserrat" pitchFamily="2" charset="0"/>
              </a:rPr>
              <a:t>Agenda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17E1076-8273-49B8-9B2B-160776FD6B5F}"/>
              </a:ext>
            </a:extLst>
          </p:cNvPr>
          <p:cNvSpPr/>
          <p:nvPr userDrawn="1"/>
        </p:nvSpPr>
        <p:spPr>
          <a:xfrm>
            <a:off x="476998" y="1576388"/>
            <a:ext cx="108000" cy="468000"/>
          </a:xfrm>
          <a:prstGeom prst="rect">
            <a:avLst/>
          </a:prstGeom>
          <a:solidFill>
            <a:srgbClr val="0787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egnaposto testo 6">
            <a:extLst>
              <a:ext uri="{FF2B5EF4-FFF2-40B4-BE49-F238E27FC236}">
                <a16:creationId xmlns:a16="http://schemas.microsoft.com/office/drawing/2014/main" id="{A27C35E0-C4D9-4E4F-B73D-79A3E140B73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99051" y="2605089"/>
            <a:ext cx="4153973" cy="2471736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defRPr sz="1400">
                <a:solidFill>
                  <a:schemeClr val="bg1"/>
                </a:solidFill>
              </a:defRPr>
            </a:lvl1pPr>
            <a:lvl2pPr marL="574700" indent="0">
              <a:buNone/>
              <a:defRPr/>
            </a:lvl2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CC83FE4B-4282-4882-A43C-14FEB99418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4013" y="6973566"/>
            <a:ext cx="619200" cy="270066"/>
          </a:xfrm>
          <a:prstGeom prst="rect">
            <a:avLst/>
          </a:prstGeom>
        </p:spPr>
      </p:pic>
      <p:sp>
        <p:nvSpPr>
          <p:cNvPr id="15" name="Segnaposto numero diapositiva 3">
            <a:extLst>
              <a:ext uri="{FF2B5EF4-FFF2-40B4-BE49-F238E27FC236}">
                <a16:creationId xmlns:a16="http://schemas.microsoft.com/office/drawing/2014/main" id="{1A1898C5-469E-4554-9CA0-E1EF1EDF4B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74663" y="7016298"/>
            <a:ext cx="754062" cy="184602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Page </a:t>
            </a:r>
            <a:fld id="{24DE6099-A2E5-4E0F-AA92-B3367FFEDB85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9" name="Segnaposto piè di pagina 4">
            <a:extLst>
              <a:ext uri="{FF2B5EF4-FFF2-40B4-BE49-F238E27FC236}">
                <a16:creationId xmlns:a16="http://schemas.microsoft.com/office/drawing/2014/main" id="{3DEC10AA-4841-4454-812B-F97CC59853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51989" y="7034122"/>
            <a:ext cx="4535799" cy="1936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131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pPr>
              <a:defRPr/>
            </a:pPr>
            <a:r>
              <a:rPr lang="en-US" sz="900" dirty="0"/>
              <a:t>Confidential | © </a:t>
            </a:r>
            <a:r>
              <a:rPr lang="en-US" sz="900" dirty="0" err="1"/>
              <a:t>Industrie</a:t>
            </a:r>
            <a:r>
              <a:rPr lang="en-US" sz="900" dirty="0"/>
              <a:t> Saleri Italo S.p.A. | DD/MM/YYYY | Title</a:t>
            </a:r>
            <a:endParaRPr lang="it-IT" sz="900" dirty="0"/>
          </a:p>
        </p:txBody>
      </p:sp>
    </p:spTree>
    <p:extLst>
      <p:ext uri="{BB962C8B-B14F-4D97-AF65-F5344CB8AC3E}">
        <p14:creationId xmlns:p14="http://schemas.microsoft.com/office/powerpoint/2010/main" val="30356346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so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783E869-D1D2-4202-8635-28F6729F75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4013" y="6973566"/>
            <a:ext cx="619200" cy="270066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9970419-FEC4-4B7E-A4FF-4CB51A3FA5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74663" y="7016298"/>
            <a:ext cx="754062" cy="184602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Page </a:t>
            </a:r>
            <a:fld id="{24DE6099-A2E5-4E0F-AA92-B3367FFEDB85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9A2DDBC2-5611-4E84-B898-A49E3E6CE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35" y="629775"/>
            <a:ext cx="5093968" cy="380878"/>
          </a:xfrm>
          <a:prstGeom prst="rect">
            <a:avLst/>
          </a:prstGeom>
        </p:spPr>
        <p:txBody>
          <a:bodyPr wrap="square" lIns="0" rIns="0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Fare clic per modificare lo stile</a:t>
            </a:r>
          </a:p>
        </p:txBody>
      </p:sp>
      <p:sp>
        <p:nvSpPr>
          <p:cNvPr id="9" name="Segnaposto testo 11">
            <a:extLst>
              <a:ext uri="{FF2B5EF4-FFF2-40B4-BE49-F238E27FC236}">
                <a16:creationId xmlns:a16="http://schemas.microsoft.com/office/drawing/2014/main" id="{ADE738E8-3E69-4166-8A61-78FA2BBA9C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0547" y="305145"/>
            <a:ext cx="6792776" cy="193675"/>
          </a:xfrm>
          <a:prstGeom prst="rect">
            <a:avLst/>
          </a:prstGeom>
        </p:spPr>
        <p:txBody>
          <a:bodyPr lIns="0" rIns="0"/>
          <a:lstStyle>
            <a:lvl1pPr>
              <a:defRPr sz="1200" b="1" u="sng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0" name="Segnaposto testo 6">
            <a:extLst>
              <a:ext uri="{FF2B5EF4-FFF2-40B4-BE49-F238E27FC236}">
                <a16:creationId xmlns:a16="http://schemas.microsoft.com/office/drawing/2014/main" id="{8CB57EF6-F36B-4248-96E4-E0484ADBD9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663" y="1058086"/>
            <a:ext cx="4125912" cy="313514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1pPr>
            <a:lvl2pPr marL="574700" indent="0">
              <a:buNone/>
              <a:defRPr/>
            </a:lvl2pPr>
          </a:lstStyle>
          <a:p>
            <a:pPr lvl="0"/>
            <a:r>
              <a:rPr lang="it-IT" dirty="0"/>
              <a:t>Fare clic per modificare sottotitolo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8388A834-39A2-4171-B703-EF34FFF9D4F3}"/>
              </a:ext>
            </a:extLst>
          </p:cNvPr>
          <p:cNvSpPr/>
          <p:nvPr userDrawn="1"/>
        </p:nvSpPr>
        <p:spPr>
          <a:xfrm>
            <a:off x="474662" y="1583263"/>
            <a:ext cx="3960000" cy="5229225"/>
          </a:xfrm>
          <a:prstGeom prst="rect">
            <a:avLst/>
          </a:prstGeom>
          <a:solidFill>
            <a:srgbClr val="95C6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A1B98419-9558-4110-AE78-26D7B2458335}"/>
              </a:ext>
            </a:extLst>
          </p:cNvPr>
          <p:cNvSpPr/>
          <p:nvPr userDrawn="1"/>
        </p:nvSpPr>
        <p:spPr>
          <a:xfrm>
            <a:off x="4739886" y="1579037"/>
            <a:ext cx="3960000" cy="5229225"/>
          </a:xfrm>
          <a:prstGeom prst="rect">
            <a:avLst/>
          </a:prstGeom>
          <a:solidFill>
            <a:srgbClr val="497A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8557DB0A-5F3E-4637-BD52-4617064120B5}"/>
              </a:ext>
            </a:extLst>
          </p:cNvPr>
          <p:cNvSpPr/>
          <p:nvPr userDrawn="1"/>
        </p:nvSpPr>
        <p:spPr>
          <a:xfrm>
            <a:off x="9005113" y="1576388"/>
            <a:ext cx="3960000" cy="5229225"/>
          </a:xfrm>
          <a:prstGeom prst="rect">
            <a:avLst/>
          </a:prstGeom>
          <a:solidFill>
            <a:srgbClr val="1C40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Segnaposto testo 6">
            <a:extLst>
              <a:ext uri="{FF2B5EF4-FFF2-40B4-BE49-F238E27FC236}">
                <a16:creationId xmlns:a16="http://schemas.microsoft.com/office/drawing/2014/main" id="{918670ED-C483-480E-BF0E-3BF1A7FD92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6081" y="1774108"/>
            <a:ext cx="3797319" cy="360111"/>
          </a:xfrm>
          <a:prstGeom prst="rect">
            <a:avLst/>
          </a:prstGeom>
        </p:spPr>
        <p:txBody>
          <a:bodyPr lIns="0" rIns="0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defRPr sz="1200" b="1">
                <a:solidFill>
                  <a:schemeClr val="bg1"/>
                </a:solidFill>
              </a:defRPr>
            </a:lvl1pPr>
            <a:lvl2pPr marL="574700" indent="0">
              <a:buNone/>
              <a:defRPr/>
            </a:lvl2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8" name="Segnaposto testo 6">
            <a:extLst>
              <a:ext uri="{FF2B5EF4-FFF2-40B4-BE49-F238E27FC236}">
                <a16:creationId xmlns:a16="http://schemas.microsoft.com/office/drawing/2014/main" id="{CE164F04-6385-4F76-850F-2A3EAD736B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21228" y="1777868"/>
            <a:ext cx="3797319" cy="360111"/>
          </a:xfrm>
          <a:prstGeom prst="rect">
            <a:avLst/>
          </a:prstGeom>
        </p:spPr>
        <p:txBody>
          <a:bodyPr lIns="0" rIns="0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defRPr sz="1200" b="1">
                <a:solidFill>
                  <a:schemeClr val="bg1"/>
                </a:solidFill>
              </a:defRPr>
            </a:lvl1pPr>
            <a:lvl2pPr marL="574700" indent="0">
              <a:buNone/>
              <a:defRPr/>
            </a:lvl2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9" name="Segnaposto testo 6">
            <a:extLst>
              <a:ext uri="{FF2B5EF4-FFF2-40B4-BE49-F238E27FC236}">
                <a16:creationId xmlns:a16="http://schemas.microsoft.com/office/drawing/2014/main" id="{5F7EF880-BE2E-4934-A6BA-264922BD00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083287" y="1774107"/>
            <a:ext cx="3797319" cy="360111"/>
          </a:xfrm>
          <a:prstGeom prst="rect">
            <a:avLst/>
          </a:prstGeom>
        </p:spPr>
        <p:txBody>
          <a:bodyPr lIns="0" rIns="0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defRPr sz="1200" b="1">
                <a:solidFill>
                  <a:schemeClr val="bg1"/>
                </a:solidFill>
              </a:defRPr>
            </a:lvl1pPr>
            <a:lvl2pPr marL="574700" indent="0">
              <a:buNone/>
              <a:defRPr/>
            </a:lvl2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22" name="Segnaposto testo 6">
            <a:extLst>
              <a:ext uri="{FF2B5EF4-FFF2-40B4-BE49-F238E27FC236}">
                <a16:creationId xmlns:a16="http://schemas.microsoft.com/office/drawing/2014/main" id="{FEE49684-844F-43FA-9E06-8F9160A0102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46081" y="2306284"/>
            <a:ext cx="3797319" cy="4306687"/>
          </a:xfrm>
          <a:prstGeom prst="rect">
            <a:avLst/>
          </a:prstGeom>
        </p:spPr>
        <p:txBody>
          <a:bodyPr lIns="0" rIns="0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defRPr sz="1200" b="0">
                <a:solidFill>
                  <a:schemeClr val="bg1"/>
                </a:solidFill>
              </a:defRPr>
            </a:lvl1pPr>
            <a:lvl2pPr marL="574700" indent="0">
              <a:buNone/>
              <a:defRPr/>
            </a:lvl2pPr>
          </a:lstStyle>
          <a:p>
            <a:pPr lvl="0"/>
            <a:endParaRPr lang="it-IT" b="0" dirty="0"/>
          </a:p>
          <a:p>
            <a:pPr lvl="0"/>
            <a:endParaRPr lang="it-IT" b="0" dirty="0"/>
          </a:p>
          <a:p>
            <a:pPr lvl="0"/>
            <a:endParaRPr lang="it-IT" b="0" dirty="0"/>
          </a:p>
          <a:p>
            <a:pPr lvl="0"/>
            <a:endParaRPr lang="it-IT" b="0" dirty="0"/>
          </a:p>
          <a:p>
            <a:pPr lvl="0"/>
            <a:endParaRPr lang="it-IT" b="0" dirty="0"/>
          </a:p>
          <a:p>
            <a:pPr lvl="0"/>
            <a:r>
              <a:rPr lang="it-IT" b="0" dirty="0"/>
              <a:t>immagine</a:t>
            </a:r>
            <a:endParaRPr lang="it-IT" dirty="0"/>
          </a:p>
        </p:txBody>
      </p:sp>
      <p:sp>
        <p:nvSpPr>
          <p:cNvPr id="23" name="Segnaposto testo 6">
            <a:extLst>
              <a:ext uri="{FF2B5EF4-FFF2-40B4-BE49-F238E27FC236}">
                <a16:creationId xmlns:a16="http://schemas.microsoft.com/office/drawing/2014/main" id="{DEB61A64-F797-4142-9164-68B9B7CC80B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21228" y="2307518"/>
            <a:ext cx="3797319" cy="4306687"/>
          </a:xfrm>
          <a:prstGeom prst="rect">
            <a:avLst/>
          </a:prstGeom>
        </p:spPr>
        <p:txBody>
          <a:bodyPr lIns="0" rIns="0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defRPr sz="1200" b="0">
                <a:solidFill>
                  <a:schemeClr val="bg1"/>
                </a:solidFill>
              </a:defRPr>
            </a:lvl1pPr>
            <a:lvl2pPr marL="574700" indent="0">
              <a:buNone/>
              <a:defRPr/>
            </a:lvl2pPr>
          </a:lstStyle>
          <a:p>
            <a:pPr lvl="0"/>
            <a:endParaRPr lang="it-IT" b="0" dirty="0"/>
          </a:p>
          <a:p>
            <a:pPr lvl="0"/>
            <a:endParaRPr lang="it-IT" b="0" dirty="0"/>
          </a:p>
          <a:p>
            <a:pPr lvl="0"/>
            <a:endParaRPr lang="it-IT" b="0" dirty="0"/>
          </a:p>
          <a:p>
            <a:pPr lvl="0"/>
            <a:endParaRPr lang="it-IT" b="0" dirty="0"/>
          </a:p>
          <a:p>
            <a:pPr lvl="0"/>
            <a:endParaRPr lang="it-IT" b="0" dirty="0"/>
          </a:p>
          <a:p>
            <a:pPr lvl="0"/>
            <a:r>
              <a:rPr lang="it-IT" b="0" dirty="0"/>
              <a:t>immagine</a:t>
            </a:r>
            <a:endParaRPr lang="it-IT" dirty="0"/>
          </a:p>
        </p:txBody>
      </p:sp>
      <p:sp>
        <p:nvSpPr>
          <p:cNvPr id="24" name="Segnaposto testo 6">
            <a:extLst>
              <a:ext uri="{FF2B5EF4-FFF2-40B4-BE49-F238E27FC236}">
                <a16:creationId xmlns:a16="http://schemas.microsoft.com/office/drawing/2014/main" id="{BECEDD89-FCF9-441A-984C-F5697EDD1AB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83286" y="2306283"/>
            <a:ext cx="3797319" cy="4306687"/>
          </a:xfrm>
          <a:prstGeom prst="rect">
            <a:avLst/>
          </a:prstGeom>
        </p:spPr>
        <p:txBody>
          <a:bodyPr lIns="0" rIns="0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defRPr sz="1200" b="0">
                <a:solidFill>
                  <a:schemeClr val="bg1"/>
                </a:solidFill>
              </a:defRPr>
            </a:lvl1pPr>
            <a:lvl2pPr marL="574700" indent="0">
              <a:buNone/>
              <a:defRPr/>
            </a:lvl2pPr>
          </a:lstStyle>
          <a:p>
            <a:pPr lvl="0"/>
            <a:endParaRPr lang="it-IT" b="0" dirty="0"/>
          </a:p>
          <a:p>
            <a:pPr lvl="0"/>
            <a:endParaRPr lang="it-IT" b="0" dirty="0"/>
          </a:p>
          <a:p>
            <a:pPr lvl="0"/>
            <a:endParaRPr lang="it-IT" b="0" dirty="0"/>
          </a:p>
          <a:p>
            <a:pPr lvl="0"/>
            <a:endParaRPr lang="it-IT" b="0" dirty="0"/>
          </a:p>
          <a:p>
            <a:pPr lvl="0"/>
            <a:endParaRPr lang="it-IT" b="0" dirty="0"/>
          </a:p>
          <a:p>
            <a:pPr lvl="0"/>
            <a:r>
              <a:rPr lang="it-IT" b="0" dirty="0"/>
              <a:t>immagine</a:t>
            </a:r>
            <a:endParaRPr lang="it-IT" dirty="0"/>
          </a:p>
        </p:txBody>
      </p:sp>
      <p:sp>
        <p:nvSpPr>
          <p:cNvPr id="21" name="Segnaposto piè di pagina 4">
            <a:extLst>
              <a:ext uri="{FF2B5EF4-FFF2-40B4-BE49-F238E27FC236}">
                <a16:creationId xmlns:a16="http://schemas.microsoft.com/office/drawing/2014/main" id="{889A4240-BA15-440B-939B-EDC685265F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51989" y="7034122"/>
            <a:ext cx="4535799" cy="1936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131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pPr>
              <a:defRPr/>
            </a:pPr>
            <a:r>
              <a:rPr lang="en-US" sz="900" dirty="0"/>
              <a:t>Confidential | © </a:t>
            </a:r>
            <a:r>
              <a:rPr lang="en-US" sz="900" dirty="0" err="1"/>
              <a:t>Industrie</a:t>
            </a:r>
            <a:r>
              <a:rPr lang="en-US" sz="900" dirty="0"/>
              <a:t> Saleri Italo S.p.A. | DD/MM/YYYY | Title</a:t>
            </a:r>
            <a:endParaRPr lang="it-IT" sz="900" dirty="0"/>
          </a:p>
        </p:txBody>
      </p:sp>
    </p:spTree>
    <p:extLst>
      <p:ext uri="{BB962C8B-B14F-4D97-AF65-F5344CB8AC3E}">
        <p14:creationId xmlns:p14="http://schemas.microsoft.com/office/powerpoint/2010/main" val="33673020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9A2DDBC2-5611-4E84-B898-A49E3E6CE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35" y="629774"/>
            <a:ext cx="12490178" cy="428311"/>
          </a:xfrm>
          <a:prstGeom prst="rect">
            <a:avLst/>
          </a:prstGeom>
        </p:spPr>
        <p:txBody>
          <a:bodyPr wrap="square" lIns="0" rIns="0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Fare clic per modificare lo stile</a:t>
            </a: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A25424D4-75DE-4110-B6C0-27A88F4FF9D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0570" y="1511161"/>
            <a:ext cx="3589541" cy="751855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>
                <a:solidFill>
                  <a:schemeClr val="bg1"/>
                </a:solidFill>
              </a:defRPr>
            </a:lvl1pPr>
            <a:lvl2pPr marL="574700" indent="0">
              <a:buNone/>
              <a:defRPr/>
            </a:lvl2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0"/>
            <a:endParaRPr lang="it-IT" dirty="0"/>
          </a:p>
        </p:txBody>
      </p:sp>
      <p:sp>
        <p:nvSpPr>
          <p:cNvPr id="9" name="Segnaposto testo 11">
            <a:extLst>
              <a:ext uri="{FF2B5EF4-FFF2-40B4-BE49-F238E27FC236}">
                <a16:creationId xmlns:a16="http://schemas.microsoft.com/office/drawing/2014/main" id="{ADE738E8-3E69-4166-8A61-78FA2BBA9C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0547" y="305145"/>
            <a:ext cx="6792776" cy="193675"/>
          </a:xfrm>
          <a:prstGeom prst="rect">
            <a:avLst/>
          </a:prstGeom>
        </p:spPr>
        <p:txBody>
          <a:bodyPr lIns="0" rIns="0"/>
          <a:lstStyle>
            <a:lvl1pPr>
              <a:defRPr sz="1200" b="1" u="sng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0" name="Segnaposto testo 6">
            <a:extLst>
              <a:ext uri="{FF2B5EF4-FFF2-40B4-BE49-F238E27FC236}">
                <a16:creationId xmlns:a16="http://schemas.microsoft.com/office/drawing/2014/main" id="{8CB57EF6-F36B-4248-96E4-E0484ADBD9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663" y="1058086"/>
            <a:ext cx="12490450" cy="313514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1pPr>
            <a:lvl2pPr marL="574700" indent="0">
              <a:buNone/>
              <a:defRPr/>
            </a:lvl2pPr>
          </a:lstStyle>
          <a:p>
            <a:pPr lvl="0"/>
            <a:r>
              <a:rPr lang="it-IT" dirty="0"/>
              <a:t>Fare clic per modificare sottotitolo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BE0D7588-E54F-4239-A477-CA548CC541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4013" y="6973566"/>
            <a:ext cx="619200" cy="270066"/>
          </a:xfrm>
          <a:prstGeom prst="rect">
            <a:avLst/>
          </a:prstGeom>
        </p:spPr>
      </p:pic>
      <p:sp>
        <p:nvSpPr>
          <p:cNvPr id="12" name="Segnaposto numero diapositiva 3">
            <a:extLst>
              <a:ext uri="{FF2B5EF4-FFF2-40B4-BE49-F238E27FC236}">
                <a16:creationId xmlns:a16="http://schemas.microsoft.com/office/drawing/2014/main" id="{5935110C-104D-43F2-8900-0B7AD65D0D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74663" y="7016298"/>
            <a:ext cx="754062" cy="184602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Page </a:t>
            </a:r>
            <a:fld id="{24DE6099-A2E5-4E0F-AA92-B3367FFEDB85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13" name="Segnaposto testo 6">
            <a:extLst>
              <a:ext uri="{FF2B5EF4-FFF2-40B4-BE49-F238E27FC236}">
                <a16:creationId xmlns:a16="http://schemas.microsoft.com/office/drawing/2014/main" id="{3A3648A0-814C-40CB-A32D-80A16AC7A9C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0570" y="2332243"/>
            <a:ext cx="3589541" cy="2045323"/>
          </a:xfrm>
          <a:prstGeom prst="rect">
            <a:avLst/>
          </a:prstGeom>
        </p:spPr>
        <p:txBody>
          <a:bodyPr lIns="0" rIns="0"/>
          <a:lstStyle>
            <a:lvl1pPr marL="171450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000">
                <a:solidFill>
                  <a:schemeClr val="bg1"/>
                </a:solidFill>
              </a:defRPr>
            </a:lvl1pPr>
            <a:lvl2pPr marL="574700" indent="0">
              <a:buNone/>
              <a:defRPr/>
            </a:lvl2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0"/>
            <a:r>
              <a:rPr lang="it-IT" dirty="0"/>
              <a:t>Testo</a:t>
            </a:r>
          </a:p>
          <a:p>
            <a:pPr lvl="0"/>
            <a:r>
              <a:rPr lang="it-IT" dirty="0"/>
              <a:t>Testo</a:t>
            </a:r>
          </a:p>
          <a:p>
            <a:pPr lvl="0"/>
            <a:r>
              <a:rPr lang="it-IT" dirty="0"/>
              <a:t>Testo</a:t>
            </a:r>
          </a:p>
          <a:p>
            <a:pPr lvl="0"/>
            <a:endParaRPr lang="it-IT" dirty="0"/>
          </a:p>
          <a:p>
            <a:pPr lvl="0"/>
            <a:endParaRPr lang="it-IT" dirty="0"/>
          </a:p>
          <a:p>
            <a:pPr lvl="0"/>
            <a:endParaRPr lang="it-IT" dirty="0"/>
          </a:p>
        </p:txBody>
      </p:sp>
      <p:sp>
        <p:nvSpPr>
          <p:cNvPr id="15" name="Segnaposto piè di pagina 4">
            <a:extLst>
              <a:ext uri="{FF2B5EF4-FFF2-40B4-BE49-F238E27FC236}">
                <a16:creationId xmlns:a16="http://schemas.microsoft.com/office/drawing/2014/main" id="{31DFAA5E-7DB7-4239-9C9B-C3D7169F99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51989" y="7034122"/>
            <a:ext cx="4535799" cy="1936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131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pPr>
              <a:defRPr/>
            </a:pPr>
            <a:r>
              <a:rPr lang="en-US" sz="900" dirty="0"/>
              <a:t>Confidential | © </a:t>
            </a:r>
            <a:r>
              <a:rPr lang="en-US" sz="900" dirty="0" err="1"/>
              <a:t>Industrie</a:t>
            </a:r>
            <a:r>
              <a:rPr lang="en-US" sz="900" dirty="0"/>
              <a:t> Saleri Italo S.p.A. | DD/MM/YYYY | Title</a:t>
            </a:r>
            <a:endParaRPr lang="it-IT" sz="900" dirty="0"/>
          </a:p>
        </p:txBody>
      </p:sp>
    </p:spTree>
    <p:extLst>
      <p:ext uri="{BB962C8B-B14F-4D97-AF65-F5344CB8AC3E}">
        <p14:creationId xmlns:p14="http://schemas.microsoft.com/office/powerpoint/2010/main" val="26755785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cielo notturno&#10;&#10;Descrizione generata automaticamente">
            <a:extLst>
              <a:ext uri="{FF2B5EF4-FFF2-40B4-BE49-F238E27FC236}">
                <a16:creationId xmlns:a16="http://schemas.microsoft.com/office/drawing/2014/main" id="{00C817E9-34D9-47C7-8C2E-778C933C61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700087"/>
            <a:ext cx="13439774" cy="895984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1266350-9A80-4F76-9399-17C97F27C3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4013" y="6973566"/>
            <a:ext cx="619200" cy="270066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D8A216E-4443-4E6D-A5FE-00E1107038B5}"/>
              </a:ext>
            </a:extLst>
          </p:cNvPr>
          <p:cNvSpPr txBox="1"/>
          <p:nvPr userDrawn="1"/>
        </p:nvSpPr>
        <p:spPr>
          <a:xfrm>
            <a:off x="377800" y="7007225"/>
            <a:ext cx="67212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0" dirty="0">
                <a:solidFill>
                  <a:schemeClr val="bg1"/>
                </a:solidFill>
                <a:effectLst/>
                <a:latin typeface="Montserrat" pitchFamily="2" charset="0"/>
              </a:rPr>
              <a:t>Photo by </a:t>
            </a:r>
            <a:r>
              <a:rPr lang="en-US" sz="900" b="0" i="0" dirty="0">
                <a:solidFill>
                  <a:schemeClr val="bg1"/>
                </a:solidFill>
                <a:effectLst/>
                <a:latin typeface="Montserrat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Compare </a:t>
            </a:r>
            <a:r>
              <a:rPr lang="en-US" sz="900" b="0" i="0" dirty="0" err="1">
                <a:solidFill>
                  <a:schemeClr val="bg1"/>
                </a:solidFill>
                <a:effectLst/>
                <a:latin typeface="Montserrat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Fibre</a:t>
            </a:r>
            <a:r>
              <a:rPr lang="en-US" sz="900" b="0" i="0" dirty="0">
                <a:solidFill>
                  <a:schemeClr val="bg1"/>
                </a:solidFill>
                <a:effectLst/>
                <a:latin typeface="Montserrat" pitchFamily="2" charset="0"/>
              </a:rPr>
              <a:t> on </a:t>
            </a:r>
            <a:r>
              <a:rPr lang="en-US" sz="900" b="0" i="0" dirty="0" err="1">
                <a:solidFill>
                  <a:schemeClr val="bg1"/>
                </a:solidFill>
                <a:effectLst/>
                <a:latin typeface="Montserrat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it-IT" sz="900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2" name="CasellaDiTesto 7">
            <a:extLst>
              <a:ext uri="{FF2B5EF4-FFF2-40B4-BE49-F238E27FC236}">
                <a16:creationId xmlns:a16="http://schemas.microsoft.com/office/drawing/2014/main" id="{B86E11DB-5399-2308-BEF1-EF2F128A4596}"/>
              </a:ext>
            </a:extLst>
          </p:cNvPr>
          <p:cNvSpPr txBox="1"/>
          <p:nvPr userDrawn="1"/>
        </p:nvSpPr>
        <p:spPr>
          <a:xfrm>
            <a:off x="377800" y="6347951"/>
            <a:ext cx="3254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  <a:latin typeface="Montserrat Light" pitchFamily="2" charset="0"/>
              </a:rPr>
              <a:t>www.saleri.com</a:t>
            </a:r>
          </a:p>
        </p:txBody>
      </p:sp>
    </p:spTree>
    <p:extLst>
      <p:ext uri="{BB962C8B-B14F-4D97-AF65-F5344CB8AC3E}">
        <p14:creationId xmlns:p14="http://schemas.microsoft.com/office/powerpoint/2010/main" val="1653688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so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9970419-FEC4-4B7E-A4FF-4CB51A3FA5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74663" y="7016298"/>
            <a:ext cx="754062" cy="184602"/>
          </a:xfrm>
        </p:spPr>
        <p:txBody>
          <a:bodyPr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Page </a:t>
            </a:r>
            <a:fld id="{24DE6099-A2E5-4E0F-AA92-B3367FFEDB85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9A2DDBC2-5611-4E84-B898-A49E3E6CE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35" y="629775"/>
            <a:ext cx="5093968" cy="380878"/>
          </a:xfrm>
          <a:prstGeom prst="rect">
            <a:avLst/>
          </a:prstGeom>
        </p:spPr>
        <p:txBody>
          <a:bodyPr wrap="square" lIns="0" rIns="0"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 stile</a:t>
            </a:r>
          </a:p>
        </p:txBody>
      </p:sp>
      <p:sp>
        <p:nvSpPr>
          <p:cNvPr id="9" name="Segnaposto testo 11">
            <a:extLst>
              <a:ext uri="{FF2B5EF4-FFF2-40B4-BE49-F238E27FC236}">
                <a16:creationId xmlns:a16="http://schemas.microsoft.com/office/drawing/2014/main" id="{ADE738E8-3E69-4166-8A61-78FA2BBA9C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0547" y="305145"/>
            <a:ext cx="6792776" cy="193675"/>
          </a:xfrm>
          <a:prstGeom prst="rect">
            <a:avLst/>
          </a:prstGeom>
        </p:spPr>
        <p:txBody>
          <a:bodyPr lIns="0" rIns="0"/>
          <a:lstStyle>
            <a:lvl1pPr>
              <a:defRPr sz="1200" b="1" u="sng">
                <a:solidFill>
                  <a:schemeClr val="tx1"/>
                </a:solidFill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0" name="Segnaposto testo 6">
            <a:extLst>
              <a:ext uri="{FF2B5EF4-FFF2-40B4-BE49-F238E27FC236}">
                <a16:creationId xmlns:a16="http://schemas.microsoft.com/office/drawing/2014/main" id="{8CB57EF6-F36B-4248-96E4-E0484ADBD9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663" y="1058086"/>
            <a:ext cx="4125912" cy="313514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tx1"/>
                </a:solidFill>
              </a:defRPr>
            </a:lvl1pPr>
            <a:lvl2pPr marL="574700" indent="0">
              <a:buNone/>
              <a:defRPr/>
            </a:lvl2pPr>
          </a:lstStyle>
          <a:p>
            <a:pPr lvl="0"/>
            <a:r>
              <a:rPr lang="it-IT" dirty="0"/>
              <a:t>Fare clic per modificare sottotitolo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8388A834-39A2-4171-B703-EF34FFF9D4F3}"/>
              </a:ext>
            </a:extLst>
          </p:cNvPr>
          <p:cNvSpPr/>
          <p:nvPr userDrawn="1"/>
        </p:nvSpPr>
        <p:spPr>
          <a:xfrm>
            <a:off x="474662" y="1583263"/>
            <a:ext cx="3960000" cy="5229225"/>
          </a:xfrm>
          <a:prstGeom prst="rect">
            <a:avLst/>
          </a:prstGeom>
          <a:solidFill>
            <a:srgbClr val="95C6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A1B98419-9558-4110-AE78-26D7B2458335}"/>
              </a:ext>
            </a:extLst>
          </p:cNvPr>
          <p:cNvSpPr/>
          <p:nvPr userDrawn="1"/>
        </p:nvSpPr>
        <p:spPr>
          <a:xfrm>
            <a:off x="4739886" y="1579037"/>
            <a:ext cx="3960000" cy="5229225"/>
          </a:xfrm>
          <a:prstGeom prst="rect">
            <a:avLst/>
          </a:prstGeom>
          <a:solidFill>
            <a:srgbClr val="497A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8557DB0A-5F3E-4637-BD52-4617064120B5}"/>
              </a:ext>
            </a:extLst>
          </p:cNvPr>
          <p:cNvSpPr/>
          <p:nvPr userDrawn="1"/>
        </p:nvSpPr>
        <p:spPr>
          <a:xfrm>
            <a:off x="9005113" y="1576388"/>
            <a:ext cx="3960000" cy="5229225"/>
          </a:xfrm>
          <a:prstGeom prst="rect">
            <a:avLst/>
          </a:prstGeom>
          <a:solidFill>
            <a:srgbClr val="1C40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Segnaposto testo 6">
            <a:extLst>
              <a:ext uri="{FF2B5EF4-FFF2-40B4-BE49-F238E27FC236}">
                <a16:creationId xmlns:a16="http://schemas.microsoft.com/office/drawing/2014/main" id="{918670ED-C483-480E-BF0E-3BF1A7FD92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6081" y="1774108"/>
            <a:ext cx="3797319" cy="360111"/>
          </a:xfrm>
          <a:prstGeom prst="rect">
            <a:avLst/>
          </a:prstGeom>
        </p:spPr>
        <p:txBody>
          <a:bodyPr lIns="0" rIns="0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defRPr sz="1200" b="1">
                <a:solidFill>
                  <a:schemeClr val="bg1"/>
                </a:solidFill>
              </a:defRPr>
            </a:lvl1pPr>
            <a:lvl2pPr marL="574700" indent="0">
              <a:buNone/>
              <a:defRPr/>
            </a:lvl2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8" name="Segnaposto testo 6">
            <a:extLst>
              <a:ext uri="{FF2B5EF4-FFF2-40B4-BE49-F238E27FC236}">
                <a16:creationId xmlns:a16="http://schemas.microsoft.com/office/drawing/2014/main" id="{CE164F04-6385-4F76-850F-2A3EAD736B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21228" y="1777868"/>
            <a:ext cx="3797319" cy="360111"/>
          </a:xfrm>
          <a:prstGeom prst="rect">
            <a:avLst/>
          </a:prstGeom>
        </p:spPr>
        <p:txBody>
          <a:bodyPr lIns="0" rIns="0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defRPr sz="1200" b="1">
                <a:solidFill>
                  <a:schemeClr val="bg1"/>
                </a:solidFill>
              </a:defRPr>
            </a:lvl1pPr>
            <a:lvl2pPr marL="574700" indent="0">
              <a:buNone/>
              <a:defRPr/>
            </a:lvl2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9" name="Segnaposto testo 6">
            <a:extLst>
              <a:ext uri="{FF2B5EF4-FFF2-40B4-BE49-F238E27FC236}">
                <a16:creationId xmlns:a16="http://schemas.microsoft.com/office/drawing/2014/main" id="{5F7EF880-BE2E-4934-A6BA-264922BD00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083287" y="1774107"/>
            <a:ext cx="3797319" cy="360111"/>
          </a:xfrm>
          <a:prstGeom prst="rect">
            <a:avLst/>
          </a:prstGeom>
        </p:spPr>
        <p:txBody>
          <a:bodyPr lIns="0" rIns="0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defRPr sz="1200" b="1">
                <a:solidFill>
                  <a:schemeClr val="bg1"/>
                </a:solidFill>
              </a:defRPr>
            </a:lvl1pPr>
            <a:lvl2pPr marL="574700" indent="0">
              <a:buNone/>
              <a:defRPr/>
            </a:lvl2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22" name="Segnaposto testo 6">
            <a:extLst>
              <a:ext uri="{FF2B5EF4-FFF2-40B4-BE49-F238E27FC236}">
                <a16:creationId xmlns:a16="http://schemas.microsoft.com/office/drawing/2014/main" id="{FEE49684-844F-43FA-9E06-8F9160A0102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46081" y="2306284"/>
            <a:ext cx="3797319" cy="4306687"/>
          </a:xfrm>
          <a:prstGeom prst="rect">
            <a:avLst/>
          </a:prstGeom>
        </p:spPr>
        <p:txBody>
          <a:bodyPr lIns="0" rIns="0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defRPr sz="1200" b="0">
                <a:solidFill>
                  <a:schemeClr val="bg1"/>
                </a:solidFill>
              </a:defRPr>
            </a:lvl1pPr>
            <a:lvl2pPr marL="574700" indent="0">
              <a:buNone/>
              <a:defRPr/>
            </a:lvl2pPr>
          </a:lstStyle>
          <a:p>
            <a:pPr lvl="0"/>
            <a:endParaRPr lang="it-IT" b="0" dirty="0"/>
          </a:p>
          <a:p>
            <a:pPr lvl="0"/>
            <a:endParaRPr lang="it-IT" b="0" dirty="0"/>
          </a:p>
          <a:p>
            <a:pPr lvl="0"/>
            <a:endParaRPr lang="it-IT" b="0" dirty="0"/>
          </a:p>
          <a:p>
            <a:pPr lvl="0"/>
            <a:endParaRPr lang="it-IT" b="0" dirty="0"/>
          </a:p>
          <a:p>
            <a:pPr lvl="0"/>
            <a:endParaRPr lang="it-IT" b="0" dirty="0"/>
          </a:p>
          <a:p>
            <a:pPr lvl="0"/>
            <a:r>
              <a:rPr lang="it-IT" b="0" dirty="0"/>
              <a:t>immagine</a:t>
            </a:r>
            <a:endParaRPr lang="it-IT" dirty="0"/>
          </a:p>
        </p:txBody>
      </p:sp>
      <p:sp>
        <p:nvSpPr>
          <p:cNvPr id="23" name="Segnaposto testo 6">
            <a:extLst>
              <a:ext uri="{FF2B5EF4-FFF2-40B4-BE49-F238E27FC236}">
                <a16:creationId xmlns:a16="http://schemas.microsoft.com/office/drawing/2014/main" id="{DEB61A64-F797-4142-9164-68B9B7CC80B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21228" y="2307518"/>
            <a:ext cx="3797319" cy="4306687"/>
          </a:xfrm>
          <a:prstGeom prst="rect">
            <a:avLst/>
          </a:prstGeom>
        </p:spPr>
        <p:txBody>
          <a:bodyPr lIns="0" rIns="0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defRPr sz="1200" b="0">
                <a:solidFill>
                  <a:schemeClr val="bg1"/>
                </a:solidFill>
              </a:defRPr>
            </a:lvl1pPr>
            <a:lvl2pPr marL="574700" indent="0">
              <a:buNone/>
              <a:defRPr/>
            </a:lvl2pPr>
          </a:lstStyle>
          <a:p>
            <a:pPr lvl="0"/>
            <a:endParaRPr lang="it-IT" b="0" dirty="0"/>
          </a:p>
          <a:p>
            <a:pPr lvl="0"/>
            <a:endParaRPr lang="it-IT" b="0" dirty="0"/>
          </a:p>
          <a:p>
            <a:pPr lvl="0"/>
            <a:endParaRPr lang="it-IT" b="0" dirty="0"/>
          </a:p>
          <a:p>
            <a:pPr lvl="0"/>
            <a:endParaRPr lang="it-IT" b="0" dirty="0"/>
          </a:p>
          <a:p>
            <a:pPr lvl="0"/>
            <a:endParaRPr lang="it-IT" b="0" dirty="0"/>
          </a:p>
          <a:p>
            <a:pPr lvl="0"/>
            <a:r>
              <a:rPr lang="it-IT" b="0" dirty="0"/>
              <a:t>immagine</a:t>
            </a:r>
            <a:endParaRPr lang="it-IT" dirty="0"/>
          </a:p>
        </p:txBody>
      </p:sp>
      <p:sp>
        <p:nvSpPr>
          <p:cNvPr id="24" name="Segnaposto testo 6">
            <a:extLst>
              <a:ext uri="{FF2B5EF4-FFF2-40B4-BE49-F238E27FC236}">
                <a16:creationId xmlns:a16="http://schemas.microsoft.com/office/drawing/2014/main" id="{BECEDD89-FCF9-441A-984C-F5697EDD1AB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83286" y="2306283"/>
            <a:ext cx="3797319" cy="4306687"/>
          </a:xfrm>
          <a:prstGeom prst="rect">
            <a:avLst/>
          </a:prstGeom>
        </p:spPr>
        <p:txBody>
          <a:bodyPr lIns="0" rIns="0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defRPr sz="1200" b="0">
                <a:solidFill>
                  <a:schemeClr val="bg1"/>
                </a:solidFill>
              </a:defRPr>
            </a:lvl1pPr>
            <a:lvl2pPr marL="574700" indent="0">
              <a:buNone/>
              <a:defRPr/>
            </a:lvl2pPr>
          </a:lstStyle>
          <a:p>
            <a:pPr lvl="0"/>
            <a:endParaRPr lang="it-IT" b="0" dirty="0"/>
          </a:p>
          <a:p>
            <a:pPr lvl="0"/>
            <a:endParaRPr lang="it-IT" b="0" dirty="0"/>
          </a:p>
          <a:p>
            <a:pPr lvl="0"/>
            <a:endParaRPr lang="it-IT" b="0" dirty="0"/>
          </a:p>
          <a:p>
            <a:pPr lvl="0"/>
            <a:endParaRPr lang="it-IT" b="0" dirty="0"/>
          </a:p>
          <a:p>
            <a:pPr lvl="0"/>
            <a:endParaRPr lang="it-IT" b="0" dirty="0"/>
          </a:p>
          <a:p>
            <a:pPr lvl="0"/>
            <a:r>
              <a:rPr lang="it-IT" b="0" dirty="0"/>
              <a:t>immagine</a:t>
            </a:r>
            <a:endParaRPr lang="it-IT" dirty="0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4588198B-E5D1-4903-B515-AFCF378DAB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1633" y="6968457"/>
            <a:ext cx="619200" cy="270543"/>
          </a:xfrm>
          <a:prstGeom prst="rect">
            <a:avLst/>
          </a:prstGeom>
        </p:spPr>
      </p:pic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B77792F-63B1-0B45-192F-11BFF44FAC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" y="7007227"/>
            <a:ext cx="13439775" cy="18826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lang="en-US" sz="900" kern="1200" dirty="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Confidential | © </a:t>
            </a:r>
            <a:r>
              <a:rPr lang="it-IT" noProof="0" dirty="0"/>
              <a:t>Industrie</a:t>
            </a:r>
            <a:r>
              <a:rPr lang="en-US" dirty="0"/>
              <a:t> Saleri Italo S.p.A. | 08/10/2024 |SAE Thermal Management Systems Symposium</a:t>
            </a:r>
          </a:p>
        </p:txBody>
      </p:sp>
    </p:spTree>
    <p:extLst>
      <p:ext uri="{BB962C8B-B14F-4D97-AF65-F5344CB8AC3E}">
        <p14:creationId xmlns:p14="http://schemas.microsoft.com/office/powerpoint/2010/main" val="42706136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Immagine che contiene cielo notturno&#10;&#10;Descrizione generata automaticamente">
            <a:extLst>
              <a:ext uri="{FF2B5EF4-FFF2-40B4-BE49-F238E27FC236}">
                <a16:creationId xmlns:a16="http://schemas.microsoft.com/office/drawing/2014/main" id="{6B11FEED-56DF-4788-97E9-D0885EC159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700087"/>
            <a:ext cx="13439774" cy="8959849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B5A8C39-A0C7-4659-9CFD-AE21618C5821}"/>
              </a:ext>
            </a:extLst>
          </p:cNvPr>
          <p:cNvSpPr txBox="1"/>
          <p:nvPr userDrawn="1"/>
        </p:nvSpPr>
        <p:spPr>
          <a:xfrm>
            <a:off x="377800" y="7007225"/>
            <a:ext cx="67212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0" dirty="0">
                <a:solidFill>
                  <a:schemeClr val="bg1"/>
                </a:solidFill>
                <a:effectLst/>
                <a:latin typeface="Montserrat" pitchFamily="2" charset="0"/>
              </a:rPr>
              <a:t>Photo by </a:t>
            </a:r>
            <a:r>
              <a:rPr lang="en-US" sz="900" b="0" i="0" dirty="0">
                <a:solidFill>
                  <a:schemeClr val="bg1"/>
                </a:solidFill>
                <a:effectLst/>
                <a:latin typeface="Montserrat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Compare </a:t>
            </a:r>
            <a:r>
              <a:rPr lang="en-US" sz="900" b="0" i="0" dirty="0" err="1">
                <a:solidFill>
                  <a:schemeClr val="bg1"/>
                </a:solidFill>
                <a:effectLst/>
                <a:latin typeface="Montserrat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Fibre</a:t>
            </a:r>
            <a:r>
              <a:rPr lang="en-US" sz="900" b="0" i="0" dirty="0">
                <a:solidFill>
                  <a:schemeClr val="bg1"/>
                </a:solidFill>
                <a:effectLst/>
                <a:latin typeface="Montserrat" pitchFamily="2" charset="0"/>
              </a:rPr>
              <a:t> on </a:t>
            </a:r>
            <a:r>
              <a:rPr lang="en-US" sz="900" b="0" i="0" dirty="0" err="1">
                <a:solidFill>
                  <a:schemeClr val="bg1"/>
                </a:solidFill>
                <a:effectLst/>
                <a:latin typeface="Montserrat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it-IT" sz="900" dirty="0">
              <a:solidFill>
                <a:schemeClr val="bg1"/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5930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magine background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laser, pannello di controllo&#10;&#10;Descrizione generata automaticamente">
            <a:extLst>
              <a:ext uri="{FF2B5EF4-FFF2-40B4-BE49-F238E27FC236}">
                <a16:creationId xmlns:a16="http://schemas.microsoft.com/office/drawing/2014/main" id="{7A1A11BF-2FE9-46B4-BB39-86B7A18ADA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09"/>
          <a:stretch/>
        </p:blipFill>
        <p:spPr>
          <a:xfrm rot="5400000">
            <a:off x="2976563" y="-2976560"/>
            <a:ext cx="7559676" cy="135128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38F87A7-3BA0-4B9A-A848-51747BCA35B0}"/>
              </a:ext>
            </a:extLst>
          </p:cNvPr>
          <p:cNvSpPr txBox="1"/>
          <p:nvPr userDrawn="1"/>
        </p:nvSpPr>
        <p:spPr>
          <a:xfrm>
            <a:off x="377800" y="7007225"/>
            <a:ext cx="67212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effectLst/>
                <a:latin typeface="Montserrat" pitchFamily="2" charset="0"/>
              </a:rPr>
              <a:t>Photo by </a:t>
            </a:r>
            <a:r>
              <a:rPr lang="en-US" sz="900" b="0" i="0" u="none" strike="noStrike" dirty="0" err="1">
                <a:solidFill>
                  <a:schemeClr val="bg1"/>
                </a:solidFill>
                <a:effectLst/>
                <a:latin typeface="Montserrat" pitchFamily="2" charset="0"/>
                <a:hlinkClick r:id="rId3" tooltip="https://unsplash.com/@maximalfocus?utm_source=unsplash&amp;utm_medium=referral&amp;utm_content=creditCopyTex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Maximalfocus</a:t>
            </a:r>
            <a:r>
              <a:rPr lang="en-US" sz="900" dirty="0">
                <a:solidFill>
                  <a:schemeClr val="bg1"/>
                </a:solidFill>
                <a:effectLst/>
                <a:latin typeface="Montserrat" pitchFamily="2" charset="0"/>
              </a:rPr>
              <a:t> on </a:t>
            </a:r>
            <a:r>
              <a:rPr lang="en-US" sz="900" b="0" i="0" u="none" strike="noStrike" dirty="0" err="1">
                <a:solidFill>
                  <a:schemeClr val="bg1"/>
                </a:solidFill>
                <a:effectLst/>
                <a:latin typeface="Montserrat" pitchFamily="2" charset="0"/>
                <a:hlinkClick r:id="rId4" tooltip="https://unsplash.com/s/photos/maximalfocus?utm_source=unsplash&amp;utm_medium=referral&amp;utm_content=creditCopyTex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it-IT" sz="900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F65C5F9-3D31-4476-A642-667000679AD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4013" y="6973566"/>
            <a:ext cx="619200" cy="27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5093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7DABC33-F91E-4CEA-93F6-18F56FAA8744}"/>
              </a:ext>
            </a:extLst>
          </p:cNvPr>
          <p:cNvSpPr txBox="1"/>
          <p:nvPr userDrawn="1"/>
        </p:nvSpPr>
        <p:spPr>
          <a:xfrm>
            <a:off x="898966" y="1409697"/>
            <a:ext cx="34525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>
                <a:solidFill>
                  <a:schemeClr val="tx1"/>
                </a:solidFill>
                <a:latin typeface="Montserrat" pitchFamily="2" charset="0"/>
              </a:rPr>
              <a:t>Agenda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17E1076-8273-49B8-9B2B-160776FD6B5F}"/>
              </a:ext>
            </a:extLst>
          </p:cNvPr>
          <p:cNvSpPr/>
          <p:nvPr userDrawn="1"/>
        </p:nvSpPr>
        <p:spPr>
          <a:xfrm>
            <a:off x="476998" y="1576388"/>
            <a:ext cx="108000" cy="468000"/>
          </a:xfrm>
          <a:prstGeom prst="rect">
            <a:avLst/>
          </a:prstGeom>
          <a:solidFill>
            <a:srgbClr val="0787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egnaposto testo 6">
            <a:extLst>
              <a:ext uri="{FF2B5EF4-FFF2-40B4-BE49-F238E27FC236}">
                <a16:creationId xmlns:a16="http://schemas.microsoft.com/office/drawing/2014/main" id="{A27C35E0-C4D9-4E4F-B73D-79A3E140B73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99051" y="2605089"/>
            <a:ext cx="4153973" cy="2471736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defRPr sz="1400">
                <a:solidFill>
                  <a:schemeClr val="tx1"/>
                </a:solidFill>
              </a:defRPr>
            </a:lvl1pPr>
            <a:lvl2pPr marL="574700" indent="0">
              <a:buNone/>
              <a:defRPr/>
            </a:lvl2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5" name="Segnaposto numero diapositiva 3">
            <a:extLst>
              <a:ext uri="{FF2B5EF4-FFF2-40B4-BE49-F238E27FC236}">
                <a16:creationId xmlns:a16="http://schemas.microsoft.com/office/drawing/2014/main" id="{1A1898C5-469E-4554-9CA0-E1EF1EDF4B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74663" y="7016298"/>
            <a:ext cx="754062" cy="184602"/>
          </a:xfrm>
        </p:spPr>
        <p:txBody>
          <a:bodyPr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Page </a:t>
            </a:r>
            <a:fld id="{24DE6099-A2E5-4E0F-AA92-B3367FFEDB85}" type="slidenum">
              <a:rPr lang="it-IT" smtClean="0"/>
              <a:pPr/>
              <a:t>‹#›</a:t>
            </a:fld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C571831-5A03-4B31-85CD-C11C42A7D5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1633" y="6968457"/>
            <a:ext cx="619200" cy="27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2595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so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9970419-FEC4-4B7E-A4FF-4CB51A3FA5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74663" y="7016298"/>
            <a:ext cx="754062" cy="184602"/>
          </a:xfrm>
        </p:spPr>
        <p:txBody>
          <a:bodyPr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Page </a:t>
            </a:r>
            <a:fld id="{24DE6099-A2E5-4E0F-AA92-B3367FFEDB85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9A2DDBC2-5611-4E84-B898-A49E3E6CE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35" y="629775"/>
            <a:ext cx="5093968" cy="380878"/>
          </a:xfrm>
          <a:prstGeom prst="rect">
            <a:avLst/>
          </a:prstGeom>
        </p:spPr>
        <p:txBody>
          <a:bodyPr wrap="square" lIns="0" rIns="0"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 stile</a:t>
            </a:r>
          </a:p>
        </p:txBody>
      </p:sp>
      <p:sp>
        <p:nvSpPr>
          <p:cNvPr id="9" name="Segnaposto testo 11">
            <a:extLst>
              <a:ext uri="{FF2B5EF4-FFF2-40B4-BE49-F238E27FC236}">
                <a16:creationId xmlns:a16="http://schemas.microsoft.com/office/drawing/2014/main" id="{ADE738E8-3E69-4166-8A61-78FA2BBA9C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0547" y="305145"/>
            <a:ext cx="6792776" cy="193675"/>
          </a:xfrm>
          <a:prstGeom prst="rect">
            <a:avLst/>
          </a:prstGeom>
        </p:spPr>
        <p:txBody>
          <a:bodyPr lIns="0" rIns="0"/>
          <a:lstStyle>
            <a:lvl1pPr>
              <a:defRPr sz="1200" b="1" u="sng">
                <a:solidFill>
                  <a:schemeClr val="tx1"/>
                </a:solidFill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0" name="Segnaposto testo 6">
            <a:extLst>
              <a:ext uri="{FF2B5EF4-FFF2-40B4-BE49-F238E27FC236}">
                <a16:creationId xmlns:a16="http://schemas.microsoft.com/office/drawing/2014/main" id="{8CB57EF6-F36B-4248-96E4-E0484ADBD9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663" y="1058086"/>
            <a:ext cx="4125912" cy="313514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tx1"/>
                </a:solidFill>
              </a:defRPr>
            </a:lvl1pPr>
            <a:lvl2pPr marL="574700" indent="0">
              <a:buNone/>
              <a:defRPr/>
            </a:lvl2pPr>
          </a:lstStyle>
          <a:p>
            <a:pPr lvl="0"/>
            <a:r>
              <a:rPr lang="it-IT" dirty="0"/>
              <a:t>Fare clic per modificare sottotitolo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8388A834-39A2-4171-B703-EF34FFF9D4F3}"/>
              </a:ext>
            </a:extLst>
          </p:cNvPr>
          <p:cNvSpPr/>
          <p:nvPr userDrawn="1"/>
        </p:nvSpPr>
        <p:spPr>
          <a:xfrm>
            <a:off x="474662" y="1583263"/>
            <a:ext cx="3960000" cy="5229225"/>
          </a:xfrm>
          <a:prstGeom prst="rect">
            <a:avLst/>
          </a:prstGeom>
          <a:solidFill>
            <a:srgbClr val="95C6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A1B98419-9558-4110-AE78-26D7B2458335}"/>
              </a:ext>
            </a:extLst>
          </p:cNvPr>
          <p:cNvSpPr/>
          <p:nvPr userDrawn="1"/>
        </p:nvSpPr>
        <p:spPr>
          <a:xfrm>
            <a:off x="4739886" y="1579037"/>
            <a:ext cx="3960000" cy="5229225"/>
          </a:xfrm>
          <a:prstGeom prst="rect">
            <a:avLst/>
          </a:prstGeom>
          <a:solidFill>
            <a:srgbClr val="497A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8557DB0A-5F3E-4637-BD52-4617064120B5}"/>
              </a:ext>
            </a:extLst>
          </p:cNvPr>
          <p:cNvSpPr/>
          <p:nvPr userDrawn="1"/>
        </p:nvSpPr>
        <p:spPr>
          <a:xfrm>
            <a:off x="9005113" y="1576388"/>
            <a:ext cx="3960000" cy="5229225"/>
          </a:xfrm>
          <a:prstGeom prst="rect">
            <a:avLst/>
          </a:prstGeom>
          <a:solidFill>
            <a:srgbClr val="1C40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Segnaposto testo 6">
            <a:extLst>
              <a:ext uri="{FF2B5EF4-FFF2-40B4-BE49-F238E27FC236}">
                <a16:creationId xmlns:a16="http://schemas.microsoft.com/office/drawing/2014/main" id="{918670ED-C483-480E-BF0E-3BF1A7FD92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6081" y="1774108"/>
            <a:ext cx="3797319" cy="360111"/>
          </a:xfrm>
          <a:prstGeom prst="rect">
            <a:avLst/>
          </a:prstGeom>
        </p:spPr>
        <p:txBody>
          <a:bodyPr lIns="0" rIns="0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defRPr sz="1200" b="1">
                <a:solidFill>
                  <a:schemeClr val="bg1"/>
                </a:solidFill>
              </a:defRPr>
            </a:lvl1pPr>
            <a:lvl2pPr marL="574700" indent="0">
              <a:buNone/>
              <a:defRPr/>
            </a:lvl2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8" name="Segnaposto testo 6">
            <a:extLst>
              <a:ext uri="{FF2B5EF4-FFF2-40B4-BE49-F238E27FC236}">
                <a16:creationId xmlns:a16="http://schemas.microsoft.com/office/drawing/2014/main" id="{CE164F04-6385-4F76-850F-2A3EAD736B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21228" y="1777868"/>
            <a:ext cx="3797319" cy="360111"/>
          </a:xfrm>
          <a:prstGeom prst="rect">
            <a:avLst/>
          </a:prstGeom>
        </p:spPr>
        <p:txBody>
          <a:bodyPr lIns="0" rIns="0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defRPr sz="1200" b="1">
                <a:solidFill>
                  <a:schemeClr val="bg1"/>
                </a:solidFill>
              </a:defRPr>
            </a:lvl1pPr>
            <a:lvl2pPr marL="574700" indent="0">
              <a:buNone/>
              <a:defRPr/>
            </a:lvl2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9" name="Segnaposto testo 6">
            <a:extLst>
              <a:ext uri="{FF2B5EF4-FFF2-40B4-BE49-F238E27FC236}">
                <a16:creationId xmlns:a16="http://schemas.microsoft.com/office/drawing/2014/main" id="{5F7EF880-BE2E-4934-A6BA-264922BD00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083287" y="1774107"/>
            <a:ext cx="3797319" cy="360111"/>
          </a:xfrm>
          <a:prstGeom prst="rect">
            <a:avLst/>
          </a:prstGeom>
        </p:spPr>
        <p:txBody>
          <a:bodyPr lIns="0" rIns="0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defRPr sz="1200" b="1">
                <a:solidFill>
                  <a:schemeClr val="bg1"/>
                </a:solidFill>
              </a:defRPr>
            </a:lvl1pPr>
            <a:lvl2pPr marL="574700" indent="0">
              <a:buNone/>
              <a:defRPr/>
            </a:lvl2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22" name="Segnaposto testo 6">
            <a:extLst>
              <a:ext uri="{FF2B5EF4-FFF2-40B4-BE49-F238E27FC236}">
                <a16:creationId xmlns:a16="http://schemas.microsoft.com/office/drawing/2014/main" id="{FEE49684-844F-43FA-9E06-8F9160A0102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46081" y="2306284"/>
            <a:ext cx="3797319" cy="4306687"/>
          </a:xfrm>
          <a:prstGeom prst="rect">
            <a:avLst/>
          </a:prstGeom>
        </p:spPr>
        <p:txBody>
          <a:bodyPr lIns="0" rIns="0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defRPr sz="1200" b="0">
                <a:solidFill>
                  <a:schemeClr val="bg1"/>
                </a:solidFill>
              </a:defRPr>
            </a:lvl1pPr>
            <a:lvl2pPr marL="574700" indent="0">
              <a:buNone/>
              <a:defRPr/>
            </a:lvl2pPr>
          </a:lstStyle>
          <a:p>
            <a:pPr lvl="0"/>
            <a:endParaRPr lang="it-IT" b="0" dirty="0"/>
          </a:p>
          <a:p>
            <a:pPr lvl="0"/>
            <a:endParaRPr lang="it-IT" b="0" dirty="0"/>
          </a:p>
          <a:p>
            <a:pPr lvl="0"/>
            <a:endParaRPr lang="it-IT" b="0" dirty="0"/>
          </a:p>
          <a:p>
            <a:pPr lvl="0"/>
            <a:endParaRPr lang="it-IT" b="0" dirty="0"/>
          </a:p>
          <a:p>
            <a:pPr lvl="0"/>
            <a:endParaRPr lang="it-IT" b="0" dirty="0"/>
          </a:p>
          <a:p>
            <a:pPr lvl="0"/>
            <a:r>
              <a:rPr lang="it-IT" b="0" dirty="0"/>
              <a:t>immagine</a:t>
            </a:r>
            <a:endParaRPr lang="it-IT" dirty="0"/>
          </a:p>
        </p:txBody>
      </p:sp>
      <p:sp>
        <p:nvSpPr>
          <p:cNvPr id="23" name="Segnaposto testo 6">
            <a:extLst>
              <a:ext uri="{FF2B5EF4-FFF2-40B4-BE49-F238E27FC236}">
                <a16:creationId xmlns:a16="http://schemas.microsoft.com/office/drawing/2014/main" id="{DEB61A64-F797-4142-9164-68B9B7CC80B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21228" y="2307518"/>
            <a:ext cx="3797319" cy="4306687"/>
          </a:xfrm>
          <a:prstGeom prst="rect">
            <a:avLst/>
          </a:prstGeom>
        </p:spPr>
        <p:txBody>
          <a:bodyPr lIns="0" rIns="0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defRPr sz="1200" b="0">
                <a:solidFill>
                  <a:schemeClr val="bg1"/>
                </a:solidFill>
              </a:defRPr>
            </a:lvl1pPr>
            <a:lvl2pPr marL="574700" indent="0">
              <a:buNone/>
              <a:defRPr/>
            </a:lvl2pPr>
          </a:lstStyle>
          <a:p>
            <a:pPr lvl="0"/>
            <a:endParaRPr lang="it-IT" b="0" dirty="0"/>
          </a:p>
          <a:p>
            <a:pPr lvl="0"/>
            <a:endParaRPr lang="it-IT" b="0" dirty="0"/>
          </a:p>
          <a:p>
            <a:pPr lvl="0"/>
            <a:endParaRPr lang="it-IT" b="0" dirty="0"/>
          </a:p>
          <a:p>
            <a:pPr lvl="0"/>
            <a:endParaRPr lang="it-IT" b="0" dirty="0"/>
          </a:p>
          <a:p>
            <a:pPr lvl="0"/>
            <a:endParaRPr lang="it-IT" b="0" dirty="0"/>
          </a:p>
          <a:p>
            <a:pPr lvl="0"/>
            <a:r>
              <a:rPr lang="it-IT" b="0" dirty="0"/>
              <a:t>immagine</a:t>
            </a:r>
            <a:endParaRPr lang="it-IT" dirty="0"/>
          </a:p>
        </p:txBody>
      </p:sp>
      <p:sp>
        <p:nvSpPr>
          <p:cNvPr id="24" name="Segnaposto testo 6">
            <a:extLst>
              <a:ext uri="{FF2B5EF4-FFF2-40B4-BE49-F238E27FC236}">
                <a16:creationId xmlns:a16="http://schemas.microsoft.com/office/drawing/2014/main" id="{BECEDD89-FCF9-441A-984C-F5697EDD1AB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83286" y="2306283"/>
            <a:ext cx="3797319" cy="4306687"/>
          </a:xfrm>
          <a:prstGeom prst="rect">
            <a:avLst/>
          </a:prstGeom>
        </p:spPr>
        <p:txBody>
          <a:bodyPr lIns="0" rIns="0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defRPr sz="1200" b="0">
                <a:solidFill>
                  <a:schemeClr val="bg1"/>
                </a:solidFill>
              </a:defRPr>
            </a:lvl1pPr>
            <a:lvl2pPr marL="574700" indent="0">
              <a:buNone/>
              <a:defRPr/>
            </a:lvl2pPr>
          </a:lstStyle>
          <a:p>
            <a:pPr lvl="0"/>
            <a:endParaRPr lang="it-IT" b="0" dirty="0"/>
          </a:p>
          <a:p>
            <a:pPr lvl="0"/>
            <a:endParaRPr lang="it-IT" b="0" dirty="0"/>
          </a:p>
          <a:p>
            <a:pPr lvl="0"/>
            <a:endParaRPr lang="it-IT" b="0" dirty="0"/>
          </a:p>
          <a:p>
            <a:pPr lvl="0"/>
            <a:endParaRPr lang="it-IT" b="0" dirty="0"/>
          </a:p>
          <a:p>
            <a:pPr lvl="0"/>
            <a:endParaRPr lang="it-IT" b="0" dirty="0"/>
          </a:p>
          <a:p>
            <a:pPr lvl="0"/>
            <a:r>
              <a:rPr lang="it-IT" b="0" dirty="0"/>
              <a:t>immagine</a:t>
            </a:r>
            <a:endParaRPr lang="it-IT" dirty="0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4588198B-E5D1-4903-B515-AFCF378DAB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1633" y="6968457"/>
            <a:ext cx="619200" cy="27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6188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9A2DDBC2-5611-4E84-B898-A49E3E6CE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35" y="629774"/>
            <a:ext cx="12490178" cy="428311"/>
          </a:xfrm>
          <a:prstGeom prst="rect">
            <a:avLst/>
          </a:prstGeom>
        </p:spPr>
        <p:txBody>
          <a:bodyPr wrap="square" lIns="0" rIns="0"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 stile</a:t>
            </a: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A25424D4-75DE-4110-B6C0-27A88F4FF9D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0570" y="1511161"/>
            <a:ext cx="3589541" cy="751855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>
                <a:solidFill>
                  <a:schemeClr val="tx1"/>
                </a:solidFill>
              </a:defRPr>
            </a:lvl1pPr>
            <a:lvl2pPr marL="574700" indent="0">
              <a:buNone/>
              <a:defRPr/>
            </a:lvl2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0"/>
            <a:endParaRPr lang="it-IT" dirty="0"/>
          </a:p>
        </p:txBody>
      </p:sp>
      <p:sp>
        <p:nvSpPr>
          <p:cNvPr id="9" name="Segnaposto testo 11">
            <a:extLst>
              <a:ext uri="{FF2B5EF4-FFF2-40B4-BE49-F238E27FC236}">
                <a16:creationId xmlns:a16="http://schemas.microsoft.com/office/drawing/2014/main" id="{ADE738E8-3E69-4166-8A61-78FA2BBA9C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0547" y="305145"/>
            <a:ext cx="6792776" cy="193675"/>
          </a:xfrm>
          <a:prstGeom prst="rect">
            <a:avLst/>
          </a:prstGeom>
        </p:spPr>
        <p:txBody>
          <a:bodyPr lIns="0" rIns="0"/>
          <a:lstStyle>
            <a:lvl1pPr>
              <a:defRPr sz="1200" b="1" u="sng">
                <a:solidFill>
                  <a:schemeClr val="tx1"/>
                </a:solidFill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0" name="Segnaposto testo 6">
            <a:extLst>
              <a:ext uri="{FF2B5EF4-FFF2-40B4-BE49-F238E27FC236}">
                <a16:creationId xmlns:a16="http://schemas.microsoft.com/office/drawing/2014/main" id="{8CB57EF6-F36B-4248-96E4-E0484ADBD9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663" y="1058086"/>
            <a:ext cx="12490450" cy="313514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tx1"/>
                </a:solidFill>
              </a:defRPr>
            </a:lvl1pPr>
            <a:lvl2pPr marL="574700" indent="0">
              <a:buNone/>
              <a:defRPr/>
            </a:lvl2pPr>
          </a:lstStyle>
          <a:p>
            <a:pPr lvl="0"/>
            <a:r>
              <a:rPr lang="it-IT" dirty="0"/>
              <a:t>Fare clic per modificare sottotitolo</a:t>
            </a:r>
          </a:p>
        </p:txBody>
      </p:sp>
      <p:sp>
        <p:nvSpPr>
          <p:cNvPr id="12" name="Segnaposto numero diapositiva 3">
            <a:extLst>
              <a:ext uri="{FF2B5EF4-FFF2-40B4-BE49-F238E27FC236}">
                <a16:creationId xmlns:a16="http://schemas.microsoft.com/office/drawing/2014/main" id="{5935110C-104D-43F2-8900-0B7AD65D0D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74663" y="7016298"/>
            <a:ext cx="754062" cy="184602"/>
          </a:xfrm>
        </p:spPr>
        <p:txBody>
          <a:bodyPr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Page </a:t>
            </a:r>
            <a:fld id="{24DE6099-A2E5-4E0F-AA92-B3367FFEDB85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13" name="Segnaposto testo 6">
            <a:extLst>
              <a:ext uri="{FF2B5EF4-FFF2-40B4-BE49-F238E27FC236}">
                <a16:creationId xmlns:a16="http://schemas.microsoft.com/office/drawing/2014/main" id="{3A3648A0-814C-40CB-A32D-80A16AC7A9C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0570" y="2332243"/>
            <a:ext cx="3589541" cy="2045323"/>
          </a:xfrm>
          <a:prstGeom prst="rect">
            <a:avLst/>
          </a:prstGeom>
        </p:spPr>
        <p:txBody>
          <a:bodyPr lIns="0" rIns="0"/>
          <a:lstStyle>
            <a:lvl1pPr marL="171450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</a:defRPr>
            </a:lvl1pPr>
            <a:lvl2pPr marL="574700" indent="0">
              <a:buNone/>
              <a:defRPr/>
            </a:lvl2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0"/>
            <a:r>
              <a:rPr lang="it-IT" dirty="0"/>
              <a:t>Testo</a:t>
            </a:r>
          </a:p>
          <a:p>
            <a:pPr lvl="0"/>
            <a:r>
              <a:rPr lang="it-IT" dirty="0"/>
              <a:t>Testo</a:t>
            </a:r>
          </a:p>
          <a:p>
            <a:pPr lvl="0"/>
            <a:r>
              <a:rPr lang="it-IT" dirty="0"/>
              <a:t>Testo</a:t>
            </a:r>
          </a:p>
          <a:p>
            <a:pPr lvl="0"/>
            <a:endParaRPr lang="it-IT" dirty="0"/>
          </a:p>
          <a:p>
            <a:pPr lvl="0"/>
            <a:endParaRPr lang="it-IT" dirty="0"/>
          </a:p>
          <a:p>
            <a:pPr lvl="0"/>
            <a:endParaRPr lang="it-IT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AD925C54-96E5-4AA1-8190-607FEBCB78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1633" y="6968457"/>
            <a:ext cx="619200" cy="27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8671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cielo notturno&#10;&#10;Descrizione generata automaticamente">
            <a:extLst>
              <a:ext uri="{FF2B5EF4-FFF2-40B4-BE49-F238E27FC236}">
                <a16:creationId xmlns:a16="http://schemas.microsoft.com/office/drawing/2014/main" id="{00C817E9-34D9-47C7-8C2E-778C933C61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700087"/>
            <a:ext cx="13439774" cy="8959849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3DFF7A1-9DEC-41A5-A2F6-8664F58973B2}"/>
              </a:ext>
            </a:extLst>
          </p:cNvPr>
          <p:cNvSpPr txBox="1"/>
          <p:nvPr userDrawn="1"/>
        </p:nvSpPr>
        <p:spPr>
          <a:xfrm>
            <a:off x="377800" y="6347951"/>
            <a:ext cx="3254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  <a:latin typeface="Montserrat Light" pitchFamily="2" charset="0"/>
              </a:rPr>
              <a:t>www.saleri.com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1266350-9A80-4F76-9399-17C97F27C3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4013" y="6973566"/>
            <a:ext cx="619200" cy="270066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D8A216E-4443-4E6D-A5FE-00E1107038B5}"/>
              </a:ext>
            </a:extLst>
          </p:cNvPr>
          <p:cNvSpPr txBox="1"/>
          <p:nvPr userDrawn="1"/>
        </p:nvSpPr>
        <p:spPr>
          <a:xfrm>
            <a:off x="377800" y="7007225"/>
            <a:ext cx="67212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0" dirty="0">
                <a:solidFill>
                  <a:schemeClr val="bg1"/>
                </a:solidFill>
                <a:effectLst/>
                <a:latin typeface="Montserrat" pitchFamily="2" charset="0"/>
              </a:rPr>
              <a:t>Photo by </a:t>
            </a:r>
            <a:r>
              <a:rPr lang="en-US" sz="900" b="0" i="0" dirty="0">
                <a:solidFill>
                  <a:schemeClr val="bg1"/>
                </a:solidFill>
                <a:effectLst/>
                <a:latin typeface="Montserrat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Compare </a:t>
            </a:r>
            <a:r>
              <a:rPr lang="en-US" sz="900" b="0" i="0" dirty="0" err="1">
                <a:solidFill>
                  <a:schemeClr val="bg1"/>
                </a:solidFill>
                <a:effectLst/>
                <a:latin typeface="Montserrat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Fibre</a:t>
            </a:r>
            <a:r>
              <a:rPr lang="en-US" sz="900" b="0" i="0" dirty="0">
                <a:solidFill>
                  <a:schemeClr val="bg1"/>
                </a:solidFill>
                <a:effectLst/>
                <a:latin typeface="Montserrat" pitchFamily="2" charset="0"/>
              </a:rPr>
              <a:t> on </a:t>
            </a:r>
            <a:r>
              <a:rPr lang="en-US" sz="900" b="0" i="0" dirty="0" err="1">
                <a:solidFill>
                  <a:schemeClr val="bg1"/>
                </a:solidFill>
                <a:effectLst/>
                <a:latin typeface="Montserrat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it-IT" sz="900" dirty="0">
              <a:solidFill>
                <a:schemeClr val="bg1"/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461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9A2DDBC2-5611-4E84-B898-A49E3E6CE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35" y="629774"/>
            <a:ext cx="12490178" cy="428311"/>
          </a:xfrm>
          <a:prstGeom prst="rect">
            <a:avLst/>
          </a:prstGeom>
        </p:spPr>
        <p:txBody>
          <a:bodyPr wrap="square" lIns="0" rIns="0"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 stile</a:t>
            </a: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A25424D4-75DE-4110-B6C0-27A88F4FF9D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0570" y="1511161"/>
            <a:ext cx="3589541" cy="751855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>
                <a:solidFill>
                  <a:schemeClr val="tx1"/>
                </a:solidFill>
              </a:defRPr>
            </a:lvl1pPr>
            <a:lvl2pPr marL="574700" indent="0">
              <a:buNone/>
              <a:defRPr/>
            </a:lvl2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0"/>
            <a:endParaRPr lang="it-IT" dirty="0"/>
          </a:p>
        </p:txBody>
      </p:sp>
      <p:sp>
        <p:nvSpPr>
          <p:cNvPr id="9" name="Segnaposto testo 11">
            <a:extLst>
              <a:ext uri="{FF2B5EF4-FFF2-40B4-BE49-F238E27FC236}">
                <a16:creationId xmlns:a16="http://schemas.microsoft.com/office/drawing/2014/main" id="{ADE738E8-3E69-4166-8A61-78FA2BBA9C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0547" y="305145"/>
            <a:ext cx="6792776" cy="193675"/>
          </a:xfrm>
          <a:prstGeom prst="rect">
            <a:avLst/>
          </a:prstGeom>
        </p:spPr>
        <p:txBody>
          <a:bodyPr lIns="0" rIns="0"/>
          <a:lstStyle>
            <a:lvl1pPr>
              <a:defRPr sz="1200" b="1" u="sng">
                <a:solidFill>
                  <a:schemeClr val="tx1"/>
                </a:solidFill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0" name="Segnaposto testo 6">
            <a:extLst>
              <a:ext uri="{FF2B5EF4-FFF2-40B4-BE49-F238E27FC236}">
                <a16:creationId xmlns:a16="http://schemas.microsoft.com/office/drawing/2014/main" id="{8CB57EF6-F36B-4248-96E4-E0484ADBD9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663" y="1058086"/>
            <a:ext cx="12490450" cy="313514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tx1"/>
                </a:solidFill>
              </a:defRPr>
            </a:lvl1pPr>
            <a:lvl2pPr marL="574700" indent="0">
              <a:buNone/>
              <a:defRPr/>
            </a:lvl2pPr>
          </a:lstStyle>
          <a:p>
            <a:pPr lvl="0"/>
            <a:r>
              <a:rPr lang="it-IT" dirty="0"/>
              <a:t>Fare clic per modificare sottotitolo</a:t>
            </a:r>
          </a:p>
        </p:txBody>
      </p:sp>
      <p:sp>
        <p:nvSpPr>
          <p:cNvPr id="12" name="Segnaposto numero diapositiva 3">
            <a:extLst>
              <a:ext uri="{FF2B5EF4-FFF2-40B4-BE49-F238E27FC236}">
                <a16:creationId xmlns:a16="http://schemas.microsoft.com/office/drawing/2014/main" id="{5935110C-104D-43F2-8900-0B7AD65D0D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74663" y="7016298"/>
            <a:ext cx="754062" cy="184602"/>
          </a:xfrm>
        </p:spPr>
        <p:txBody>
          <a:bodyPr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Page </a:t>
            </a:r>
            <a:fld id="{24DE6099-A2E5-4E0F-AA92-B3367FFEDB85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13" name="Segnaposto testo 6">
            <a:extLst>
              <a:ext uri="{FF2B5EF4-FFF2-40B4-BE49-F238E27FC236}">
                <a16:creationId xmlns:a16="http://schemas.microsoft.com/office/drawing/2014/main" id="{3A3648A0-814C-40CB-A32D-80A16AC7A9C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0570" y="2332243"/>
            <a:ext cx="3589541" cy="2045323"/>
          </a:xfrm>
          <a:prstGeom prst="rect">
            <a:avLst/>
          </a:prstGeom>
        </p:spPr>
        <p:txBody>
          <a:bodyPr lIns="0" rIns="0"/>
          <a:lstStyle>
            <a:lvl1pPr marL="171450" indent="-1714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</a:defRPr>
            </a:lvl1pPr>
            <a:lvl2pPr marL="574700" indent="0">
              <a:buNone/>
              <a:defRPr/>
            </a:lvl2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0"/>
            <a:r>
              <a:rPr lang="it-IT" dirty="0"/>
              <a:t>Testo</a:t>
            </a:r>
          </a:p>
          <a:p>
            <a:pPr lvl="0"/>
            <a:r>
              <a:rPr lang="it-IT" dirty="0"/>
              <a:t>Testo</a:t>
            </a:r>
          </a:p>
          <a:p>
            <a:pPr lvl="0"/>
            <a:r>
              <a:rPr lang="it-IT" dirty="0"/>
              <a:t>Testo</a:t>
            </a:r>
          </a:p>
          <a:p>
            <a:pPr lvl="0"/>
            <a:endParaRPr lang="it-IT" dirty="0"/>
          </a:p>
          <a:p>
            <a:pPr lvl="0"/>
            <a:endParaRPr lang="it-IT" dirty="0"/>
          </a:p>
          <a:p>
            <a:pPr lvl="0"/>
            <a:endParaRPr lang="it-IT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AD925C54-96E5-4AA1-8190-607FEBCB78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1633" y="6968457"/>
            <a:ext cx="619200" cy="270543"/>
          </a:xfrm>
          <a:prstGeom prst="rect">
            <a:avLst/>
          </a:prstGeom>
        </p:spPr>
      </p:pic>
      <p:sp>
        <p:nvSpPr>
          <p:cNvPr id="2" name="Segnaposto piè di pagina 4">
            <a:extLst>
              <a:ext uri="{FF2B5EF4-FFF2-40B4-BE49-F238E27FC236}">
                <a16:creationId xmlns:a16="http://schemas.microsoft.com/office/drawing/2014/main" id="{92ACC3C4-115E-6253-C576-B7A872CE1B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" y="7007227"/>
            <a:ext cx="13439775" cy="18826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lang="en-US" sz="900" kern="1200" dirty="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Confidential | © </a:t>
            </a:r>
            <a:r>
              <a:rPr lang="it-IT" noProof="0" dirty="0"/>
              <a:t>Industrie</a:t>
            </a:r>
            <a:r>
              <a:rPr lang="en-US" dirty="0"/>
              <a:t> Saleri Italo S.p.A. | 08/10/2024 |SAE Thermal Management Systems Symposium</a:t>
            </a:r>
          </a:p>
        </p:txBody>
      </p:sp>
    </p:spTree>
    <p:extLst>
      <p:ext uri="{BB962C8B-B14F-4D97-AF65-F5344CB8AC3E}">
        <p14:creationId xmlns:p14="http://schemas.microsoft.com/office/powerpoint/2010/main" val="2261504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cielo notturno&#10;&#10;Descrizione generata automaticamente">
            <a:extLst>
              <a:ext uri="{FF2B5EF4-FFF2-40B4-BE49-F238E27FC236}">
                <a16:creationId xmlns:a16="http://schemas.microsoft.com/office/drawing/2014/main" id="{00C817E9-34D9-47C7-8C2E-778C933C61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700087"/>
            <a:ext cx="13439774" cy="8959849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3DFF7A1-9DEC-41A5-A2F6-8664F58973B2}"/>
              </a:ext>
            </a:extLst>
          </p:cNvPr>
          <p:cNvSpPr txBox="1"/>
          <p:nvPr userDrawn="1"/>
        </p:nvSpPr>
        <p:spPr>
          <a:xfrm>
            <a:off x="377800" y="6347951"/>
            <a:ext cx="3254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  <a:latin typeface="Montserrat Light" pitchFamily="2" charset="0"/>
              </a:rPr>
              <a:t>www.saleri.com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1266350-9A80-4F76-9399-17C97F27C3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4013" y="6973566"/>
            <a:ext cx="619200" cy="270066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D8A216E-4443-4E6D-A5FE-00E1107038B5}"/>
              </a:ext>
            </a:extLst>
          </p:cNvPr>
          <p:cNvSpPr txBox="1"/>
          <p:nvPr userDrawn="1"/>
        </p:nvSpPr>
        <p:spPr>
          <a:xfrm>
            <a:off x="377800" y="7007225"/>
            <a:ext cx="67212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0" dirty="0">
                <a:solidFill>
                  <a:schemeClr val="bg1"/>
                </a:solidFill>
                <a:effectLst/>
                <a:latin typeface="Montserrat" pitchFamily="2" charset="0"/>
              </a:rPr>
              <a:t>Photo by </a:t>
            </a:r>
            <a:r>
              <a:rPr lang="en-US" sz="900" b="0" i="0" dirty="0">
                <a:solidFill>
                  <a:schemeClr val="bg1"/>
                </a:solidFill>
                <a:effectLst/>
                <a:latin typeface="Montserrat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Compare </a:t>
            </a:r>
            <a:r>
              <a:rPr lang="en-US" sz="900" b="0" i="0" dirty="0" err="1">
                <a:solidFill>
                  <a:schemeClr val="bg1"/>
                </a:solidFill>
                <a:effectLst/>
                <a:latin typeface="Montserrat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Fibre</a:t>
            </a:r>
            <a:r>
              <a:rPr lang="en-US" sz="900" b="0" i="0" dirty="0">
                <a:solidFill>
                  <a:schemeClr val="bg1"/>
                </a:solidFill>
                <a:effectLst/>
                <a:latin typeface="Montserrat" pitchFamily="2" charset="0"/>
              </a:rPr>
              <a:t> on </a:t>
            </a:r>
            <a:r>
              <a:rPr lang="en-US" sz="900" b="0" i="0" dirty="0" err="1">
                <a:solidFill>
                  <a:schemeClr val="bg1"/>
                </a:solidFill>
                <a:effectLst/>
                <a:latin typeface="Montserrat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it-IT" sz="900" dirty="0">
              <a:solidFill>
                <a:schemeClr val="bg1"/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697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Immagine che contiene cielo notturno&#10;&#10;Descrizione generata automaticamente">
            <a:extLst>
              <a:ext uri="{FF2B5EF4-FFF2-40B4-BE49-F238E27FC236}">
                <a16:creationId xmlns:a16="http://schemas.microsoft.com/office/drawing/2014/main" id="{6B11FEED-56DF-4788-97E9-D0885EC159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700087"/>
            <a:ext cx="13439774" cy="8959849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B5A8C39-A0C7-4659-9CFD-AE21618C5821}"/>
              </a:ext>
            </a:extLst>
          </p:cNvPr>
          <p:cNvSpPr txBox="1"/>
          <p:nvPr userDrawn="1"/>
        </p:nvSpPr>
        <p:spPr>
          <a:xfrm>
            <a:off x="377800" y="7007225"/>
            <a:ext cx="67212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0" dirty="0">
                <a:solidFill>
                  <a:schemeClr val="bg1"/>
                </a:solidFill>
                <a:effectLst/>
                <a:latin typeface="Montserrat" pitchFamily="2" charset="0"/>
              </a:rPr>
              <a:t>Photo by </a:t>
            </a:r>
            <a:r>
              <a:rPr lang="en-US" sz="900" b="0" i="0" dirty="0">
                <a:solidFill>
                  <a:schemeClr val="bg1"/>
                </a:solidFill>
                <a:effectLst/>
                <a:latin typeface="Montserrat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Compare </a:t>
            </a:r>
            <a:r>
              <a:rPr lang="en-US" sz="900" b="0" i="0" dirty="0" err="1">
                <a:solidFill>
                  <a:schemeClr val="bg1"/>
                </a:solidFill>
                <a:effectLst/>
                <a:latin typeface="Montserrat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Fibre</a:t>
            </a:r>
            <a:r>
              <a:rPr lang="en-US" sz="900" b="0" i="0" dirty="0">
                <a:solidFill>
                  <a:schemeClr val="bg1"/>
                </a:solidFill>
                <a:effectLst/>
                <a:latin typeface="Montserrat" pitchFamily="2" charset="0"/>
              </a:rPr>
              <a:t> on </a:t>
            </a:r>
            <a:r>
              <a:rPr lang="en-US" sz="900" b="0" i="0" dirty="0" err="1">
                <a:solidFill>
                  <a:schemeClr val="bg1"/>
                </a:solidFill>
                <a:effectLst/>
                <a:latin typeface="Montserrat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it-IT" sz="900" dirty="0">
              <a:solidFill>
                <a:schemeClr val="bg1"/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134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magine background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laser, pannello di controllo&#10;&#10;Descrizione generata automaticamente">
            <a:extLst>
              <a:ext uri="{FF2B5EF4-FFF2-40B4-BE49-F238E27FC236}">
                <a16:creationId xmlns:a16="http://schemas.microsoft.com/office/drawing/2014/main" id="{7A1A11BF-2FE9-46B4-BB39-86B7A18ADA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09"/>
          <a:stretch/>
        </p:blipFill>
        <p:spPr>
          <a:xfrm rot="5400000">
            <a:off x="2976563" y="-2976560"/>
            <a:ext cx="7559676" cy="135128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38F87A7-3BA0-4B9A-A848-51747BCA35B0}"/>
              </a:ext>
            </a:extLst>
          </p:cNvPr>
          <p:cNvSpPr txBox="1"/>
          <p:nvPr userDrawn="1"/>
        </p:nvSpPr>
        <p:spPr>
          <a:xfrm>
            <a:off x="377800" y="7007225"/>
            <a:ext cx="67212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effectLst/>
                <a:latin typeface="Montserrat" pitchFamily="2" charset="0"/>
              </a:rPr>
              <a:t>Photo by </a:t>
            </a:r>
            <a:r>
              <a:rPr lang="en-US" sz="900" b="0" i="0" u="none" strike="noStrike" dirty="0" err="1">
                <a:solidFill>
                  <a:schemeClr val="bg1"/>
                </a:solidFill>
                <a:effectLst/>
                <a:latin typeface="Montserrat" pitchFamily="2" charset="0"/>
                <a:hlinkClick r:id="rId3" tooltip="https://unsplash.com/@maximalfocus?utm_source=unsplash&amp;utm_medium=referral&amp;utm_content=creditCopyTex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Maximalfocus</a:t>
            </a:r>
            <a:r>
              <a:rPr lang="en-US" sz="900" dirty="0">
                <a:solidFill>
                  <a:schemeClr val="bg1"/>
                </a:solidFill>
                <a:effectLst/>
                <a:latin typeface="Montserrat" pitchFamily="2" charset="0"/>
              </a:rPr>
              <a:t> on </a:t>
            </a:r>
            <a:r>
              <a:rPr lang="en-US" sz="900" b="0" i="0" u="none" strike="noStrike" dirty="0" err="1">
                <a:solidFill>
                  <a:schemeClr val="bg1"/>
                </a:solidFill>
                <a:effectLst/>
                <a:latin typeface="Montserrat" pitchFamily="2" charset="0"/>
                <a:hlinkClick r:id="rId4" tooltip="https://unsplash.com/s/photos/maximalfocus?utm_source=unsplash&amp;utm_medium=referral&amp;utm_content=creditCopyTex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it-IT" sz="900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F65C5F9-3D31-4476-A642-667000679AD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4013" y="6973566"/>
            <a:ext cx="619200" cy="27006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EC7EB7-7E58-2F92-CCA6-312BD1EDDB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DE6099-A2E5-4E0F-AA92-B3367FFEDB85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id="{337B852E-7F65-698D-43CD-CC15DED934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" y="7007227"/>
            <a:ext cx="13439775" cy="18826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lang="en-US" sz="900" kern="1200" dirty="0">
                <a:solidFill>
                  <a:schemeClr val="bg1"/>
                </a:solidFill>
                <a:latin typeface="Montserrat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Confidential | © Industrie Saleri Italo S.p.A. | 08/10/2024 |SAE Thermal Management Systems Symposium</a:t>
            </a:r>
          </a:p>
        </p:txBody>
      </p:sp>
    </p:spTree>
    <p:extLst>
      <p:ext uri="{BB962C8B-B14F-4D97-AF65-F5344CB8AC3E}">
        <p14:creationId xmlns:p14="http://schemas.microsoft.com/office/powerpoint/2010/main" val="3234402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7DABC33-F91E-4CEA-93F6-18F56FAA8744}"/>
              </a:ext>
            </a:extLst>
          </p:cNvPr>
          <p:cNvSpPr txBox="1"/>
          <p:nvPr userDrawn="1"/>
        </p:nvSpPr>
        <p:spPr>
          <a:xfrm>
            <a:off x="898966" y="1409697"/>
            <a:ext cx="34525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>
                <a:solidFill>
                  <a:schemeClr val="tx1"/>
                </a:solidFill>
                <a:latin typeface="Montserrat" pitchFamily="2" charset="0"/>
              </a:rPr>
              <a:t>Agenda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17E1076-8273-49B8-9B2B-160776FD6B5F}"/>
              </a:ext>
            </a:extLst>
          </p:cNvPr>
          <p:cNvSpPr/>
          <p:nvPr userDrawn="1"/>
        </p:nvSpPr>
        <p:spPr>
          <a:xfrm>
            <a:off x="476998" y="1576388"/>
            <a:ext cx="108000" cy="468000"/>
          </a:xfrm>
          <a:prstGeom prst="rect">
            <a:avLst/>
          </a:prstGeom>
          <a:solidFill>
            <a:srgbClr val="0787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egnaposto testo 6">
            <a:extLst>
              <a:ext uri="{FF2B5EF4-FFF2-40B4-BE49-F238E27FC236}">
                <a16:creationId xmlns:a16="http://schemas.microsoft.com/office/drawing/2014/main" id="{A27C35E0-C4D9-4E4F-B73D-79A3E140B73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99051" y="2605089"/>
            <a:ext cx="4153973" cy="2471736"/>
          </a:xfrm>
          <a:prstGeom prst="rect">
            <a:avLst/>
          </a:prstGeom>
        </p:spPr>
        <p:txBody>
          <a:bodyPr lIns="0" rIns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defRPr sz="1400">
                <a:solidFill>
                  <a:schemeClr val="tx1"/>
                </a:solidFill>
              </a:defRPr>
            </a:lvl1pPr>
            <a:lvl2pPr marL="574700" indent="0">
              <a:buNone/>
              <a:defRPr/>
            </a:lvl2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5" name="Segnaposto numero diapositiva 3">
            <a:extLst>
              <a:ext uri="{FF2B5EF4-FFF2-40B4-BE49-F238E27FC236}">
                <a16:creationId xmlns:a16="http://schemas.microsoft.com/office/drawing/2014/main" id="{1A1898C5-469E-4554-9CA0-E1EF1EDF4B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74663" y="7016298"/>
            <a:ext cx="754062" cy="184602"/>
          </a:xfrm>
        </p:spPr>
        <p:txBody>
          <a:bodyPr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Page </a:t>
            </a:r>
            <a:fld id="{24DE6099-A2E5-4E0F-AA92-B3367FFEDB85}" type="slidenum">
              <a:rPr lang="it-IT" smtClean="0"/>
              <a:pPr/>
              <a:t>‹#›</a:t>
            </a:fld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C571831-5A03-4B31-85CD-C11C42A7D5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1633" y="6968457"/>
            <a:ext cx="619200" cy="270543"/>
          </a:xfrm>
          <a:prstGeom prst="rect">
            <a:avLst/>
          </a:prstGeom>
        </p:spPr>
      </p:pic>
      <p:sp>
        <p:nvSpPr>
          <p:cNvPr id="3" name="Segnaposto piè di pagina 4">
            <a:extLst>
              <a:ext uri="{FF2B5EF4-FFF2-40B4-BE49-F238E27FC236}">
                <a16:creationId xmlns:a16="http://schemas.microsoft.com/office/drawing/2014/main" id="{1BB3BD81-3DC2-A3B5-4BE8-551F896DC4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" y="7007227"/>
            <a:ext cx="13439775" cy="18826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lang="en-US" sz="900" kern="1200" dirty="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Confidential | © </a:t>
            </a:r>
            <a:r>
              <a:rPr lang="it-IT" noProof="0" dirty="0"/>
              <a:t>Industrie</a:t>
            </a:r>
            <a:r>
              <a:rPr lang="en-US" dirty="0"/>
              <a:t> Saleri Italo S.p.A. | 08/10/2024 |SAE Thermal Management Systems Symposium</a:t>
            </a:r>
          </a:p>
        </p:txBody>
      </p:sp>
    </p:spTree>
    <p:extLst>
      <p:ext uri="{BB962C8B-B14F-4D97-AF65-F5344CB8AC3E}">
        <p14:creationId xmlns:p14="http://schemas.microsoft.com/office/powerpoint/2010/main" val="498047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898B82D-B431-40E9-B0C3-36877C5C22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28276" y="7015494"/>
            <a:ext cx="30232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131" b="1">
                <a:solidFill>
                  <a:schemeClr val="tx1">
                    <a:tint val="75000"/>
                  </a:schemeClr>
                </a:solidFill>
                <a:latin typeface="Montserrat" pitchFamily="2" charset="0"/>
              </a:defRPr>
            </a:lvl1pPr>
          </a:lstStyle>
          <a:p>
            <a:fld id="{24DE6099-A2E5-4E0F-AA92-B3367FFEDB85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2" name="Segnaposto piè di pagina 4">
            <a:extLst>
              <a:ext uri="{FF2B5EF4-FFF2-40B4-BE49-F238E27FC236}">
                <a16:creationId xmlns:a16="http://schemas.microsoft.com/office/drawing/2014/main" id="{14293A22-1CBD-BD6E-3EFB-03C74DE472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" y="7007227"/>
            <a:ext cx="13439775" cy="18826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lang="en-US" sz="900" kern="1200" dirty="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Confidential | © </a:t>
            </a:r>
            <a:r>
              <a:rPr lang="it-IT" noProof="0" dirty="0"/>
              <a:t>Industrie</a:t>
            </a:r>
            <a:r>
              <a:rPr lang="en-US" dirty="0"/>
              <a:t> Saleri Italo S.p.A. | 08/10/2024 |SAE Thermal Management Systems Symposium</a:t>
            </a:r>
          </a:p>
        </p:txBody>
      </p:sp>
    </p:spTree>
    <p:extLst>
      <p:ext uri="{BB962C8B-B14F-4D97-AF65-F5344CB8AC3E}">
        <p14:creationId xmlns:p14="http://schemas.microsoft.com/office/powerpoint/2010/main" val="1044577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42" r:id="rId2"/>
    <p:sldLayoutId id="2147483734" r:id="rId3"/>
    <p:sldLayoutId id="2147483741" r:id="rId4"/>
    <p:sldLayoutId id="2147483740" r:id="rId5"/>
    <p:sldLayoutId id="2147483737" r:id="rId6"/>
  </p:sldLayoutIdLst>
  <p:hf hdr="0" dt="0"/>
  <p:txStyles>
    <p:titleStyle>
      <a:lvl1pPr algn="l" defTabSz="1149401" rtl="0" eaLnBrk="1" latinLnBrk="0" hangingPunct="1">
        <a:lnSpc>
          <a:spcPct val="90000"/>
        </a:lnSpc>
        <a:spcBef>
          <a:spcPct val="0"/>
        </a:spcBef>
        <a:buNone/>
        <a:defRPr lang="it-IT" sz="2263" b="1" kern="1200" dirty="0">
          <a:solidFill>
            <a:schemeClr val="tx1"/>
          </a:solidFill>
          <a:latin typeface="Montserrat" pitchFamily="2" charset="0"/>
          <a:ea typeface="+mn-ea"/>
          <a:cs typeface="+mn-cs"/>
        </a:defRPr>
      </a:lvl1pPr>
    </p:titleStyle>
    <p:bodyStyle>
      <a:lvl1pPr marL="0" indent="0" algn="l" defTabSz="1149401" rtl="0" eaLnBrk="1" latinLnBrk="0" hangingPunct="1">
        <a:lnSpc>
          <a:spcPct val="90000"/>
        </a:lnSpc>
        <a:spcBef>
          <a:spcPts val="1257"/>
        </a:spcBef>
        <a:buFontTx/>
        <a:buNone/>
        <a:defRPr sz="1760" kern="1200">
          <a:solidFill>
            <a:schemeClr val="tx1"/>
          </a:solidFill>
          <a:latin typeface="Montserrat" pitchFamily="2" charset="0"/>
          <a:ea typeface="+mn-ea"/>
          <a:cs typeface="+mn-cs"/>
        </a:defRPr>
      </a:lvl1pPr>
      <a:lvl2pPr marL="862051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1508" kern="1200">
          <a:solidFill>
            <a:schemeClr val="tx1"/>
          </a:solidFill>
          <a:latin typeface="Montserrat" pitchFamily="2" charset="0"/>
          <a:ea typeface="+mn-ea"/>
          <a:cs typeface="+mn-cs"/>
        </a:defRPr>
      </a:lvl2pPr>
      <a:lvl3pPr marL="1436751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1508" kern="1200">
          <a:solidFill>
            <a:schemeClr val="tx1"/>
          </a:solidFill>
          <a:latin typeface="Montserrat" pitchFamily="2" charset="0"/>
          <a:ea typeface="+mn-ea"/>
          <a:cs typeface="+mn-cs"/>
        </a:defRPr>
      </a:lvl3pPr>
      <a:lvl4pPr marL="2011451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1508" kern="1200">
          <a:solidFill>
            <a:schemeClr val="tx1"/>
          </a:solidFill>
          <a:latin typeface="Montserrat" pitchFamily="2" charset="0"/>
          <a:ea typeface="+mn-ea"/>
          <a:cs typeface="+mn-cs"/>
        </a:defRPr>
      </a:lvl4pPr>
      <a:lvl5pPr marL="2586152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1508" kern="1200">
          <a:solidFill>
            <a:schemeClr val="tx1"/>
          </a:solidFill>
          <a:latin typeface="Montserrat" pitchFamily="2" charset="0"/>
          <a:ea typeface="+mn-ea"/>
          <a:cs typeface="+mn-cs"/>
        </a:defRPr>
      </a:lvl5pPr>
      <a:lvl6pPr marL="3160852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6pPr>
      <a:lvl7pPr marL="3735553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7pPr>
      <a:lvl8pPr marL="4310253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8pPr>
      <a:lvl9pPr marL="4884953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1pPr>
      <a:lvl2pPr marL="574700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2pPr>
      <a:lvl3pPr marL="1149401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3pPr>
      <a:lvl4pPr marL="1724101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4pPr>
      <a:lvl5pPr marL="2298802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5pPr>
      <a:lvl6pPr marL="2873502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6pPr>
      <a:lvl7pPr marL="3448202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7pPr>
      <a:lvl8pPr marL="4022903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8pPr>
      <a:lvl9pPr marL="4597603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536" userDrawn="1">
          <p15:clr>
            <a:srgbClr val="F26B43"/>
          </p15:clr>
        </p15:guide>
        <p15:guide id="2" pos="299" userDrawn="1">
          <p15:clr>
            <a:srgbClr val="F26B43"/>
          </p15:clr>
        </p15:guide>
        <p15:guide id="3" orient="horz" pos="226" userDrawn="1">
          <p15:clr>
            <a:srgbClr val="F26B43"/>
          </p15:clr>
        </p15:guide>
        <p15:guide id="4" pos="8167" userDrawn="1">
          <p15:clr>
            <a:srgbClr val="F26B43"/>
          </p15:clr>
        </p15:guide>
        <p15:guide id="5" orient="horz" pos="4414" userDrawn="1">
          <p15:clr>
            <a:srgbClr val="F26B43"/>
          </p15:clr>
        </p15:guide>
        <p15:guide id="6" orient="horz" pos="4287" userDrawn="1">
          <p15:clr>
            <a:srgbClr val="F26B43"/>
          </p15:clr>
        </p15:guide>
        <p15:guide id="7" orient="horz" pos="864" userDrawn="1">
          <p15:clr>
            <a:srgbClr val="F26B43"/>
          </p15:clr>
        </p15:guide>
        <p15:guide id="8" orient="horz" pos="99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898B82D-B431-40E9-B0C3-36877C5C22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28276" y="7015494"/>
            <a:ext cx="30232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131" b="1">
                <a:solidFill>
                  <a:schemeClr val="tx1">
                    <a:tint val="75000"/>
                  </a:schemeClr>
                </a:solidFill>
                <a:latin typeface="Montserrat" pitchFamily="2" charset="0"/>
              </a:defRPr>
            </a:lvl1pPr>
          </a:lstStyle>
          <a:p>
            <a:fld id="{24DE6099-A2E5-4E0F-AA92-B3367FFEDB85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2" name="Segnaposto piè di pagina 4">
            <a:extLst>
              <a:ext uri="{FF2B5EF4-FFF2-40B4-BE49-F238E27FC236}">
                <a16:creationId xmlns:a16="http://schemas.microsoft.com/office/drawing/2014/main" id="{EE0F2A19-F2A3-B317-A1FE-B2D0C3BDF6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" y="7007227"/>
            <a:ext cx="13439775" cy="18826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lang="en-US" sz="900" kern="1200" dirty="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Confidential | © </a:t>
            </a:r>
            <a:r>
              <a:rPr lang="it-IT" noProof="0" dirty="0"/>
              <a:t>Industrie</a:t>
            </a:r>
            <a:r>
              <a:rPr lang="en-US" dirty="0"/>
              <a:t> Saleri Italo S.p.A. | 08/10/2024 |SAE Thermal Management Systems Symposium</a:t>
            </a:r>
          </a:p>
        </p:txBody>
      </p:sp>
    </p:spTree>
    <p:extLst>
      <p:ext uri="{BB962C8B-B14F-4D97-AF65-F5344CB8AC3E}">
        <p14:creationId xmlns:p14="http://schemas.microsoft.com/office/powerpoint/2010/main" val="3965642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p:hf hdr="0" dt="0"/>
  <p:txStyles>
    <p:titleStyle>
      <a:lvl1pPr algn="l" defTabSz="1149401" rtl="0" eaLnBrk="1" latinLnBrk="0" hangingPunct="1">
        <a:lnSpc>
          <a:spcPct val="90000"/>
        </a:lnSpc>
        <a:spcBef>
          <a:spcPct val="0"/>
        </a:spcBef>
        <a:buNone/>
        <a:defRPr lang="it-IT" sz="2263" b="1" kern="1200" dirty="0">
          <a:solidFill>
            <a:schemeClr val="tx1"/>
          </a:solidFill>
          <a:latin typeface="Montserrat" pitchFamily="2" charset="0"/>
          <a:ea typeface="+mn-ea"/>
          <a:cs typeface="+mn-cs"/>
        </a:defRPr>
      </a:lvl1pPr>
    </p:titleStyle>
    <p:bodyStyle>
      <a:lvl1pPr marL="0" indent="0" algn="l" defTabSz="1149401" rtl="0" eaLnBrk="1" latinLnBrk="0" hangingPunct="1">
        <a:lnSpc>
          <a:spcPct val="90000"/>
        </a:lnSpc>
        <a:spcBef>
          <a:spcPts val="1257"/>
        </a:spcBef>
        <a:buFontTx/>
        <a:buNone/>
        <a:defRPr sz="1760" kern="1200">
          <a:solidFill>
            <a:schemeClr val="tx1"/>
          </a:solidFill>
          <a:latin typeface="Montserrat" pitchFamily="2" charset="0"/>
          <a:ea typeface="+mn-ea"/>
          <a:cs typeface="+mn-cs"/>
        </a:defRPr>
      </a:lvl1pPr>
      <a:lvl2pPr marL="862051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1508" kern="1200">
          <a:solidFill>
            <a:schemeClr val="tx1"/>
          </a:solidFill>
          <a:latin typeface="Montserrat" pitchFamily="2" charset="0"/>
          <a:ea typeface="+mn-ea"/>
          <a:cs typeface="+mn-cs"/>
        </a:defRPr>
      </a:lvl2pPr>
      <a:lvl3pPr marL="1436751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1508" kern="1200">
          <a:solidFill>
            <a:schemeClr val="tx1"/>
          </a:solidFill>
          <a:latin typeface="Montserrat" pitchFamily="2" charset="0"/>
          <a:ea typeface="+mn-ea"/>
          <a:cs typeface="+mn-cs"/>
        </a:defRPr>
      </a:lvl3pPr>
      <a:lvl4pPr marL="2011451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1508" kern="1200">
          <a:solidFill>
            <a:schemeClr val="tx1"/>
          </a:solidFill>
          <a:latin typeface="Montserrat" pitchFamily="2" charset="0"/>
          <a:ea typeface="+mn-ea"/>
          <a:cs typeface="+mn-cs"/>
        </a:defRPr>
      </a:lvl4pPr>
      <a:lvl5pPr marL="2586152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1508" kern="1200">
          <a:solidFill>
            <a:schemeClr val="tx1"/>
          </a:solidFill>
          <a:latin typeface="Montserrat" pitchFamily="2" charset="0"/>
          <a:ea typeface="+mn-ea"/>
          <a:cs typeface="+mn-cs"/>
        </a:defRPr>
      </a:lvl5pPr>
      <a:lvl6pPr marL="3160852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6pPr>
      <a:lvl7pPr marL="3735553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7pPr>
      <a:lvl8pPr marL="4310253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8pPr>
      <a:lvl9pPr marL="4884953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1pPr>
      <a:lvl2pPr marL="574700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2pPr>
      <a:lvl3pPr marL="1149401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3pPr>
      <a:lvl4pPr marL="1724101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4pPr>
      <a:lvl5pPr marL="2298802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5pPr>
      <a:lvl6pPr marL="2873502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6pPr>
      <a:lvl7pPr marL="3448202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7pPr>
      <a:lvl8pPr marL="4022903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8pPr>
      <a:lvl9pPr marL="4597603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536">
          <p15:clr>
            <a:srgbClr val="F26B43"/>
          </p15:clr>
        </p15:guide>
        <p15:guide id="2" pos="299">
          <p15:clr>
            <a:srgbClr val="F26B43"/>
          </p15:clr>
        </p15:guide>
        <p15:guide id="3" orient="horz" pos="226">
          <p15:clr>
            <a:srgbClr val="F26B43"/>
          </p15:clr>
        </p15:guide>
        <p15:guide id="4" pos="8167">
          <p15:clr>
            <a:srgbClr val="F26B43"/>
          </p15:clr>
        </p15:guide>
        <p15:guide id="5" orient="horz" pos="4414">
          <p15:clr>
            <a:srgbClr val="F26B43"/>
          </p15:clr>
        </p15:guide>
        <p15:guide id="6" orient="horz" pos="4287">
          <p15:clr>
            <a:srgbClr val="F26B43"/>
          </p15:clr>
        </p15:guide>
        <p15:guide id="7" orient="horz" pos="864">
          <p15:clr>
            <a:srgbClr val="F26B43"/>
          </p15:clr>
        </p15:guide>
        <p15:guide id="8" orient="horz" pos="993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224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898B82D-B431-40E9-B0C3-36877C5C22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28276" y="7015494"/>
            <a:ext cx="30232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131" b="1">
                <a:solidFill>
                  <a:schemeClr val="tx1">
                    <a:tint val="75000"/>
                  </a:schemeClr>
                </a:solidFill>
                <a:latin typeface="Montserrat" pitchFamily="2" charset="0"/>
              </a:defRPr>
            </a:lvl1pPr>
          </a:lstStyle>
          <a:p>
            <a:fld id="{24DE6099-A2E5-4E0F-AA92-B3367FFEDB85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2" name="Segnaposto piè di pagina 4">
            <a:extLst>
              <a:ext uri="{FF2B5EF4-FFF2-40B4-BE49-F238E27FC236}">
                <a16:creationId xmlns:a16="http://schemas.microsoft.com/office/drawing/2014/main" id="{4A36CB8D-F89D-D231-0D40-A82112FA94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" y="7007227"/>
            <a:ext cx="13439775" cy="18826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lang="en-US" sz="900" kern="1200" dirty="0">
                <a:solidFill>
                  <a:schemeClr val="bg1"/>
                </a:solidFill>
                <a:latin typeface="Montserrat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Confidential | © Industrie Saleri Italo S.p.A. | 08/10/2024 |SAE Thermal Management Systems Symposium</a:t>
            </a:r>
          </a:p>
        </p:txBody>
      </p:sp>
    </p:spTree>
    <p:extLst>
      <p:ext uri="{BB962C8B-B14F-4D97-AF65-F5344CB8AC3E}">
        <p14:creationId xmlns:p14="http://schemas.microsoft.com/office/powerpoint/2010/main" val="3518347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</p:sldLayoutIdLst>
  <p:hf hdr="0" dt="0"/>
  <p:txStyles>
    <p:titleStyle>
      <a:lvl1pPr algn="l" defTabSz="1149401" rtl="0" eaLnBrk="1" latinLnBrk="0" hangingPunct="1">
        <a:lnSpc>
          <a:spcPct val="90000"/>
        </a:lnSpc>
        <a:spcBef>
          <a:spcPct val="0"/>
        </a:spcBef>
        <a:buNone/>
        <a:defRPr lang="it-IT" sz="2263" b="1" kern="1200" dirty="0">
          <a:solidFill>
            <a:schemeClr val="tx1"/>
          </a:solidFill>
          <a:latin typeface="Montserrat" pitchFamily="2" charset="0"/>
          <a:ea typeface="+mn-ea"/>
          <a:cs typeface="+mn-cs"/>
        </a:defRPr>
      </a:lvl1pPr>
    </p:titleStyle>
    <p:bodyStyle>
      <a:lvl1pPr marL="0" indent="0" algn="l" defTabSz="1149401" rtl="0" eaLnBrk="1" latinLnBrk="0" hangingPunct="1">
        <a:lnSpc>
          <a:spcPct val="90000"/>
        </a:lnSpc>
        <a:spcBef>
          <a:spcPts val="1257"/>
        </a:spcBef>
        <a:buFontTx/>
        <a:buNone/>
        <a:defRPr sz="1760" kern="1200">
          <a:solidFill>
            <a:schemeClr val="tx1"/>
          </a:solidFill>
          <a:latin typeface="Montserrat" pitchFamily="2" charset="0"/>
          <a:ea typeface="+mn-ea"/>
          <a:cs typeface="+mn-cs"/>
        </a:defRPr>
      </a:lvl1pPr>
      <a:lvl2pPr marL="862051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1508" kern="1200">
          <a:solidFill>
            <a:schemeClr val="tx1"/>
          </a:solidFill>
          <a:latin typeface="Montserrat" pitchFamily="2" charset="0"/>
          <a:ea typeface="+mn-ea"/>
          <a:cs typeface="+mn-cs"/>
        </a:defRPr>
      </a:lvl2pPr>
      <a:lvl3pPr marL="1436751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1508" kern="1200">
          <a:solidFill>
            <a:schemeClr val="tx1"/>
          </a:solidFill>
          <a:latin typeface="Montserrat" pitchFamily="2" charset="0"/>
          <a:ea typeface="+mn-ea"/>
          <a:cs typeface="+mn-cs"/>
        </a:defRPr>
      </a:lvl3pPr>
      <a:lvl4pPr marL="2011451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1508" kern="1200">
          <a:solidFill>
            <a:schemeClr val="tx1"/>
          </a:solidFill>
          <a:latin typeface="Montserrat" pitchFamily="2" charset="0"/>
          <a:ea typeface="+mn-ea"/>
          <a:cs typeface="+mn-cs"/>
        </a:defRPr>
      </a:lvl4pPr>
      <a:lvl5pPr marL="2586152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1508" kern="1200">
          <a:solidFill>
            <a:schemeClr val="tx1"/>
          </a:solidFill>
          <a:latin typeface="Montserrat" pitchFamily="2" charset="0"/>
          <a:ea typeface="+mn-ea"/>
          <a:cs typeface="+mn-cs"/>
        </a:defRPr>
      </a:lvl5pPr>
      <a:lvl6pPr marL="3160852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6pPr>
      <a:lvl7pPr marL="3735553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7pPr>
      <a:lvl8pPr marL="4310253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8pPr>
      <a:lvl9pPr marL="4884953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1pPr>
      <a:lvl2pPr marL="574700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2pPr>
      <a:lvl3pPr marL="1149401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3pPr>
      <a:lvl4pPr marL="1724101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4pPr>
      <a:lvl5pPr marL="2298802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5pPr>
      <a:lvl6pPr marL="2873502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6pPr>
      <a:lvl7pPr marL="3448202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7pPr>
      <a:lvl8pPr marL="4022903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8pPr>
      <a:lvl9pPr marL="4597603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536">
          <p15:clr>
            <a:srgbClr val="F26B43"/>
          </p15:clr>
        </p15:guide>
        <p15:guide id="2" pos="299">
          <p15:clr>
            <a:srgbClr val="F26B43"/>
          </p15:clr>
        </p15:guide>
        <p15:guide id="3" orient="horz" pos="226">
          <p15:clr>
            <a:srgbClr val="F26B43"/>
          </p15:clr>
        </p15:guide>
        <p15:guide id="4" pos="8167">
          <p15:clr>
            <a:srgbClr val="F26B43"/>
          </p15:clr>
        </p15:guide>
        <p15:guide id="5" orient="horz" pos="4414">
          <p15:clr>
            <a:srgbClr val="F26B43"/>
          </p15:clr>
        </p15:guide>
        <p15:guide id="6" orient="horz" pos="4287">
          <p15:clr>
            <a:srgbClr val="F26B43"/>
          </p15:clr>
        </p15:guide>
        <p15:guide id="7" orient="horz" pos="864">
          <p15:clr>
            <a:srgbClr val="F26B43"/>
          </p15:clr>
        </p15:guide>
        <p15:guide id="8" orient="horz" pos="993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898B82D-B431-40E9-B0C3-36877C5C22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28276" y="7015494"/>
            <a:ext cx="30232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131" b="1">
                <a:solidFill>
                  <a:schemeClr val="tx1">
                    <a:tint val="75000"/>
                  </a:schemeClr>
                </a:solidFill>
                <a:latin typeface="Montserrat" pitchFamily="2" charset="0"/>
              </a:defRPr>
            </a:lvl1pPr>
          </a:lstStyle>
          <a:p>
            <a:fld id="{24DE6099-A2E5-4E0F-AA92-B3367FFEDB85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2" name="Segnaposto piè di pagina 4">
            <a:extLst>
              <a:ext uri="{FF2B5EF4-FFF2-40B4-BE49-F238E27FC236}">
                <a16:creationId xmlns:a16="http://schemas.microsoft.com/office/drawing/2014/main" id="{830A66B3-3948-631D-3555-7EA3552E80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" y="7007227"/>
            <a:ext cx="13439775" cy="18826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lang="en-US" sz="900" kern="1200" dirty="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Confidential | © </a:t>
            </a:r>
            <a:r>
              <a:rPr lang="it-IT" noProof="0" dirty="0"/>
              <a:t>Industrie</a:t>
            </a:r>
            <a:r>
              <a:rPr lang="en-US" dirty="0"/>
              <a:t> Saleri Italo S.p.A. | 08/10/2024 |SAE Thermal Management Systems Symposium</a:t>
            </a:r>
          </a:p>
        </p:txBody>
      </p:sp>
    </p:spTree>
    <p:extLst>
      <p:ext uri="{BB962C8B-B14F-4D97-AF65-F5344CB8AC3E}">
        <p14:creationId xmlns:p14="http://schemas.microsoft.com/office/powerpoint/2010/main" val="1761490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</p:sldLayoutIdLst>
  <p:hf hdr="0" dt="0"/>
  <p:txStyles>
    <p:titleStyle>
      <a:lvl1pPr algn="l" defTabSz="1149401" rtl="0" eaLnBrk="1" latinLnBrk="0" hangingPunct="1">
        <a:lnSpc>
          <a:spcPct val="90000"/>
        </a:lnSpc>
        <a:spcBef>
          <a:spcPct val="0"/>
        </a:spcBef>
        <a:buNone/>
        <a:defRPr lang="it-IT" sz="2263" b="1" kern="1200" dirty="0">
          <a:solidFill>
            <a:schemeClr val="tx1"/>
          </a:solidFill>
          <a:latin typeface="Montserrat" pitchFamily="2" charset="0"/>
          <a:ea typeface="+mn-ea"/>
          <a:cs typeface="+mn-cs"/>
        </a:defRPr>
      </a:lvl1pPr>
    </p:titleStyle>
    <p:bodyStyle>
      <a:lvl1pPr marL="0" indent="0" algn="l" defTabSz="1149401" rtl="0" eaLnBrk="1" latinLnBrk="0" hangingPunct="1">
        <a:lnSpc>
          <a:spcPct val="90000"/>
        </a:lnSpc>
        <a:spcBef>
          <a:spcPts val="1257"/>
        </a:spcBef>
        <a:buFontTx/>
        <a:buNone/>
        <a:defRPr sz="1760" kern="1200">
          <a:solidFill>
            <a:schemeClr val="tx1"/>
          </a:solidFill>
          <a:latin typeface="Montserrat" pitchFamily="2" charset="0"/>
          <a:ea typeface="+mn-ea"/>
          <a:cs typeface="+mn-cs"/>
        </a:defRPr>
      </a:lvl1pPr>
      <a:lvl2pPr marL="862051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1508" kern="1200">
          <a:solidFill>
            <a:schemeClr val="tx1"/>
          </a:solidFill>
          <a:latin typeface="Montserrat" pitchFamily="2" charset="0"/>
          <a:ea typeface="+mn-ea"/>
          <a:cs typeface="+mn-cs"/>
        </a:defRPr>
      </a:lvl2pPr>
      <a:lvl3pPr marL="1436751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1508" kern="1200">
          <a:solidFill>
            <a:schemeClr val="tx1"/>
          </a:solidFill>
          <a:latin typeface="Montserrat" pitchFamily="2" charset="0"/>
          <a:ea typeface="+mn-ea"/>
          <a:cs typeface="+mn-cs"/>
        </a:defRPr>
      </a:lvl3pPr>
      <a:lvl4pPr marL="2011451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1508" kern="1200">
          <a:solidFill>
            <a:schemeClr val="tx1"/>
          </a:solidFill>
          <a:latin typeface="Montserrat" pitchFamily="2" charset="0"/>
          <a:ea typeface="+mn-ea"/>
          <a:cs typeface="+mn-cs"/>
        </a:defRPr>
      </a:lvl4pPr>
      <a:lvl5pPr marL="2586152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1508" kern="1200">
          <a:solidFill>
            <a:schemeClr val="tx1"/>
          </a:solidFill>
          <a:latin typeface="Montserrat" pitchFamily="2" charset="0"/>
          <a:ea typeface="+mn-ea"/>
          <a:cs typeface="+mn-cs"/>
        </a:defRPr>
      </a:lvl5pPr>
      <a:lvl6pPr marL="3160852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6pPr>
      <a:lvl7pPr marL="3735553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7pPr>
      <a:lvl8pPr marL="4310253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8pPr>
      <a:lvl9pPr marL="4884953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1pPr>
      <a:lvl2pPr marL="574700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2pPr>
      <a:lvl3pPr marL="1149401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3pPr>
      <a:lvl4pPr marL="1724101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4pPr>
      <a:lvl5pPr marL="2298802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5pPr>
      <a:lvl6pPr marL="2873502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6pPr>
      <a:lvl7pPr marL="3448202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7pPr>
      <a:lvl8pPr marL="4022903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8pPr>
      <a:lvl9pPr marL="4597603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536">
          <p15:clr>
            <a:srgbClr val="F26B43"/>
          </p15:clr>
        </p15:guide>
        <p15:guide id="2" pos="299">
          <p15:clr>
            <a:srgbClr val="F26B43"/>
          </p15:clr>
        </p15:guide>
        <p15:guide id="3" orient="horz" pos="226">
          <p15:clr>
            <a:srgbClr val="F26B43"/>
          </p15:clr>
        </p15:guide>
        <p15:guide id="4" pos="8167">
          <p15:clr>
            <a:srgbClr val="F26B43"/>
          </p15:clr>
        </p15:guide>
        <p15:guide id="5" orient="horz" pos="4414">
          <p15:clr>
            <a:srgbClr val="F26B43"/>
          </p15:clr>
        </p15:guide>
        <p15:guide id="6" orient="horz" pos="4287">
          <p15:clr>
            <a:srgbClr val="F26B43"/>
          </p15:clr>
        </p15:guide>
        <p15:guide id="7" orient="horz" pos="864">
          <p15:clr>
            <a:srgbClr val="F26B43"/>
          </p15:clr>
        </p15:guide>
        <p15:guide id="8" orient="horz" pos="993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898B82D-B431-40E9-B0C3-36877C5C22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28276" y="7049869"/>
            <a:ext cx="30232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 b="1">
                <a:solidFill>
                  <a:schemeClr val="tx1">
                    <a:tint val="75000"/>
                  </a:schemeClr>
                </a:solidFill>
                <a:latin typeface="Montserrat" pitchFamily="2" charset="0"/>
              </a:defRPr>
            </a:lvl1pPr>
          </a:lstStyle>
          <a:p>
            <a:fld id="{24DE6099-A2E5-4E0F-AA92-B3367FFEDB85}" type="slidenum">
              <a:rPr lang="it-IT" smtClean="0"/>
              <a:pPr/>
              <a:t>‹#›</a:t>
            </a:fld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4A70681-9672-4F15-BDFE-9786CAE8319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03" y="6968117"/>
            <a:ext cx="783602" cy="271891"/>
          </a:xfrm>
          <a:prstGeom prst="rect">
            <a:avLst/>
          </a:prstGeom>
        </p:spPr>
      </p:pic>
      <p:sp>
        <p:nvSpPr>
          <p:cNvPr id="2" name="Segnaposto piè di pagina 4">
            <a:extLst>
              <a:ext uri="{FF2B5EF4-FFF2-40B4-BE49-F238E27FC236}">
                <a16:creationId xmlns:a16="http://schemas.microsoft.com/office/drawing/2014/main" id="{6F99E8A7-B080-02FA-4E8D-0719566764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" y="7007227"/>
            <a:ext cx="13439775" cy="18826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lang="en-US" sz="900" kern="1200" dirty="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Confidential | © </a:t>
            </a:r>
            <a:r>
              <a:rPr lang="it-IT" noProof="0" dirty="0"/>
              <a:t>Industrie</a:t>
            </a:r>
            <a:r>
              <a:rPr lang="en-US" dirty="0"/>
              <a:t> Saleri Italo S.p.A. | 08/10/2024 |SAE Thermal Management Systems Symposium</a:t>
            </a:r>
          </a:p>
        </p:txBody>
      </p:sp>
    </p:spTree>
    <p:extLst>
      <p:ext uri="{BB962C8B-B14F-4D97-AF65-F5344CB8AC3E}">
        <p14:creationId xmlns:p14="http://schemas.microsoft.com/office/powerpoint/2010/main" val="411801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</p:sldLayoutIdLst>
  <p:hf hdr="0" dt="0"/>
  <p:txStyles>
    <p:titleStyle>
      <a:lvl1pPr algn="l" defTabSz="1149401" rtl="0" eaLnBrk="1" latinLnBrk="0" hangingPunct="1">
        <a:lnSpc>
          <a:spcPct val="90000"/>
        </a:lnSpc>
        <a:spcBef>
          <a:spcPct val="0"/>
        </a:spcBef>
        <a:buNone/>
        <a:defRPr lang="it-IT" sz="2263" b="1" kern="1200" dirty="0">
          <a:solidFill>
            <a:schemeClr val="tx1"/>
          </a:solidFill>
          <a:latin typeface="Montserrat" pitchFamily="2" charset="0"/>
          <a:ea typeface="+mn-ea"/>
          <a:cs typeface="+mn-cs"/>
        </a:defRPr>
      </a:lvl1pPr>
    </p:titleStyle>
    <p:bodyStyle>
      <a:lvl1pPr marL="0" indent="0" algn="l" defTabSz="1149401" rtl="0" eaLnBrk="1" latinLnBrk="0" hangingPunct="1">
        <a:lnSpc>
          <a:spcPct val="90000"/>
        </a:lnSpc>
        <a:spcBef>
          <a:spcPts val="1257"/>
        </a:spcBef>
        <a:buFontTx/>
        <a:buNone/>
        <a:defRPr sz="1760" kern="1200">
          <a:solidFill>
            <a:schemeClr val="tx1"/>
          </a:solidFill>
          <a:latin typeface="Montserrat" pitchFamily="2" charset="0"/>
          <a:ea typeface="+mn-ea"/>
          <a:cs typeface="+mn-cs"/>
        </a:defRPr>
      </a:lvl1pPr>
      <a:lvl2pPr marL="862051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1508" kern="1200">
          <a:solidFill>
            <a:schemeClr val="tx1"/>
          </a:solidFill>
          <a:latin typeface="Montserrat" pitchFamily="2" charset="0"/>
          <a:ea typeface="+mn-ea"/>
          <a:cs typeface="+mn-cs"/>
        </a:defRPr>
      </a:lvl2pPr>
      <a:lvl3pPr marL="1436751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1508" kern="1200">
          <a:solidFill>
            <a:schemeClr val="tx1"/>
          </a:solidFill>
          <a:latin typeface="Montserrat" pitchFamily="2" charset="0"/>
          <a:ea typeface="+mn-ea"/>
          <a:cs typeface="+mn-cs"/>
        </a:defRPr>
      </a:lvl3pPr>
      <a:lvl4pPr marL="2011451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1508" kern="1200">
          <a:solidFill>
            <a:schemeClr val="tx1"/>
          </a:solidFill>
          <a:latin typeface="Montserrat" pitchFamily="2" charset="0"/>
          <a:ea typeface="+mn-ea"/>
          <a:cs typeface="+mn-cs"/>
        </a:defRPr>
      </a:lvl4pPr>
      <a:lvl5pPr marL="2586152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1508" kern="1200">
          <a:solidFill>
            <a:schemeClr val="tx1"/>
          </a:solidFill>
          <a:latin typeface="Montserrat" pitchFamily="2" charset="0"/>
          <a:ea typeface="+mn-ea"/>
          <a:cs typeface="+mn-cs"/>
        </a:defRPr>
      </a:lvl5pPr>
      <a:lvl6pPr marL="3160852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6pPr>
      <a:lvl7pPr marL="3735553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7pPr>
      <a:lvl8pPr marL="4310253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8pPr>
      <a:lvl9pPr marL="4884953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1pPr>
      <a:lvl2pPr marL="574700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2pPr>
      <a:lvl3pPr marL="1149401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3pPr>
      <a:lvl4pPr marL="1724101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4pPr>
      <a:lvl5pPr marL="2298802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5pPr>
      <a:lvl6pPr marL="2873502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6pPr>
      <a:lvl7pPr marL="3448202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7pPr>
      <a:lvl8pPr marL="4022903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8pPr>
      <a:lvl9pPr marL="4597603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536">
          <p15:clr>
            <a:srgbClr val="F26B43"/>
          </p15:clr>
        </p15:guide>
        <p15:guide id="2" pos="299">
          <p15:clr>
            <a:srgbClr val="F26B43"/>
          </p15:clr>
        </p15:guide>
        <p15:guide id="3" orient="horz" pos="226">
          <p15:clr>
            <a:srgbClr val="F26B43"/>
          </p15:clr>
        </p15:guide>
        <p15:guide id="4" pos="8167">
          <p15:clr>
            <a:srgbClr val="F26B43"/>
          </p15:clr>
        </p15:guide>
        <p15:guide id="5" orient="horz" pos="4414">
          <p15:clr>
            <a:srgbClr val="F26B43"/>
          </p15:clr>
        </p15:guide>
        <p15:guide id="6" orient="horz" pos="4287">
          <p15:clr>
            <a:srgbClr val="F26B43"/>
          </p15:clr>
        </p15:guide>
        <p15:guide id="7" orient="horz" pos="864">
          <p15:clr>
            <a:srgbClr val="F26B43"/>
          </p15:clr>
        </p15:guide>
        <p15:guide id="8" orient="horz" pos="993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224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898B82D-B431-40E9-B0C3-36877C5C22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28276" y="7015494"/>
            <a:ext cx="30232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131" b="1">
                <a:solidFill>
                  <a:schemeClr val="tx1">
                    <a:tint val="75000"/>
                  </a:schemeClr>
                </a:solidFill>
                <a:latin typeface="Montserrat" pitchFamily="2" charset="0"/>
              </a:defRPr>
            </a:lvl1pPr>
          </a:lstStyle>
          <a:p>
            <a:fld id="{24DE6099-A2E5-4E0F-AA92-B3367FFEDB85}" type="slidenum">
              <a:rPr lang="it-IT" smtClean="0"/>
              <a:pPr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94039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</p:sldLayoutIdLst>
  <p:hf hdr="0" dt="0"/>
  <p:txStyles>
    <p:titleStyle>
      <a:lvl1pPr algn="l" defTabSz="1149401" rtl="0" eaLnBrk="1" latinLnBrk="0" hangingPunct="1">
        <a:lnSpc>
          <a:spcPct val="90000"/>
        </a:lnSpc>
        <a:spcBef>
          <a:spcPct val="0"/>
        </a:spcBef>
        <a:buNone/>
        <a:defRPr lang="it-IT" sz="2263" b="1" kern="1200" dirty="0">
          <a:solidFill>
            <a:schemeClr val="tx1"/>
          </a:solidFill>
          <a:latin typeface="Montserrat" pitchFamily="2" charset="0"/>
          <a:ea typeface="+mn-ea"/>
          <a:cs typeface="+mn-cs"/>
        </a:defRPr>
      </a:lvl1pPr>
    </p:titleStyle>
    <p:bodyStyle>
      <a:lvl1pPr marL="0" indent="0" algn="l" defTabSz="1149401" rtl="0" eaLnBrk="1" latinLnBrk="0" hangingPunct="1">
        <a:lnSpc>
          <a:spcPct val="90000"/>
        </a:lnSpc>
        <a:spcBef>
          <a:spcPts val="1257"/>
        </a:spcBef>
        <a:buFontTx/>
        <a:buNone/>
        <a:defRPr sz="1760" kern="1200">
          <a:solidFill>
            <a:schemeClr val="tx1"/>
          </a:solidFill>
          <a:latin typeface="Montserrat" pitchFamily="2" charset="0"/>
          <a:ea typeface="+mn-ea"/>
          <a:cs typeface="+mn-cs"/>
        </a:defRPr>
      </a:lvl1pPr>
      <a:lvl2pPr marL="862051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1508" kern="1200">
          <a:solidFill>
            <a:schemeClr val="tx1"/>
          </a:solidFill>
          <a:latin typeface="Montserrat" pitchFamily="2" charset="0"/>
          <a:ea typeface="+mn-ea"/>
          <a:cs typeface="+mn-cs"/>
        </a:defRPr>
      </a:lvl2pPr>
      <a:lvl3pPr marL="1436751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1508" kern="1200">
          <a:solidFill>
            <a:schemeClr val="tx1"/>
          </a:solidFill>
          <a:latin typeface="Montserrat" pitchFamily="2" charset="0"/>
          <a:ea typeface="+mn-ea"/>
          <a:cs typeface="+mn-cs"/>
        </a:defRPr>
      </a:lvl3pPr>
      <a:lvl4pPr marL="2011451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1508" kern="1200">
          <a:solidFill>
            <a:schemeClr val="tx1"/>
          </a:solidFill>
          <a:latin typeface="Montserrat" pitchFamily="2" charset="0"/>
          <a:ea typeface="+mn-ea"/>
          <a:cs typeface="+mn-cs"/>
        </a:defRPr>
      </a:lvl4pPr>
      <a:lvl5pPr marL="2586152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1508" kern="1200">
          <a:solidFill>
            <a:schemeClr val="tx1"/>
          </a:solidFill>
          <a:latin typeface="Montserrat" pitchFamily="2" charset="0"/>
          <a:ea typeface="+mn-ea"/>
          <a:cs typeface="+mn-cs"/>
        </a:defRPr>
      </a:lvl5pPr>
      <a:lvl6pPr marL="3160852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6pPr>
      <a:lvl7pPr marL="3735553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7pPr>
      <a:lvl8pPr marL="4310253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8pPr>
      <a:lvl9pPr marL="4884953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1pPr>
      <a:lvl2pPr marL="574700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2pPr>
      <a:lvl3pPr marL="1149401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3pPr>
      <a:lvl4pPr marL="1724101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4pPr>
      <a:lvl5pPr marL="2298802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5pPr>
      <a:lvl6pPr marL="2873502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6pPr>
      <a:lvl7pPr marL="3448202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7pPr>
      <a:lvl8pPr marL="4022903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8pPr>
      <a:lvl9pPr marL="4597603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536">
          <p15:clr>
            <a:srgbClr val="F26B43"/>
          </p15:clr>
        </p15:guide>
        <p15:guide id="2" pos="299">
          <p15:clr>
            <a:srgbClr val="F26B43"/>
          </p15:clr>
        </p15:guide>
        <p15:guide id="3" orient="horz" pos="226">
          <p15:clr>
            <a:srgbClr val="F26B43"/>
          </p15:clr>
        </p15:guide>
        <p15:guide id="4" pos="8167">
          <p15:clr>
            <a:srgbClr val="F26B43"/>
          </p15:clr>
        </p15:guide>
        <p15:guide id="5" orient="horz" pos="4414">
          <p15:clr>
            <a:srgbClr val="F26B43"/>
          </p15:clr>
        </p15:guide>
        <p15:guide id="6" orient="horz" pos="4287">
          <p15:clr>
            <a:srgbClr val="F26B43"/>
          </p15:clr>
        </p15:guide>
        <p15:guide id="7" orient="horz" pos="864">
          <p15:clr>
            <a:srgbClr val="F26B43"/>
          </p15:clr>
        </p15:guide>
        <p15:guide id="8" orient="horz" pos="993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898B82D-B431-40E9-B0C3-36877C5C22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28276" y="7015494"/>
            <a:ext cx="30232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131" b="1">
                <a:solidFill>
                  <a:schemeClr val="tx1">
                    <a:tint val="75000"/>
                  </a:schemeClr>
                </a:solidFill>
                <a:latin typeface="Montserrat" pitchFamily="2" charset="0"/>
              </a:defRPr>
            </a:lvl1pPr>
          </a:lstStyle>
          <a:p>
            <a:fld id="{24DE6099-A2E5-4E0F-AA92-B3367FFEDB85}" type="slidenum">
              <a:rPr lang="it-IT" smtClean="0"/>
              <a:pPr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54440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</p:sldLayoutIdLst>
  <p:hf hdr="0" dt="0"/>
  <p:txStyles>
    <p:titleStyle>
      <a:lvl1pPr algn="l" defTabSz="1149401" rtl="0" eaLnBrk="1" latinLnBrk="0" hangingPunct="1">
        <a:lnSpc>
          <a:spcPct val="90000"/>
        </a:lnSpc>
        <a:spcBef>
          <a:spcPct val="0"/>
        </a:spcBef>
        <a:buNone/>
        <a:defRPr lang="it-IT" sz="2263" b="1" kern="1200" dirty="0">
          <a:solidFill>
            <a:schemeClr val="tx1"/>
          </a:solidFill>
          <a:latin typeface="Montserrat" pitchFamily="2" charset="0"/>
          <a:ea typeface="+mn-ea"/>
          <a:cs typeface="+mn-cs"/>
        </a:defRPr>
      </a:lvl1pPr>
    </p:titleStyle>
    <p:bodyStyle>
      <a:lvl1pPr marL="0" indent="0" algn="l" defTabSz="1149401" rtl="0" eaLnBrk="1" latinLnBrk="0" hangingPunct="1">
        <a:lnSpc>
          <a:spcPct val="90000"/>
        </a:lnSpc>
        <a:spcBef>
          <a:spcPts val="1257"/>
        </a:spcBef>
        <a:buFontTx/>
        <a:buNone/>
        <a:defRPr sz="1760" kern="1200">
          <a:solidFill>
            <a:schemeClr val="tx1"/>
          </a:solidFill>
          <a:latin typeface="Montserrat" pitchFamily="2" charset="0"/>
          <a:ea typeface="+mn-ea"/>
          <a:cs typeface="+mn-cs"/>
        </a:defRPr>
      </a:lvl1pPr>
      <a:lvl2pPr marL="862051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1508" kern="1200">
          <a:solidFill>
            <a:schemeClr val="tx1"/>
          </a:solidFill>
          <a:latin typeface="Montserrat" pitchFamily="2" charset="0"/>
          <a:ea typeface="+mn-ea"/>
          <a:cs typeface="+mn-cs"/>
        </a:defRPr>
      </a:lvl2pPr>
      <a:lvl3pPr marL="1436751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1508" kern="1200">
          <a:solidFill>
            <a:schemeClr val="tx1"/>
          </a:solidFill>
          <a:latin typeface="Montserrat" pitchFamily="2" charset="0"/>
          <a:ea typeface="+mn-ea"/>
          <a:cs typeface="+mn-cs"/>
        </a:defRPr>
      </a:lvl3pPr>
      <a:lvl4pPr marL="2011451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1508" kern="1200">
          <a:solidFill>
            <a:schemeClr val="tx1"/>
          </a:solidFill>
          <a:latin typeface="Montserrat" pitchFamily="2" charset="0"/>
          <a:ea typeface="+mn-ea"/>
          <a:cs typeface="+mn-cs"/>
        </a:defRPr>
      </a:lvl4pPr>
      <a:lvl5pPr marL="2586152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1508" kern="1200">
          <a:solidFill>
            <a:schemeClr val="tx1"/>
          </a:solidFill>
          <a:latin typeface="Montserrat" pitchFamily="2" charset="0"/>
          <a:ea typeface="+mn-ea"/>
          <a:cs typeface="+mn-cs"/>
        </a:defRPr>
      </a:lvl5pPr>
      <a:lvl6pPr marL="3160852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6pPr>
      <a:lvl7pPr marL="3735553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7pPr>
      <a:lvl8pPr marL="4310253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8pPr>
      <a:lvl9pPr marL="4884953" indent="-287350" algn="l" defTabSz="1149401" rtl="0" eaLnBrk="1" latinLnBrk="0" hangingPunct="1">
        <a:lnSpc>
          <a:spcPct val="90000"/>
        </a:lnSpc>
        <a:spcBef>
          <a:spcPts val="629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1pPr>
      <a:lvl2pPr marL="574700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2pPr>
      <a:lvl3pPr marL="1149401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3pPr>
      <a:lvl4pPr marL="1724101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4pPr>
      <a:lvl5pPr marL="2298802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5pPr>
      <a:lvl6pPr marL="2873502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6pPr>
      <a:lvl7pPr marL="3448202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7pPr>
      <a:lvl8pPr marL="4022903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8pPr>
      <a:lvl9pPr marL="4597603" algn="l" defTabSz="1149401" rtl="0" eaLnBrk="1" latinLnBrk="0" hangingPunct="1">
        <a:defRPr sz="22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536">
          <p15:clr>
            <a:srgbClr val="F26B43"/>
          </p15:clr>
        </p15:guide>
        <p15:guide id="2" pos="299">
          <p15:clr>
            <a:srgbClr val="F26B43"/>
          </p15:clr>
        </p15:guide>
        <p15:guide id="3" orient="horz" pos="226">
          <p15:clr>
            <a:srgbClr val="F26B43"/>
          </p15:clr>
        </p15:guide>
        <p15:guide id="4" pos="8167">
          <p15:clr>
            <a:srgbClr val="F26B43"/>
          </p15:clr>
        </p15:guide>
        <p15:guide id="5" orient="horz" pos="4414">
          <p15:clr>
            <a:srgbClr val="F26B43"/>
          </p15:clr>
        </p15:guide>
        <p15:guide id="6" orient="horz" pos="4287">
          <p15:clr>
            <a:srgbClr val="F26B43"/>
          </p15:clr>
        </p15:guide>
        <p15:guide id="7" orient="horz" pos="864">
          <p15:clr>
            <a:srgbClr val="F26B43"/>
          </p15:clr>
        </p15:guide>
        <p15:guide id="8" orient="horz" pos="99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Antonio.savi@saleri.com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4.wdp"/><Relationship Id="rId7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6" Type="http://schemas.microsoft.com/office/2007/relationships/hdphoto" Target="../media/hdphoto5.wdp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Relationship Id="rId9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jpeg"/><Relationship Id="rId7" Type="http://schemas.openxmlformats.org/officeDocument/2006/relationships/image" Target="../media/image5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4.png"/><Relationship Id="rId11" Type="http://schemas.openxmlformats.org/officeDocument/2006/relationships/image" Target="../media/image58.png"/><Relationship Id="rId5" Type="http://schemas.openxmlformats.org/officeDocument/2006/relationships/image" Target="../media/image53.png"/><Relationship Id="rId10" Type="http://schemas.openxmlformats.org/officeDocument/2006/relationships/image" Target="../media/image57.png"/><Relationship Id="rId4" Type="http://schemas.openxmlformats.org/officeDocument/2006/relationships/image" Target="../media/image52.png"/><Relationship Id="rId9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46.jpeg"/><Relationship Id="rId12" Type="http://schemas.openxmlformats.org/officeDocument/2006/relationships/image" Target="../media/image6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5.png"/><Relationship Id="rId11" Type="http://schemas.openxmlformats.org/officeDocument/2006/relationships/image" Target="../media/image65.png"/><Relationship Id="rId5" Type="http://schemas.openxmlformats.org/officeDocument/2006/relationships/image" Target="../media/image61.png"/><Relationship Id="rId10" Type="http://schemas.openxmlformats.org/officeDocument/2006/relationships/image" Target="../media/image6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4.xml"/><Relationship Id="rId6" Type="http://schemas.openxmlformats.org/officeDocument/2006/relationships/chart" Target="../charts/chart4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0.png"/><Relationship Id="rId13" Type="http://schemas.openxmlformats.org/officeDocument/2006/relationships/image" Target="../media/image70.png"/><Relationship Id="rId3" Type="http://schemas.openxmlformats.org/officeDocument/2006/relationships/image" Target="../media/image46.png"/><Relationship Id="rId7" Type="http://schemas.openxmlformats.org/officeDocument/2006/relationships/image" Target="../media/image500.png"/><Relationship Id="rId12" Type="http://schemas.openxmlformats.org/officeDocument/2006/relationships/image" Target="../media/image55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0.png"/><Relationship Id="rId11" Type="http://schemas.openxmlformats.org/officeDocument/2006/relationships/image" Target="../media/image540.png"/><Relationship Id="rId5" Type="http://schemas.openxmlformats.org/officeDocument/2006/relationships/image" Target="../media/image480.png"/><Relationship Id="rId10" Type="http://schemas.openxmlformats.org/officeDocument/2006/relationships/image" Target="../media/image530.png"/><Relationship Id="rId4" Type="http://schemas.openxmlformats.org/officeDocument/2006/relationships/image" Target="../media/image470.png"/><Relationship Id="rId9" Type="http://schemas.openxmlformats.org/officeDocument/2006/relationships/image" Target="../media/image5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0.png"/><Relationship Id="rId3" Type="http://schemas.microsoft.com/office/2007/relationships/hdphoto" Target="../media/hdphoto7.wdp"/><Relationship Id="rId7" Type="http://schemas.openxmlformats.org/officeDocument/2006/relationships/image" Target="../media/image61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0.png"/><Relationship Id="rId5" Type="http://schemas.openxmlformats.org/officeDocument/2006/relationships/image" Target="../media/image590.png"/><Relationship Id="rId4" Type="http://schemas.openxmlformats.org/officeDocument/2006/relationships/image" Target="../media/image58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1.wdp"/><Relationship Id="rId18" Type="http://schemas.openxmlformats.org/officeDocument/2006/relationships/image" Target="../media/image77.svg"/><Relationship Id="rId26" Type="http://schemas.openxmlformats.org/officeDocument/2006/relationships/image" Target="../media/image82.jpeg"/><Relationship Id="rId3" Type="http://schemas.microsoft.com/office/2007/relationships/hdphoto" Target="../media/hdphoto4.wdp"/><Relationship Id="rId21" Type="http://schemas.openxmlformats.org/officeDocument/2006/relationships/image" Target="../media/image19.png"/><Relationship Id="rId7" Type="http://schemas.openxmlformats.org/officeDocument/2006/relationships/image" Target="../media/image74.png"/><Relationship Id="rId12" Type="http://schemas.openxmlformats.org/officeDocument/2006/relationships/image" Target="../media/image36.png"/><Relationship Id="rId17" Type="http://schemas.openxmlformats.org/officeDocument/2006/relationships/image" Target="../media/image76.png"/><Relationship Id="rId25" Type="http://schemas.openxmlformats.org/officeDocument/2006/relationships/image" Target="../media/image81.svg"/><Relationship Id="rId2" Type="http://schemas.openxmlformats.org/officeDocument/2006/relationships/image" Target="../media/image41.png"/><Relationship Id="rId16" Type="http://schemas.openxmlformats.org/officeDocument/2006/relationships/image" Target="../media/image22.png"/><Relationship Id="rId20" Type="http://schemas.openxmlformats.org/officeDocument/2006/relationships/image" Target="../media/image79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3.png"/><Relationship Id="rId11" Type="http://schemas.microsoft.com/office/2007/relationships/hdphoto" Target="../media/hdphoto9.wdp"/><Relationship Id="rId24" Type="http://schemas.openxmlformats.org/officeDocument/2006/relationships/image" Target="../media/image80.png"/><Relationship Id="rId5" Type="http://schemas.microsoft.com/office/2007/relationships/hdphoto" Target="../media/hdphoto8.wdp"/><Relationship Id="rId15" Type="http://schemas.microsoft.com/office/2007/relationships/hdphoto" Target="../media/hdphoto3.wdp"/><Relationship Id="rId23" Type="http://schemas.openxmlformats.org/officeDocument/2006/relationships/image" Target="../media/image21.png"/><Relationship Id="rId10" Type="http://schemas.openxmlformats.org/officeDocument/2006/relationships/image" Target="../media/image75.png"/><Relationship Id="rId19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microsoft.com/office/2007/relationships/hdphoto" Target="../media/hdphoto2.wdp"/><Relationship Id="rId14" Type="http://schemas.openxmlformats.org/officeDocument/2006/relationships/image" Target="../media/image40.png"/><Relationship Id="rId2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3.png"/><Relationship Id="rId7" Type="http://schemas.openxmlformats.org/officeDocument/2006/relationships/image" Target="../media/image85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1.wdp"/><Relationship Id="rId5" Type="http://schemas.openxmlformats.org/officeDocument/2006/relationships/image" Target="../media/image84.png"/><Relationship Id="rId4" Type="http://schemas.microsoft.com/office/2007/relationships/hdphoto" Target="../media/hdphoto10.wdp"/><Relationship Id="rId9" Type="http://schemas.microsoft.com/office/2007/relationships/hdphoto" Target="../media/hdphoto12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microsoft.com/office/2007/relationships/hdphoto" Target="../media/hdphoto10.wdp"/><Relationship Id="rId7" Type="http://schemas.openxmlformats.org/officeDocument/2006/relationships/image" Target="../media/image90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10" Type="http://schemas.openxmlformats.org/officeDocument/2006/relationships/image" Target="../media/image92.png"/><Relationship Id="rId4" Type="http://schemas.openxmlformats.org/officeDocument/2006/relationships/image" Target="../media/image87.png"/><Relationship Id="rId9" Type="http://schemas.microsoft.com/office/2007/relationships/hdphoto" Target="../media/hdphoto1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3.wdp"/><Relationship Id="rId5" Type="http://schemas.openxmlformats.org/officeDocument/2006/relationships/image" Target="../media/image91.png"/><Relationship Id="rId4" Type="http://schemas.openxmlformats.org/officeDocument/2006/relationships/chart" Target="../charts/chart8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microsoft.com/office/2007/relationships/hdphoto" Target="../media/hdphoto14.wdp"/><Relationship Id="rId7" Type="http://schemas.openxmlformats.org/officeDocument/2006/relationships/image" Target="../media/image95.png"/><Relationship Id="rId12" Type="http://schemas.openxmlformats.org/officeDocument/2006/relationships/image" Target="../media/image99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5.wdp"/><Relationship Id="rId11" Type="http://schemas.openxmlformats.org/officeDocument/2006/relationships/image" Target="../media/image98.emf"/><Relationship Id="rId5" Type="http://schemas.openxmlformats.org/officeDocument/2006/relationships/image" Target="../media/image94.png"/><Relationship Id="rId10" Type="http://schemas.openxmlformats.org/officeDocument/2006/relationships/image" Target="../media/image97.png"/><Relationship Id="rId4" Type="http://schemas.openxmlformats.org/officeDocument/2006/relationships/chart" Target="../charts/chart9.xml"/><Relationship Id="rId9" Type="http://schemas.openxmlformats.org/officeDocument/2006/relationships/image" Target="../media/image9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09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12" Type="http://schemas.openxmlformats.org/officeDocument/2006/relationships/image" Target="../media/image10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3.png"/><Relationship Id="rId11" Type="http://schemas.openxmlformats.org/officeDocument/2006/relationships/image" Target="../media/image107.png"/><Relationship Id="rId5" Type="http://schemas.openxmlformats.org/officeDocument/2006/relationships/image" Target="../media/image102.png"/><Relationship Id="rId10" Type="http://schemas.microsoft.com/office/2007/relationships/hdphoto" Target="../media/hdphoto17.wdp"/><Relationship Id="rId4" Type="http://schemas.openxmlformats.org/officeDocument/2006/relationships/image" Target="../media/image101.png"/><Relationship Id="rId9" Type="http://schemas.openxmlformats.org/officeDocument/2006/relationships/image" Target="../media/image10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chart" Target="../charts/chart13.xml"/><Relationship Id="rId7" Type="http://schemas.openxmlformats.org/officeDocument/2006/relationships/image" Target="../media/image36.png"/><Relationship Id="rId12" Type="http://schemas.openxmlformats.org/officeDocument/2006/relationships/image" Target="../media/image21.pn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11" Type="http://schemas.openxmlformats.org/officeDocument/2006/relationships/image" Target="../media/image20.png"/><Relationship Id="rId5" Type="http://schemas.openxmlformats.org/officeDocument/2006/relationships/image" Target="../media/image37.png"/><Relationship Id="rId10" Type="http://schemas.openxmlformats.org/officeDocument/2006/relationships/image" Target="../media/image19.png"/><Relationship Id="rId4" Type="http://schemas.openxmlformats.org/officeDocument/2006/relationships/image" Target="../media/image110.png"/><Relationship Id="rId9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svg"/><Relationship Id="rId13" Type="http://schemas.openxmlformats.org/officeDocument/2006/relationships/image" Target="../media/image120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12" Type="http://schemas.microsoft.com/office/2007/relationships/hdphoto" Target="../media/hdphoto18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4.svg"/><Relationship Id="rId11" Type="http://schemas.openxmlformats.org/officeDocument/2006/relationships/image" Target="../media/image119.png"/><Relationship Id="rId5" Type="http://schemas.openxmlformats.org/officeDocument/2006/relationships/image" Target="../media/image113.png"/><Relationship Id="rId10" Type="http://schemas.openxmlformats.org/officeDocument/2006/relationships/image" Target="../media/image118.svg"/><Relationship Id="rId4" Type="http://schemas.openxmlformats.org/officeDocument/2006/relationships/image" Target="../media/image112.svg"/><Relationship Id="rId9" Type="http://schemas.openxmlformats.org/officeDocument/2006/relationships/image" Target="../media/image117.png"/><Relationship Id="rId14" Type="http://schemas.microsoft.com/office/2007/relationships/hdphoto" Target="../media/hdphoto19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hyperlink" Target="mailto:Antonio.savi@saleri.com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0.png"/><Relationship Id="rId3" Type="http://schemas.openxmlformats.org/officeDocument/2006/relationships/image" Target="../media/image1130.png"/><Relationship Id="rId7" Type="http://schemas.openxmlformats.org/officeDocument/2006/relationships/image" Target="../media/image124.svg"/><Relationship Id="rId12" Type="http://schemas.openxmlformats.org/officeDocument/2006/relationships/image" Target="../media/image126.png"/><Relationship Id="rId2" Type="http://schemas.openxmlformats.org/officeDocument/2006/relationships/image" Target="../media/image11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3.png"/><Relationship Id="rId11" Type="http://schemas.openxmlformats.org/officeDocument/2006/relationships/image" Target="../media/image125.png"/><Relationship Id="rId5" Type="http://schemas.openxmlformats.org/officeDocument/2006/relationships/image" Target="../media/image122.svg"/><Relationship Id="rId10" Type="http://schemas.openxmlformats.org/officeDocument/2006/relationships/image" Target="../media/image1200.png"/><Relationship Id="rId4" Type="http://schemas.openxmlformats.org/officeDocument/2006/relationships/image" Target="../media/image121.png"/><Relationship Id="rId9" Type="http://schemas.openxmlformats.org/officeDocument/2006/relationships/image" Target="../media/image119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9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9.png"/><Relationship Id="rId7" Type="http://schemas.microsoft.com/office/2007/relationships/hdphoto" Target="../media/hdphoto1.wdp"/><Relationship Id="rId12" Type="http://schemas.openxmlformats.org/officeDocument/2006/relationships/image" Target="../media/image39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11" Type="http://schemas.openxmlformats.org/officeDocument/2006/relationships/image" Target="../media/image38.png"/><Relationship Id="rId5" Type="http://schemas.openxmlformats.org/officeDocument/2006/relationships/image" Target="../media/image21.png"/><Relationship Id="rId10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chart" Target="../charts/chart2.xml"/><Relationship Id="rId7" Type="http://schemas.openxmlformats.org/officeDocument/2006/relationships/image" Target="../media/image4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Relationship Id="rId6" Type="http://schemas.microsoft.com/office/2007/relationships/hdphoto" Target="../media/hdphoto3.wdp"/><Relationship Id="rId5" Type="http://schemas.openxmlformats.org/officeDocument/2006/relationships/image" Target="../media/image40.png"/><Relationship Id="rId4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ED2AC9E7-CABF-4881-AC74-B808B769B2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200" y="889681"/>
            <a:ext cx="1800000" cy="785077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33B3816-9112-487A-8E76-52A5EB7FA377}"/>
              </a:ext>
            </a:extLst>
          </p:cNvPr>
          <p:cNvSpPr txBox="1"/>
          <p:nvPr/>
        </p:nvSpPr>
        <p:spPr>
          <a:xfrm>
            <a:off x="374191" y="1926349"/>
            <a:ext cx="63091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A comprehensive approach for Integrated Thermal Management Module development</a:t>
            </a:r>
          </a:p>
          <a:p>
            <a:pPr marL="0" marR="0" lvl="0" indent="0" algn="l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817B129-6F77-4DE0-8CB1-8C5EDDF86C11}"/>
              </a:ext>
            </a:extLst>
          </p:cNvPr>
          <p:cNvSpPr txBox="1"/>
          <p:nvPr/>
        </p:nvSpPr>
        <p:spPr>
          <a:xfrm>
            <a:off x="374190" y="4999146"/>
            <a:ext cx="53240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anose="00000400000000000000" pitchFamily="2" charset="0"/>
                <a:ea typeface="+mn-ea"/>
                <a:cs typeface="+mn-cs"/>
              </a:rPr>
              <a:t>Antonio Savi</a:t>
            </a:r>
          </a:p>
          <a:p>
            <a:pPr marL="0" marR="0" lvl="0" indent="0" algn="l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anose="00000400000000000000" pitchFamily="2" charset="0"/>
                <a:ea typeface="+mn-ea"/>
                <a:cs typeface="+mn-cs"/>
              </a:rPr>
              <a:t>Product Design Director – Thermal Management</a:t>
            </a:r>
          </a:p>
          <a:p>
            <a:pPr marL="0" marR="0" lvl="0" indent="0" algn="l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Light" panose="00000400000000000000" pitchFamily="2" charset="0"/>
              <a:ea typeface="+mn-ea"/>
              <a:cs typeface="+mn-cs"/>
            </a:endParaRPr>
          </a:p>
          <a:p>
            <a:pPr marL="0" marR="0" lvl="0" indent="0" algn="l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anose="00000400000000000000" pitchFamily="2" charset="0"/>
                <a:ea typeface="+mn-ea"/>
                <a:cs typeface="+mn-cs"/>
              </a:rPr>
              <a:t>Saleri TMS Competence Center GmbH</a:t>
            </a:r>
          </a:p>
          <a:p>
            <a:pPr marL="0" marR="0" lvl="0" indent="0" algn="l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anose="00000400000000000000" pitchFamily="2" charset="0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antonio.savi@saleri.com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Light" panose="00000400000000000000" pitchFamily="2" charset="0"/>
              <a:ea typeface="+mn-ea"/>
              <a:cs typeface="+mn-cs"/>
            </a:endParaRPr>
          </a:p>
          <a:p>
            <a:pPr marL="0" marR="0" lvl="0" indent="0" algn="l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Light" pitchFamily="2" charset="0"/>
              <a:ea typeface="+mn-ea"/>
              <a:cs typeface="+mn-cs"/>
            </a:endParaRPr>
          </a:p>
          <a:p>
            <a:pPr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itchFamily="2" charset="0"/>
                <a:ea typeface="+mn-ea"/>
                <a:cs typeface="+mn-cs"/>
              </a:rPr>
              <a:t>SAE </a:t>
            </a:r>
            <a:r>
              <a:rPr lang="en-US" sz="1200" b="1" dirty="0">
                <a:solidFill>
                  <a:prstClr val="white"/>
                </a:solidFill>
                <a:latin typeface="Montserrat Light" pitchFamily="2" charset="0"/>
              </a:rPr>
              <a:t>Thermal Management Systems Symposium</a:t>
            </a:r>
          </a:p>
          <a:p>
            <a:pPr marL="0" marR="0" lvl="0" indent="0" algn="l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b="1" dirty="0">
              <a:solidFill>
                <a:prstClr val="white"/>
              </a:solidFill>
              <a:latin typeface="Montserrat Light" pitchFamily="2" charset="0"/>
            </a:endParaRPr>
          </a:p>
          <a:p>
            <a:pPr marL="0" marR="0" lvl="0" indent="0" algn="l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 dirty="0">
                <a:solidFill>
                  <a:prstClr val="white"/>
                </a:solidFill>
                <a:latin typeface="Montserrat Light" pitchFamily="2" charset="0"/>
              </a:rPr>
              <a:t>xx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itchFamily="2" charset="0"/>
                <a:ea typeface="+mn-ea"/>
                <a:cs typeface="+mn-cs"/>
              </a:rPr>
              <a:t>/xx/2025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Light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4408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F572A-3FA3-1AE9-AB17-AB765A05B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Complexity reduction: which path to follow?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76335F-862D-235E-9C5C-753733F13B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it-IT"/>
              <a:t>Page </a:t>
            </a:r>
            <a:fld id="{24DE6099-A2E5-4E0F-AA92-B3367FFEDB85}" type="slidenum">
              <a:rPr lang="it-IT" smtClean="0"/>
              <a:pPr/>
              <a:t>10</a:t>
            </a:fld>
            <a:endParaRPr lang="it-I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FCF5A3-2584-3A67-EEB3-FD49BF58612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37456" y="1128394"/>
            <a:ext cx="1322830" cy="608980"/>
          </a:xfrm>
        </p:spPr>
        <p:txBody>
          <a:bodyPr/>
          <a:lstStyle/>
          <a:p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Refrigerant complexity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4587623-EA73-5EF7-F7C0-39AC45A7B8F4}"/>
              </a:ext>
            </a:extLst>
          </p:cNvPr>
          <p:cNvCxnSpPr>
            <a:cxnSpLocks/>
          </p:cNvCxnSpPr>
          <p:nvPr/>
        </p:nvCxnSpPr>
        <p:spPr>
          <a:xfrm>
            <a:off x="2521205" y="3996187"/>
            <a:ext cx="7670545" cy="0"/>
          </a:xfrm>
          <a:prstGeom prst="straightConnector1">
            <a:avLst/>
          </a:prstGeom>
          <a:ln w="60325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F265885-6657-0A1D-77F6-3B228069EEDE}"/>
              </a:ext>
            </a:extLst>
          </p:cNvPr>
          <p:cNvCxnSpPr>
            <a:cxnSpLocks/>
          </p:cNvCxnSpPr>
          <p:nvPr/>
        </p:nvCxnSpPr>
        <p:spPr>
          <a:xfrm flipV="1">
            <a:off x="6340928" y="1126037"/>
            <a:ext cx="0" cy="5635820"/>
          </a:xfrm>
          <a:prstGeom prst="straightConnector1">
            <a:avLst/>
          </a:prstGeom>
          <a:ln w="60325">
            <a:solidFill>
              <a:schemeClr val="accent6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D4185C8-0B9C-A732-63BD-B674AA70018B}"/>
              </a:ext>
            </a:extLst>
          </p:cNvPr>
          <p:cNvSpPr txBox="1">
            <a:spLocks/>
          </p:cNvSpPr>
          <p:nvPr/>
        </p:nvSpPr>
        <p:spPr>
          <a:xfrm>
            <a:off x="9333918" y="3442038"/>
            <a:ext cx="1322830" cy="608980"/>
          </a:xfrm>
          <a:prstGeom prst="rect">
            <a:avLst/>
          </a:prstGeom>
        </p:spPr>
        <p:txBody>
          <a:bodyPr lIns="0" rIns="0"/>
          <a:lstStyle>
            <a:lvl1pPr marL="0" indent="0" algn="l" defTabSz="114940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buFontTx/>
              <a:buNone/>
              <a:defRPr sz="10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  <a:lvl2pPr marL="574700" indent="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None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1436751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2011451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2586152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3160852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55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02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49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rgbClr val="002060"/>
                </a:solidFill>
              </a:rPr>
              <a:t>Coolant complexity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472F021-7C25-5C32-D2CD-D9CA00F0C56F}"/>
              </a:ext>
            </a:extLst>
          </p:cNvPr>
          <p:cNvSpPr txBox="1">
            <a:spLocks/>
          </p:cNvSpPr>
          <p:nvPr/>
        </p:nvSpPr>
        <p:spPr>
          <a:xfrm>
            <a:off x="6894010" y="2372661"/>
            <a:ext cx="2766304" cy="608980"/>
          </a:xfrm>
          <a:prstGeom prst="rect">
            <a:avLst/>
          </a:prstGeom>
        </p:spPr>
        <p:txBody>
          <a:bodyPr lIns="0" rIns="0" anchor="ctr"/>
          <a:lstStyle>
            <a:lvl1pPr marL="0" indent="0" algn="l" defTabSz="114940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buFontTx/>
              <a:buNone/>
              <a:defRPr sz="10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  <a:lvl2pPr marL="574700" indent="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None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1436751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2011451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2586152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3160852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55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02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49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/>
              <a:t>Over-Engineering</a:t>
            </a:r>
          </a:p>
          <a:p>
            <a:pPr algn="ctr"/>
            <a:r>
              <a:rPr lang="en-US" sz="1400" i="1" dirty="0"/>
              <a:t>“High BoM cost”</a:t>
            </a:r>
          </a:p>
          <a:p>
            <a:pPr algn="ctr"/>
            <a:r>
              <a:rPr lang="en-US" sz="1400" i="1" dirty="0"/>
              <a:t>“High development cost”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0A56008-4F9D-F375-55E9-CCBA93256FE3}"/>
              </a:ext>
            </a:extLst>
          </p:cNvPr>
          <p:cNvSpPr txBox="1">
            <a:spLocks/>
          </p:cNvSpPr>
          <p:nvPr/>
        </p:nvSpPr>
        <p:spPr>
          <a:xfrm>
            <a:off x="3032653" y="5065565"/>
            <a:ext cx="2235439" cy="608980"/>
          </a:xfrm>
          <a:prstGeom prst="rect">
            <a:avLst/>
          </a:prstGeom>
        </p:spPr>
        <p:txBody>
          <a:bodyPr lIns="0" rIns="0" anchor="ctr"/>
          <a:lstStyle>
            <a:lvl1pPr marL="0" indent="0" algn="l" defTabSz="114940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buFontTx/>
              <a:buNone/>
              <a:defRPr sz="10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  <a:lvl2pPr marL="574700" indent="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None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1436751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2011451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2586152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3160852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55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02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49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/>
              <a:t>No such a thing as a “hyper-simply efficient system”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311645-A5B7-D40A-ACFF-A2B74A689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16" b="92453" l="3784" r="91892">
                        <a14:foregroundMark x1="9189" y1="39623" x2="9189" y2="39623"/>
                        <a14:foregroundMark x1="11351" y1="13836" x2="24324" y2="10063"/>
                        <a14:foregroundMark x1="25405" y1="9434" x2="30811" y2="5660"/>
                        <a14:foregroundMark x1="3784" y1="13836" x2="25405" y2="2516"/>
                        <a14:foregroundMark x1="50811" y1="86164" x2="77838" y2="81132"/>
                        <a14:foregroundMark x1="63243" y1="91824" x2="70811" y2="92453"/>
                        <a14:foregroundMark x1="91892" y1="59119" x2="91351" y2="54088"/>
                        <a14:foregroundMark x1="60541" y1="15094" x2="75135" y2="27673"/>
                        <a14:foregroundMark x1="80541" y1="32704" x2="78378" y2="3144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15501" y="4261620"/>
            <a:ext cx="1540365" cy="13238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A7FC07A-65C4-812C-BED2-8CD44C9BA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9868" y="5555144"/>
            <a:ext cx="1759596" cy="12189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D83E2C-5410-EF35-4309-9CB00FD1DE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81" b="91689" l="7589" r="91554">
                        <a14:foregroundMark x1="21420" y1="5764" x2="21420" y2="5764"/>
                        <a14:foregroundMark x1="14565" y1="4021" x2="14565" y2="4021"/>
                        <a14:foregroundMark x1="8201" y1="33110" x2="8201" y2="33110"/>
                        <a14:foregroundMark x1="7956" y1="56836" x2="7956" y2="56836"/>
                        <a14:foregroundMark x1="7589" y1="33378" x2="7589" y2="33378"/>
                        <a14:foregroundMark x1="15545" y1="3217" x2="15545" y2="3217"/>
                        <a14:foregroundMark x1="72705" y1="91153" x2="79070" y2="89812"/>
                        <a14:foregroundMark x1="89963" y1="91957" x2="89963" y2="91957"/>
                        <a14:foregroundMark x1="91554" y1="77748" x2="91554" y2="77748"/>
                        <a14:foregroundMark x1="91554" y1="61528" x2="91554" y2="61528"/>
                        <a14:foregroundMark x1="13709" y1="2681" x2="13709" y2="2681"/>
                      </a14:backgroundRemoval>
                    </a14:imgEffect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71396" y="2454054"/>
            <a:ext cx="1795864" cy="15305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4B39BB-09EC-DB67-1BA1-1238DE63A16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4750" r="93250">
                        <a14:foregroundMark x1="8000" y1="54667" x2="8000" y2="54667"/>
                        <a14:foregroundMark x1="4750" y1="67000" x2="4750" y2="67000"/>
                        <a14:foregroundMark x1="90000" y1="75667" x2="90000" y2="75667"/>
                        <a14:foregroundMark x1="90250" y1="69667" x2="90250" y2="69667"/>
                        <a14:foregroundMark x1="85750" y1="76333" x2="85750" y2="76333"/>
                        <a14:foregroundMark x1="66750" y1="76000" x2="79750" y2="79667"/>
                        <a14:foregroundMark x1="79750" y1="79667" x2="89250" y2="71667"/>
                        <a14:foregroundMark x1="93250" y1="72000" x2="92250" y2="64000"/>
                        <a14:foregroundMark x1="86000" y1="25667" x2="87000" y2="17000"/>
                      </a14:backgroundRemoval>
                    </a14:imgEffect>
                  </a14:imgLayer>
                </a14:imgProps>
              </a:ext>
            </a:extLst>
          </a:blip>
          <a:srcRect l="953" t="6731" b="14103"/>
          <a:stretch/>
        </p:blipFill>
        <p:spPr>
          <a:xfrm>
            <a:off x="4098806" y="1256301"/>
            <a:ext cx="1958720" cy="1248252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1652E33D-543D-AE7B-4A8B-406644998EAB}"/>
              </a:ext>
            </a:extLst>
          </p:cNvPr>
          <p:cNvSpPr txBox="1">
            <a:spLocks/>
          </p:cNvSpPr>
          <p:nvPr/>
        </p:nvSpPr>
        <p:spPr>
          <a:xfrm>
            <a:off x="1001269" y="1039554"/>
            <a:ext cx="3120023" cy="1673396"/>
          </a:xfrm>
          <a:prstGeom prst="rect">
            <a:avLst/>
          </a:prstGeom>
        </p:spPr>
        <p:txBody>
          <a:bodyPr lIns="0" rIns="0"/>
          <a:lstStyle>
            <a:lvl1pPr marL="0" indent="0" algn="l" defTabSz="114940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buFontTx/>
              <a:buNone/>
              <a:defRPr sz="10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  <a:lvl2pPr marL="574700" indent="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None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1436751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2011451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2586152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3160852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55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02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49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i="1" dirty="0"/>
              <a:t>“Mainly” </a:t>
            </a:r>
            <a:r>
              <a:rPr lang="en-US" sz="1400" b="1" dirty="0"/>
              <a:t>Direct H/P system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Aluminum Manifold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Multiple Refrigerant Valves  and EXVS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Sophisticated refrigerant control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High charge amount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~ </a:t>
            </a:r>
            <a:r>
              <a:rPr lang="en-US" sz="1200" dirty="0"/>
              <a:t>1000g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F17B23-3A4A-A219-4AED-C6BBEE43500D}"/>
              </a:ext>
            </a:extLst>
          </p:cNvPr>
          <p:cNvSpPr/>
          <p:nvPr/>
        </p:nvSpPr>
        <p:spPr>
          <a:xfrm>
            <a:off x="6417877" y="4273508"/>
            <a:ext cx="3694680" cy="27206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F065FAB9-2F76-F8B8-4FCD-A235A0E7FAE3}"/>
              </a:ext>
            </a:extLst>
          </p:cNvPr>
          <p:cNvSpPr txBox="1">
            <a:spLocks/>
          </p:cNvSpPr>
          <p:nvPr/>
        </p:nvSpPr>
        <p:spPr>
          <a:xfrm>
            <a:off x="978783" y="2863093"/>
            <a:ext cx="3120023" cy="1034027"/>
          </a:xfrm>
          <a:prstGeom prst="rect">
            <a:avLst/>
          </a:prstGeom>
        </p:spPr>
        <p:txBody>
          <a:bodyPr lIns="0" rIns="0"/>
          <a:lstStyle>
            <a:lvl1pPr marL="0" indent="0" algn="l" defTabSz="114940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buFontTx/>
              <a:buNone/>
              <a:defRPr sz="10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  <a:lvl2pPr marL="574700" indent="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None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1436751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2011451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2586152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3160852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55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02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49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Simplified BoM on water-side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Switch-only (ON/OFF) Valves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Customized Multi-way water Valve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D65A2F1-731F-2630-222A-1E544C87B941}"/>
              </a:ext>
            </a:extLst>
          </p:cNvPr>
          <p:cNvSpPr/>
          <p:nvPr/>
        </p:nvSpPr>
        <p:spPr>
          <a:xfrm>
            <a:off x="911798" y="2785870"/>
            <a:ext cx="3187008" cy="111125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C4C9D44-6781-EF2D-B5D0-DE14ED524622}"/>
              </a:ext>
            </a:extLst>
          </p:cNvPr>
          <p:cNvSpPr/>
          <p:nvPr/>
        </p:nvSpPr>
        <p:spPr>
          <a:xfrm>
            <a:off x="911798" y="1388834"/>
            <a:ext cx="3187008" cy="1324116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8FB8CA4-660B-9D39-2EA6-14046272769D}"/>
              </a:ext>
            </a:extLst>
          </p:cNvPr>
          <p:cNvSpPr txBox="1">
            <a:spLocks/>
          </p:cNvSpPr>
          <p:nvPr/>
        </p:nvSpPr>
        <p:spPr>
          <a:xfrm>
            <a:off x="8220330" y="5523330"/>
            <a:ext cx="3120023" cy="1386241"/>
          </a:xfrm>
          <a:prstGeom prst="rect">
            <a:avLst/>
          </a:prstGeom>
        </p:spPr>
        <p:txBody>
          <a:bodyPr lIns="0" rIns="0"/>
          <a:lstStyle>
            <a:lvl1pPr marL="0" indent="0" algn="l" defTabSz="114940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buFontTx/>
              <a:buNone/>
              <a:defRPr sz="10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  <a:lvl2pPr marL="574700" indent="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None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1436751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2011451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2586152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3160852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55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02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49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Sophisticated BoM on water-side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Plastic Manifold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Working mode control on water-side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Proportional flow rate control is a Key requirement for power distribution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06ABE90-B25A-C2F8-4F4F-18D8A3C3E9AD}"/>
              </a:ext>
            </a:extLst>
          </p:cNvPr>
          <p:cNvSpPr/>
          <p:nvPr/>
        </p:nvSpPr>
        <p:spPr>
          <a:xfrm>
            <a:off x="8153490" y="5482320"/>
            <a:ext cx="3187008" cy="152368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64C0553-86EB-B158-F26E-63BAC19B830B}"/>
              </a:ext>
            </a:extLst>
          </p:cNvPr>
          <p:cNvSpPr/>
          <p:nvPr/>
        </p:nvSpPr>
        <p:spPr>
          <a:xfrm>
            <a:off x="8153490" y="4419441"/>
            <a:ext cx="3187008" cy="990236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FA63F459-C2C1-5B89-9B84-C7261E67967A}"/>
              </a:ext>
            </a:extLst>
          </p:cNvPr>
          <p:cNvSpPr txBox="1">
            <a:spLocks/>
          </p:cNvSpPr>
          <p:nvPr/>
        </p:nvSpPr>
        <p:spPr>
          <a:xfrm>
            <a:off x="8220330" y="4054980"/>
            <a:ext cx="3120023" cy="1320923"/>
          </a:xfrm>
          <a:prstGeom prst="rect">
            <a:avLst/>
          </a:prstGeom>
        </p:spPr>
        <p:txBody>
          <a:bodyPr lIns="0" rIns="0"/>
          <a:lstStyle>
            <a:lvl1pPr marL="0" indent="0" algn="l" defTabSz="114940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buFontTx/>
              <a:buNone/>
              <a:defRPr sz="10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  <a:lvl2pPr marL="574700" indent="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None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1436751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2011451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2586152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3160852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55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02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49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i="1" dirty="0"/>
              <a:t>Completely Indirect</a:t>
            </a:r>
            <a:r>
              <a:rPr lang="en-US" sz="1400" b="1" dirty="0"/>
              <a:t> H/P system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Extremely lean refrigerant design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1 EXV (possible to switch to TXV)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Extremely low charge amount &lt;200g</a:t>
            </a:r>
          </a:p>
        </p:txBody>
      </p:sp>
      <p:sp>
        <p:nvSpPr>
          <p:cNvPr id="25" name="Segnaposto piè di pagina 4">
            <a:extLst>
              <a:ext uri="{FF2B5EF4-FFF2-40B4-BE49-F238E27FC236}">
                <a16:creationId xmlns:a16="http://schemas.microsoft.com/office/drawing/2014/main" id="{D7C1B437-B20E-1E24-45A8-9BB9163E3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" y="7007227"/>
            <a:ext cx="13439775" cy="18826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lang="en-US" sz="900" kern="1200" dirty="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Confidential | © </a:t>
            </a:r>
            <a:r>
              <a:rPr lang="it-IT" noProof="0" dirty="0"/>
              <a:t>Industrie</a:t>
            </a:r>
            <a:r>
              <a:rPr lang="en-US" dirty="0"/>
              <a:t> Saleri Italo S.p.A. | xx/xx/2025 |SAE Thermal Management Systems Symposium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1D210B1C-6C9E-1524-FD78-1B75C613D8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0547" y="305145"/>
            <a:ext cx="6792776" cy="193675"/>
          </a:xfrm>
        </p:spPr>
        <p:txBody>
          <a:bodyPr/>
          <a:lstStyle/>
          <a:p>
            <a:r>
              <a:rPr lang="it-IT" dirty="0"/>
              <a:t>SAE </a:t>
            </a:r>
            <a:r>
              <a:rPr lang="en-US" dirty="0"/>
              <a:t>Thermal Management Systems Symposium 2025</a:t>
            </a:r>
          </a:p>
        </p:txBody>
      </p:sp>
    </p:spTree>
    <p:extLst>
      <p:ext uri="{BB962C8B-B14F-4D97-AF65-F5344CB8AC3E}">
        <p14:creationId xmlns:p14="http://schemas.microsoft.com/office/powerpoint/2010/main" val="1037086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6" grpId="0"/>
      <p:bldP spid="17" grpId="0"/>
      <p:bldP spid="18" grpId="0"/>
      <p:bldP spid="19" grpId="0" animBg="1"/>
      <p:bldP spid="20" grpId="0" animBg="1"/>
      <p:bldP spid="21" grpId="0"/>
      <p:bldP spid="22" grpId="0" animBg="1"/>
      <p:bldP spid="23" grpId="0" animBg="1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8BF37A3-0A8F-4DDF-9EF0-293631DF0B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Page </a:t>
            </a:r>
            <a:fld id="{24DE6099-A2E5-4E0F-AA92-B3367FFEDB85}" type="slidenum">
              <a:rPr kumimoji="0" lang="it-IT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pPr marL="0" marR="0" lvl="0" indent="0" algn="l" defTabSz="5214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it-IT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A99F31BC-CC0C-30CE-241D-7E10BBC15D2A}"/>
              </a:ext>
            </a:extLst>
          </p:cNvPr>
          <p:cNvSpPr txBox="1">
            <a:spLocks/>
          </p:cNvSpPr>
          <p:nvPr/>
        </p:nvSpPr>
        <p:spPr>
          <a:xfrm>
            <a:off x="1002859" y="2946806"/>
            <a:ext cx="6937816" cy="2471736"/>
          </a:xfrm>
          <a:prstGeom prst="rect">
            <a:avLst/>
          </a:prstGeom>
        </p:spPr>
        <p:txBody>
          <a:bodyPr lIns="0" rIns="0"/>
          <a:lstStyle>
            <a:lvl1pPr marL="342900" indent="-342900" defTabSz="1149401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buFont typeface="+mj-lt"/>
              <a:buAutoNum type="arabicPeriod"/>
              <a:defRPr sz="1800" b="1">
                <a:solidFill>
                  <a:schemeClr val="bg1"/>
                </a:solidFill>
                <a:latin typeface="Montserrat" pitchFamily="2" charset="0"/>
              </a:defRPr>
            </a:lvl1pPr>
            <a:lvl2pPr marL="574700" indent="0" defTabSz="114940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None/>
              <a:defRPr sz="1508">
                <a:latin typeface="Montserrat" pitchFamily="2" charset="0"/>
              </a:defRPr>
            </a:lvl2pPr>
            <a:lvl3pPr marL="1436751" indent="-287350" defTabSz="114940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>
                <a:latin typeface="Montserrat" pitchFamily="2" charset="0"/>
              </a:defRPr>
            </a:lvl3pPr>
            <a:lvl4pPr marL="2011451" indent="-287350" defTabSz="114940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>
                <a:latin typeface="Montserrat" pitchFamily="2" charset="0"/>
              </a:defRPr>
            </a:lvl4pPr>
            <a:lvl5pPr marL="2586152" indent="-287350" defTabSz="114940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>
                <a:latin typeface="Montserrat" pitchFamily="2" charset="0"/>
              </a:defRPr>
            </a:lvl5pPr>
            <a:lvl6pPr marL="3160852" indent="-287350" defTabSz="114940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/>
            </a:lvl6pPr>
            <a:lvl7pPr marL="3735553" indent="-287350" defTabSz="114940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/>
            </a:lvl7pPr>
            <a:lvl8pPr marL="4310253" indent="-287350" defTabSz="114940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/>
            </a:lvl8pPr>
            <a:lvl9pPr marL="4884953" indent="-287350" defTabSz="114940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/>
            </a:lvl9pPr>
          </a:lstStyle>
          <a:p>
            <a:pPr marL="342900" marR="0" lvl="0" indent="-342900" algn="l" defTabSz="11494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Integration Examples in ICE</a:t>
            </a:r>
          </a:p>
          <a:p>
            <a:pPr marL="342900" marR="0" lvl="0" indent="-342900" algn="l" defTabSz="11494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b="0" dirty="0">
                <a:solidFill>
                  <a:prstClr val="white"/>
                </a:solidFill>
              </a:rPr>
              <a:t>From ICE to BEV: Why Integration matters now…</a:t>
            </a:r>
          </a:p>
          <a:p>
            <a:pPr>
              <a:defRPr/>
            </a:pPr>
            <a:r>
              <a:rPr lang="en-US" dirty="0">
                <a:solidFill>
                  <a:srgbClr val="0787F5"/>
                </a:solidFill>
              </a:rPr>
              <a:t>Integration Example: </a:t>
            </a:r>
            <a:r>
              <a:rPr lang="en-US" dirty="0" err="1">
                <a:solidFill>
                  <a:srgbClr val="0787F5"/>
                </a:solidFill>
              </a:rPr>
              <a:t>eCoFlow</a:t>
            </a:r>
            <a:r>
              <a:rPr lang="en-US" dirty="0">
                <a:solidFill>
                  <a:srgbClr val="0787F5"/>
                </a:solidFill>
              </a:rPr>
              <a:t>® Switch pump</a:t>
            </a:r>
          </a:p>
          <a:p>
            <a:pPr marL="342900" marR="0" lvl="0" indent="-342900" algn="l" defTabSz="11494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Will there be an ultimate TMM architecture?</a:t>
            </a:r>
          </a:p>
          <a:p>
            <a:pPr marL="342900" marR="0" lvl="0" indent="-342900" algn="l" defTabSz="11494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Case study: Coolant Integrated Module development</a:t>
            </a:r>
          </a:p>
          <a:p>
            <a:pPr marL="342900" marR="0" lvl="0" indent="-342900" algn="l" defTabSz="11494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Takeaways</a:t>
            </a:r>
          </a:p>
        </p:txBody>
      </p:sp>
      <p:sp>
        <p:nvSpPr>
          <p:cNvPr id="2" name="Segnaposto piè di pagina 4">
            <a:extLst>
              <a:ext uri="{FF2B5EF4-FFF2-40B4-BE49-F238E27FC236}">
                <a16:creationId xmlns:a16="http://schemas.microsoft.com/office/drawing/2014/main" id="{579E3F09-76B6-44EF-9DDC-750E462737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" y="7007227"/>
            <a:ext cx="13439775" cy="18826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lang="en-US" sz="900" kern="1200" dirty="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Confidential | © </a:t>
            </a:r>
            <a:r>
              <a:rPr lang="it-IT" noProof="0" dirty="0">
                <a:solidFill>
                  <a:schemeClr val="bg1"/>
                </a:solidFill>
              </a:rPr>
              <a:t>Industrie</a:t>
            </a:r>
            <a:r>
              <a:rPr lang="en-US" dirty="0">
                <a:solidFill>
                  <a:schemeClr val="bg1"/>
                </a:solidFill>
              </a:rPr>
              <a:t> Saleri Italo S.p.A. | xx/xx/2025 |SAE Thermal Management Systems Symposium</a:t>
            </a:r>
          </a:p>
        </p:txBody>
      </p:sp>
    </p:spTree>
    <p:extLst>
      <p:ext uri="{BB962C8B-B14F-4D97-AF65-F5344CB8AC3E}">
        <p14:creationId xmlns:p14="http://schemas.microsoft.com/office/powerpoint/2010/main" val="30921770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EE4BE-6FE7-66B4-7139-47832BE04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eCoFlow</a:t>
            </a:r>
            <a:r>
              <a:rPr lang="en-US" dirty="0"/>
              <a:t>® Switch Pump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731F30-50BB-A9C8-2A96-ED33CCFE01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Page </a:t>
            </a:r>
            <a:fld id="{24DE6099-A2E5-4E0F-AA92-B3367FFEDB85}" type="slidenum">
              <a:rPr kumimoji="0" lang="it-IT" sz="9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pPr marL="0" marR="0" lvl="0" indent="0" algn="l" defTabSz="5214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it-IT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08A41C5-EC6B-2383-135A-247FC0A07536}"/>
              </a:ext>
            </a:extLst>
          </p:cNvPr>
          <p:cNvGrpSpPr/>
          <p:nvPr/>
        </p:nvGrpSpPr>
        <p:grpSpPr>
          <a:xfrm>
            <a:off x="11680201" y="401982"/>
            <a:ext cx="1299027" cy="851433"/>
            <a:chOff x="397359" y="552014"/>
            <a:chExt cx="584144" cy="360962"/>
          </a:xfrm>
        </p:grpSpPr>
        <p:pic>
          <p:nvPicPr>
            <p:cNvPr id="36" name="Immagine 6">
              <a:extLst>
                <a:ext uri="{FF2B5EF4-FFF2-40B4-BE49-F238E27FC236}">
                  <a16:creationId xmlns:a16="http://schemas.microsoft.com/office/drawing/2014/main" id="{75106424-E172-4285-0918-4C04B36D5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3243" y="775644"/>
              <a:ext cx="252375" cy="137332"/>
            </a:xfrm>
            <a:prstGeom prst="rect">
              <a:avLst/>
            </a:prstGeom>
          </p:spPr>
        </p:pic>
        <p:pic>
          <p:nvPicPr>
            <p:cNvPr id="37" name="Picture 36" descr="A blue and yellow logo&#10;&#10;Description automatically generated">
              <a:extLst>
                <a:ext uri="{FF2B5EF4-FFF2-40B4-BE49-F238E27FC236}">
                  <a16:creationId xmlns:a16="http://schemas.microsoft.com/office/drawing/2014/main" id="{1084791A-5979-B681-B667-050CD54B6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59" y="552014"/>
              <a:ext cx="584144" cy="233657"/>
            </a:xfrm>
            <a:prstGeom prst="rect">
              <a:avLst/>
            </a:prstGeom>
          </p:spPr>
        </p:pic>
      </p:grpSp>
      <p:sp>
        <p:nvSpPr>
          <p:cNvPr id="43" name="Text Placeholder 4">
            <a:extLst>
              <a:ext uri="{FF2B5EF4-FFF2-40B4-BE49-F238E27FC236}">
                <a16:creationId xmlns:a16="http://schemas.microsoft.com/office/drawing/2014/main" id="{78160508-8324-00FA-93F8-B63059A45BBC}"/>
              </a:ext>
            </a:extLst>
          </p:cNvPr>
          <p:cNvSpPr txBox="1">
            <a:spLocks/>
          </p:cNvSpPr>
          <p:nvPr/>
        </p:nvSpPr>
        <p:spPr>
          <a:xfrm>
            <a:off x="474663" y="1058086"/>
            <a:ext cx="12490450" cy="313514"/>
          </a:xfrm>
          <a:prstGeom prst="rect">
            <a:avLst/>
          </a:prstGeom>
        </p:spPr>
        <p:txBody>
          <a:bodyPr lIns="0" rIns="0"/>
          <a:lstStyle>
            <a:lvl1pPr marL="0" indent="0" algn="l" defTabSz="1149401" rtl="0" eaLnBrk="1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1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  <a:lvl2pPr marL="574700" indent="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None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1436751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2011451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2586152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3160852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55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02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49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149401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World-class Fluid Handling and Pump Suppliers Partner for Success</a:t>
            </a:r>
          </a:p>
          <a:p>
            <a:pPr marL="0" marR="0" lvl="0" indent="0" algn="l" defTabSz="1149401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</p:txBody>
      </p:sp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id="{A1A983BF-D1FD-A236-665A-93C3A06D758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-1" y="7007227"/>
            <a:ext cx="13439775" cy="18826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lang="en-US" sz="900" kern="1200" dirty="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Confidential | © </a:t>
            </a:r>
            <a:r>
              <a:rPr lang="it-IT" noProof="0" dirty="0"/>
              <a:t>Industrie</a:t>
            </a:r>
            <a:r>
              <a:rPr lang="en-US" dirty="0"/>
              <a:t> Saleri Italo S.p.A. | xx/xx/2025 |SAE Thermal Management Systems Symposium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D5097268-767D-C5F1-FE54-C9ED27D7D309}"/>
              </a:ext>
            </a:extLst>
          </p:cNvPr>
          <p:cNvSpPr txBox="1">
            <a:spLocks/>
          </p:cNvSpPr>
          <p:nvPr/>
        </p:nvSpPr>
        <p:spPr>
          <a:xfrm>
            <a:off x="460547" y="305145"/>
            <a:ext cx="6792776" cy="193675"/>
          </a:xfrm>
          <a:prstGeom prst="rect">
            <a:avLst/>
          </a:prstGeom>
        </p:spPr>
        <p:txBody>
          <a:bodyPr lIns="0" rIns="0"/>
          <a:lstStyle>
            <a:lvl1pPr marL="0" indent="0" algn="l" defTabSz="1149401" rtl="0" eaLnBrk="1" latinLnBrk="0" hangingPunct="1">
              <a:lnSpc>
                <a:spcPct val="90000"/>
              </a:lnSpc>
              <a:spcBef>
                <a:spcPts val="1257"/>
              </a:spcBef>
              <a:buFontTx/>
              <a:buNone/>
              <a:defRPr sz="1200" b="1" u="sng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  <a:lvl2pPr marL="862051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1436751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2011451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2586152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3160852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55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02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49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SAE </a:t>
            </a:r>
            <a:r>
              <a:rPr lang="en-US"/>
              <a:t>Thermal Management Systems Symposium 2025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4104A0-4702-6D87-DE2E-52D2304728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645" t="11126" r="8046" b="28570"/>
          <a:stretch/>
        </p:blipFill>
        <p:spPr>
          <a:xfrm>
            <a:off x="7960734" y="3936780"/>
            <a:ext cx="4929153" cy="27533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29759E-8F20-E72C-87FB-6572453004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0132" y="1654712"/>
            <a:ext cx="6346921" cy="2311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706244-CA3E-E05B-2D6D-81F191B4C1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4164" y="1463101"/>
            <a:ext cx="3337063" cy="244228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0660892-D4F6-EDA1-C0C9-13B290D70666}"/>
              </a:ext>
            </a:extLst>
          </p:cNvPr>
          <p:cNvSpPr/>
          <p:nvPr/>
        </p:nvSpPr>
        <p:spPr>
          <a:xfrm>
            <a:off x="6009919" y="1570030"/>
            <a:ext cx="6955193" cy="511560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4A1F1B-119E-CFCA-3C44-952709A664E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303" t="11070" r="25416" b="8167"/>
          <a:stretch/>
        </p:blipFill>
        <p:spPr>
          <a:xfrm>
            <a:off x="6088040" y="3936780"/>
            <a:ext cx="2330567" cy="25875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4CAD97-3355-98A3-E002-91E9995367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4663" y="3996883"/>
            <a:ext cx="5356066" cy="279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4139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F455F-8ECE-34B0-DBC5-CFC08E4E1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70" dirty="0"/>
              <a:t>eCoFlow™ Switch Pump Integrated Coolant Control Module 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79B755-C9AB-B6DE-4C90-40495AE38E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noProof="0" dirty="0"/>
              <a:t>Scalable Technology Integrating the Functions of a Pump and Valve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1EAE86-CB98-FBE2-EA15-99E17BF78E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Page </a:t>
            </a:r>
            <a:fld id="{24DE6099-A2E5-4E0F-AA92-B3367FFEDB85}" type="slidenum">
              <a:rPr kumimoji="0" lang="it-IT" sz="9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pPr marL="0" marR="0" lvl="0" indent="0" algn="l" defTabSz="5214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it-IT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51124E-5019-B324-D06F-605DFC4D8663}"/>
              </a:ext>
            </a:extLst>
          </p:cNvPr>
          <p:cNvGrpSpPr/>
          <p:nvPr/>
        </p:nvGrpSpPr>
        <p:grpSpPr>
          <a:xfrm>
            <a:off x="11680201" y="401982"/>
            <a:ext cx="1299027" cy="851433"/>
            <a:chOff x="397359" y="552014"/>
            <a:chExt cx="584144" cy="360962"/>
          </a:xfrm>
        </p:grpSpPr>
        <p:pic>
          <p:nvPicPr>
            <p:cNvPr id="11" name="Immagine 6">
              <a:extLst>
                <a:ext uri="{FF2B5EF4-FFF2-40B4-BE49-F238E27FC236}">
                  <a16:creationId xmlns:a16="http://schemas.microsoft.com/office/drawing/2014/main" id="{056BC972-558B-15C2-4707-24006FAB6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3243" y="775644"/>
              <a:ext cx="252375" cy="137332"/>
            </a:xfrm>
            <a:prstGeom prst="rect">
              <a:avLst/>
            </a:prstGeom>
          </p:spPr>
        </p:pic>
        <p:pic>
          <p:nvPicPr>
            <p:cNvPr id="12" name="Picture 11" descr="A blue and yellow logo&#10;&#10;Description automatically generated">
              <a:extLst>
                <a:ext uri="{FF2B5EF4-FFF2-40B4-BE49-F238E27FC236}">
                  <a16:creationId xmlns:a16="http://schemas.microsoft.com/office/drawing/2014/main" id="{5635069B-F76E-3FC3-6EC9-553FE44B8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59" y="552014"/>
              <a:ext cx="584144" cy="233657"/>
            </a:xfrm>
            <a:prstGeom prst="rect">
              <a:avLst/>
            </a:prstGeom>
          </p:spPr>
        </p:pic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E3788D0-D1CF-3306-9C45-6DCAB52C9908}"/>
              </a:ext>
            </a:extLst>
          </p:cNvPr>
          <p:cNvSpPr txBox="1">
            <a:spLocks/>
          </p:cNvSpPr>
          <p:nvPr/>
        </p:nvSpPr>
        <p:spPr>
          <a:xfrm>
            <a:off x="710725" y="1872443"/>
            <a:ext cx="5169801" cy="377994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80975" indent="-180975" algn="l" defTabSz="914400" rtl="0" eaLnBrk="1" latinLnBrk="0" hangingPunct="1">
              <a:lnSpc>
                <a:spcPct val="102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102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102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02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5350" indent="-180975" algn="l" defTabSz="914400" rtl="0" eaLnBrk="1" latinLnBrk="0" hangingPunct="1">
              <a:lnSpc>
                <a:spcPct val="102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95350" indent="-180975" algn="l" defTabSz="914400" rtl="0" eaLnBrk="1" latinLnBrk="0" hangingPunct="1">
              <a:lnSpc>
                <a:spcPct val="102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95350" indent="-180975" algn="l" defTabSz="914400" rtl="0" eaLnBrk="1" latinLnBrk="0" hangingPunct="1">
              <a:lnSpc>
                <a:spcPct val="102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95350" indent="-180975" algn="l" defTabSz="914400" rtl="0" eaLnBrk="1" latinLnBrk="0" hangingPunct="1">
              <a:lnSpc>
                <a:spcPct val="102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95350" indent="-180975" algn="l" defTabSz="914400" rtl="0" eaLnBrk="1" latinLnBrk="0" hangingPunct="1">
              <a:lnSpc>
                <a:spcPct val="102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marR="0" lvl="0" indent="-180975" algn="l" defTabSz="914400" rtl="0" eaLnBrk="1" fontAlgn="auto" latinLnBrk="0" hangingPunct="1">
              <a:lnSpc>
                <a:spcPct val="102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Reduces Complexity </a:t>
            </a:r>
          </a:p>
          <a:p>
            <a:pPr marL="461963" marR="0" lvl="0" indent="-180975" algn="l" defTabSz="914400" rtl="0" eaLnBrk="1" fontAlgn="auto" latinLnBrk="0" hangingPunct="1">
              <a:lnSpc>
                <a:spcPct val="102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Eliminates independent valves</a:t>
            </a:r>
          </a:p>
          <a:p>
            <a:pPr marL="461963" marR="0" lvl="0" indent="-180975" algn="l" defTabSz="914400" rtl="0" eaLnBrk="1" fontAlgn="auto" latinLnBrk="0" hangingPunct="1">
              <a:lnSpc>
                <a:spcPct val="102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Allows flow switching and regulation</a:t>
            </a:r>
          </a:p>
          <a:p>
            <a:pPr marL="461963" marR="0" lvl="0" indent="-180975" algn="l" defTabSz="914400" rtl="0" eaLnBrk="1" fontAlgn="auto" latinLnBrk="0" hangingPunct="1">
              <a:lnSpc>
                <a:spcPct val="102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Reduces joints and connections</a:t>
            </a:r>
          </a:p>
          <a:p>
            <a:pPr marL="461963" marR="0" lvl="0" indent="-180975" algn="l" defTabSz="914400" rtl="0" eaLnBrk="1" fontAlgn="auto" latinLnBrk="0" hangingPunct="1">
              <a:lnSpc>
                <a:spcPct val="102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Single electrical connection</a:t>
            </a:r>
          </a:p>
          <a:p>
            <a:pPr marL="461963" marR="0" lvl="0" indent="-180975" algn="l" defTabSz="914400" rtl="0" eaLnBrk="1" fontAlgn="auto" latinLnBrk="0" hangingPunct="1">
              <a:lnSpc>
                <a:spcPct val="102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Integrates to existing vehicle architectures</a:t>
            </a:r>
          </a:p>
          <a:p>
            <a:pPr marL="461963" marR="0" lvl="0" indent="-180975" algn="l" defTabSz="914400" rtl="0" eaLnBrk="1" fontAlgn="auto" latinLnBrk="0" hangingPunct="1">
              <a:lnSpc>
                <a:spcPct val="102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Reduces space requirements by 50%</a:t>
            </a:r>
          </a:p>
          <a:p>
            <a:pPr marL="180975" marR="0" lvl="0" indent="-180975" algn="l" defTabSz="914400" rtl="0" eaLnBrk="1" fontAlgn="auto" latinLnBrk="0" hangingPunct="1">
              <a:lnSpc>
                <a:spcPct val="102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Improves Efficiency</a:t>
            </a:r>
          </a:p>
          <a:p>
            <a:pPr marL="461963" marR="0" lvl="0" indent="-180975" algn="l" defTabSz="914400" rtl="0" eaLnBrk="1" fontAlgn="auto" latinLnBrk="0" hangingPunct="1">
              <a:lnSpc>
                <a:spcPct val="102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Reduces system pressure drop</a:t>
            </a:r>
          </a:p>
          <a:p>
            <a:pPr marL="461963" marR="0" lvl="0" indent="-180975" algn="l" defTabSz="914400" rtl="0" eaLnBrk="1" fontAlgn="auto" latinLnBrk="0" hangingPunct="1">
              <a:lnSpc>
                <a:spcPct val="102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Optimizes tube and adaptor routing</a:t>
            </a:r>
          </a:p>
          <a:p>
            <a:pPr marL="461963" marR="0" lvl="0" indent="-180975" algn="l" defTabSz="914400" rtl="0" eaLnBrk="1" fontAlgn="auto" latinLnBrk="0" hangingPunct="1">
              <a:lnSpc>
                <a:spcPct val="102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Enhances vehicle range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A139DAB-4F00-1F75-83E7-B0C34A702E61}"/>
              </a:ext>
            </a:extLst>
          </p:cNvPr>
          <p:cNvGrpSpPr>
            <a:grpSpLocks/>
          </p:cNvGrpSpPr>
          <p:nvPr/>
        </p:nvGrpSpPr>
        <p:grpSpPr>
          <a:xfrm>
            <a:off x="1648409" y="5559879"/>
            <a:ext cx="1152000" cy="1233600"/>
            <a:chOff x="472268" y="4811596"/>
            <a:chExt cx="1267200" cy="1356959"/>
          </a:xfrm>
        </p:grpSpPr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4B2F0D1F-9CBE-D97D-6FCF-01135EF92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719" y="4811596"/>
              <a:ext cx="1148400" cy="1148399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9E2102C-3241-D007-00A6-B9F60B06534D}"/>
                </a:ext>
              </a:extLst>
            </p:cNvPr>
            <p:cNvSpPr/>
            <p:nvPr/>
          </p:nvSpPr>
          <p:spPr>
            <a:xfrm>
              <a:off x="472268" y="5818318"/>
              <a:ext cx="1267200" cy="3502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214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Enhanced use of Payload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2CF316E-0D48-E090-7891-F6E36B537AB2}"/>
              </a:ext>
            </a:extLst>
          </p:cNvPr>
          <p:cNvGrpSpPr>
            <a:grpSpLocks/>
          </p:cNvGrpSpPr>
          <p:nvPr/>
        </p:nvGrpSpPr>
        <p:grpSpPr>
          <a:xfrm>
            <a:off x="2836950" y="5572726"/>
            <a:ext cx="1043999" cy="1220753"/>
            <a:chOff x="1460422" y="4699237"/>
            <a:chExt cx="1148400" cy="134282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ED6B309-D295-00F8-7F92-3B39F8943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60422" y="4699237"/>
              <a:ext cx="1148400" cy="1148400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616724B-530F-BC93-23DC-059A57A6FCB8}"/>
                </a:ext>
              </a:extLst>
            </p:cNvPr>
            <p:cNvSpPr/>
            <p:nvPr/>
          </p:nvSpPr>
          <p:spPr>
            <a:xfrm>
              <a:off x="1482134" y="5691827"/>
              <a:ext cx="971518" cy="3502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214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Reduced Emissions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E894125-6291-2129-6CA1-37F05640E63F}"/>
              </a:ext>
            </a:extLst>
          </p:cNvPr>
          <p:cNvGrpSpPr>
            <a:grpSpLocks noChangeAspect="1"/>
          </p:cNvGrpSpPr>
          <p:nvPr/>
        </p:nvGrpSpPr>
        <p:grpSpPr>
          <a:xfrm>
            <a:off x="3788732" y="5535734"/>
            <a:ext cx="1044002" cy="1260000"/>
            <a:chOff x="2511101" y="4921734"/>
            <a:chExt cx="928274" cy="112033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F1AEF3D-5B56-F6AB-2D19-374053DC2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1101" y="4921734"/>
              <a:ext cx="928274" cy="928274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89B706C-092A-A5B3-BFD7-6C3B5774981B}"/>
                </a:ext>
              </a:extLst>
            </p:cNvPr>
            <p:cNvSpPr/>
            <p:nvPr/>
          </p:nvSpPr>
          <p:spPr>
            <a:xfrm>
              <a:off x="2603342" y="5691827"/>
              <a:ext cx="800235" cy="3502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214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Improved Lifecycle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ADF2472-CE8E-E6AB-AED1-A676796931AC}"/>
              </a:ext>
            </a:extLst>
          </p:cNvPr>
          <p:cNvGrpSpPr>
            <a:grpSpLocks/>
          </p:cNvGrpSpPr>
          <p:nvPr/>
        </p:nvGrpSpPr>
        <p:grpSpPr>
          <a:xfrm>
            <a:off x="687677" y="5568047"/>
            <a:ext cx="911547" cy="1203199"/>
            <a:chOff x="3412610" y="4811219"/>
            <a:chExt cx="1002701" cy="132352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9CD3BE6-D296-780C-90D1-F80E049E43E2}"/>
                </a:ext>
              </a:extLst>
            </p:cNvPr>
            <p:cNvSpPr/>
            <p:nvPr/>
          </p:nvSpPr>
          <p:spPr>
            <a:xfrm>
              <a:off x="3464912" y="5784501"/>
              <a:ext cx="950399" cy="3502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214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Electric Vehicle</a:t>
              </a:r>
            </a:p>
          </p:txBody>
        </p:sp>
        <p:pic>
          <p:nvPicPr>
            <p:cNvPr id="25" name="Picture 24" descr="Logo&#10;&#10;Description automatically generated">
              <a:extLst>
                <a:ext uri="{FF2B5EF4-FFF2-40B4-BE49-F238E27FC236}">
                  <a16:creationId xmlns:a16="http://schemas.microsoft.com/office/drawing/2014/main" id="{12B8E250-FC68-7390-A8DB-19A83F2038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932"/>
            <a:stretch/>
          </p:blipFill>
          <p:spPr>
            <a:xfrm>
              <a:off x="3412610" y="4811219"/>
              <a:ext cx="963505" cy="1148401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305A324F-12BB-FD87-A7FC-150CAE4511F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303" t="11070" r="25416" b="8167"/>
          <a:stretch/>
        </p:blipFill>
        <p:spPr>
          <a:xfrm>
            <a:off x="6290568" y="2113062"/>
            <a:ext cx="3147366" cy="3494359"/>
          </a:xfrm>
          <a:prstGeom prst="rect">
            <a:avLst/>
          </a:prstGeom>
        </p:spPr>
      </p:pic>
      <p:pic>
        <p:nvPicPr>
          <p:cNvPr id="29" name="Immagine 11">
            <a:extLst>
              <a:ext uri="{FF2B5EF4-FFF2-40B4-BE49-F238E27FC236}">
                <a16:creationId xmlns:a16="http://schemas.microsoft.com/office/drawing/2014/main" id="{A2B74A68-34ED-9B6C-9BFF-1FC658D960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97890" y="1553119"/>
            <a:ext cx="2278867" cy="207543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71ADAE0-230C-BAF5-2C90-2A56A12FCA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77188" y="4524273"/>
            <a:ext cx="1520269" cy="2271461"/>
          </a:xfrm>
          <a:prstGeom prst="rect">
            <a:avLst/>
          </a:prstGeom>
        </p:spPr>
      </p:pic>
      <p:sp>
        <p:nvSpPr>
          <p:cNvPr id="33" name="Equals 32">
            <a:extLst>
              <a:ext uri="{FF2B5EF4-FFF2-40B4-BE49-F238E27FC236}">
                <a16:creationId xmlns:a16="http://schemas.microsoft.com/office/drawing/2014/main" id="{91D68994-6CBF-5CDE-E01D-CCD0237958F8}"/>
              </a:ext>
            </a:extLst>
          </p:cNvPr>
          <p:cNvSpPr/>
          <p:nvPr/>
        </p:nvSpPr>
        <p:spPr>
          <a:xfrm>
            <a:off x="9405391" y="4237833"/>
            <a:ext cx="758283" cy="696343"/>
          </a:xfrm>
          <a:prstGeom prst="mathEqual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FC1B44B7-3298-14FF-0051-1FD765BC7B41}"/>
              </a:ext>
            </a:extLst>
          </p:cNvPr>
          <p:cNvSpPr/>
          <p:nvPr/>
        </p:nvSpPr>
        <p:spPr>
          <a:xfrm rot="18164331">
            <a:off x="10639789" y="3477112"/>
            <a:ext cx="512773" cy="313514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5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B1577791-CD9A-C16F-0E51-313A5E86B605}"/>
              </a:ext>
            </a:extLst>
          </p:cNvPr>
          <p:cNvSpPr/>
          <p:nvPr/>
        </p:nvSpPr>
        <p:spPr>
          <a:xfrm rot="1502226">
            <a:off x="12410854" y="3016582"/>
            <a:ext cx="512773" cy="313514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5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F2C81AFA-8440-7D04-7271-1181F1406C56}"/>
              </a:ext>
            </a:extLst>
          </p:cNvPr>
          <p:cNvSpPr/>
          <p:nvPr/>
        </p:nvSpPr>
        <p:spPr>
          <a:xfrm rot="12247030">
            <a:off x="10052168" y="2021942"/>
            <a:ext cx="512773" cy="313514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5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10B88853-5940-3858-2E38-0D341777E653}"/>
              </a:ext>
            </a:extLst>
          </p:cNvPr>
          <p:cNvSpPr/>
          <p:nvPr/>
        </p:nvSpPr>
        <p:spPr>
          <a:xfrm rot="5400000">
            <a:off x="11207571" y="4277636"/>
            <a:ext cx="512773" cy="313514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5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759C0289-C70B-6F56-308F-FAA67DFB8BF2}"/>
              </a:ext>
            </a:extLst>
          </p:cNvPr>
          <p:cNvSpPr/>
          <p:nvPr/>
        </p:nvSpPr>
        <p:spPr>
          <a:xfrm rot="1415438">
            <a:off x="11654891" y="5495635"/>
            <a:ext cx="512773" cy="313514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5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E9104825-3FB5-80C7-69E9-FB47A389DAC1}"/>
              </a:ext>
            </a:extLst>
          </p:cNvPr>
          <p:cNvSpPr/>
          <p:nvPr/>
        </p:nvSpPr>
        <p:spPr>
          <a:xfrm rot="5400000">
            <a:off x="7450878" y="1788672"/>
            <a:ext cx="512773" cy="313514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5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Arrow: Right 39">
            <a:extLst>
              <a:ext uri="{FF2B5EF4-FFF2-40B4-BE49-F238E27FC236}">
                <a16:creationId xmlns:a16="http://schemas.microsoft.com/office/drawing/2014/main" id="{5558A9E4-B207-DF42-EB21-5736F4F0A445}"/>
              </a:ext>
            </a:extLst>
          </p:cNvPr>
          <p:cNvSpPr/>
          <p:nvPr/>
        </p:nvSpPr>
        <p:spPr>
          <a:xfrm rot="13014445">
            <a:off x="5898451" y="3159008"/>
            <a:ext cx="512773" cy="313514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5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BBEE387A-58C1-B3DE-E55B-255CC1FF4731}"/>
              </a:ext>
            </a:extLst>
          </p:cNvPr>
          <p:cNvSpPr/>
          <p:nvPr/>
        </p:nvSpPr>
        <p:spPr>
          <a:xfrm rot="9769232">
            <a:off x="6157400" y="4284450"/>
            <a:ext cx="512773" cy="313514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5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90216F46-BB37-8F11-CA8E-26CACB5FDB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22538" y="5758302"/>
            <a:ext cx="2855941" cy="1181161"/>
          </a:xfrm>
          <a:prstGeom prst="rect">
            <a:avLst/>
          </a:prstGeom>
        </p:spPr>
      </p:pic>
      <p:sp>
        <p:nvSpPr>
          <p:cNvPr id="44" name="Arrow: Right 43">
            <a:extLst>
              <a:ext uri="{FF2B5EF4-FFF2-40B4-BE49-F238E27FC236}">
                <a16:creationId xmlns:a16="http://schemas.microsoft.com/office/drawing/2014/main" id="{58D701B6-96D0-E21E-D11E-889E5EBB0E91}"/>
              </a:ext>
            </a:extLst>
          </p:cNvPr>
          <p:cNvSpPr/>
          <p:nvPr/>
        </p:nvSpPr>
        <p:spPr>
          <a:xfrm>
            <a:off x="6122538" y="5898655"/>
            <a:ext cx="516096" cy="450981"/>
          </a:xfrm>
          <a:prstGeom prst="rightArrow">
            <a:avLst/>
          </a:prstGeom>
          <a:solidFill>
            <a:schemeClr val="accent6">
              <a:alpha val="3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5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Arrow: Right 44">
            <a:extLst>
              <a:ext uri="{FF2B5EF4-FFF2-40B4-BE49-F238E27FC236}">
                <a16:creationId xmlns:a16="http://schemas.microsoft.com/office/drawing/2014/main" id="{C26C7243-CC42-EB7A-BEFF-56A597A40B33}"/>
              </a:ext>
            </a:extLst>
          </p:cNvPr>
          <p:cNvSpPr/>
          <p:nvPr/>
        </p:nvSpPr>
        <p:spPr>
          <a:xfrm>
            <a:off x="8112000" y="5672301"/>
            <a:ext cx="938350" cy="450981"/>
          </a:xfrm>
          <a:prstGeom prst="rightArrow">
            <a:avLst/>
          </a:prstGeom>
          <a:solidFill>
            <a:srgbClr val="0070C0">
              <a:alpha val="36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5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Arrow: Right 45">
            <a:extLst>
              <a:ext uri="{FF2B5EF4-FFF2-40B4-BE49-F238E27FC236}">
                <a16:creationId xmlns:a16="http://schemas.microsoft.com/office/drawing/2014/main" id="{8D5FD19E-02F9-AC00-BA44-0B1FD3F9D510}"/>
              </a:ext>
            </a:extLst>
          </p:cNvPr>
          <p:cNvSpPr/>
          <p:nvPr/>
        </p:nvSpPr>
        <p:spPr>
          <a:xfrm>
            <a:off x="8112000" y="6128753"/>
            <a:ext cx="938350" cy="450981"/>
          </a:xfrm>
          <a:prstGeom prst="rightArrow">
            <a:avLst/>
          </a:prstGeom>
          <a:solidFill>
            <a:schemeClr val="accent2">
              <a:alpha val="3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5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2F469C0-5DDA-990B-10F4-E0B137DAC6C0}"/>
              </a:ext>
            </a:extLst>
          </p:cNvPr>
          <p:cNvSpPr txBox="1"/>
          <p:nvPr/>
        </p:nvSpPr>
        <p:spPr>
          <a:xfrm>
            <a:off x="7867452" y="1684174"/>
            <a:ext cx="7679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inlet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7222503-6C1A-5997-4D13-0A8F631608E5}"/>
              </a:ext>
            </a:extLst>
          </p:cNvPr>
          <p:cNvSpPr txBox="1"/>
          <p:nvPr/>
        </p:nvSpPr>
        <p:spPr>
          <a:xfrm>
            <a:off x="10942520" y="3791470"/>
            <a:ext cx="1049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“inlets”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125BDCE-AC6A-668B-C5E2-37604C6C1435}"/>
              </a:ext>
            </a:extLst>
          </p:cNvPr>
          <p:cNvSpPr txBox="1"/>
          <p:nvPr/>
        </p:nvSpPr>
        <p:spPr>
          <a:xfrm>
            <a:off x="5929424" y="2630419"/>
            <a:ext cx="968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Outlet “A”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598FE43-B1EE-C57B-0EE2-88FBE58E63E3}"/>
              </a:ext>
            </a:extLst>
          </p:cNvPr>
          <p:cNvSpPr txBox="1"/>
          <p:nvPr/>
        </p:nvSpPr>
        <p:spPr>
          <a:xfrm>
            <a:off x="5920376" y="4690083"/>
            <a:ext cx="968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Outlet “B”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282E977-EE0D-A5B1-2E7B-76995DDADA79}"/>
              </a:ext>
            </a:extLst>
          </p:cNvPr>
          <p:cNvSpPr txBox="1"/>
          <p:nvPr/>
        </p:nvSpPr>
        <p:spPr>
          <a:xfrm>
            <a:off x="10027559" y="1404801"/>
            <a:ext cx="968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Outlet “A”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C6934FB-3AEF-5B0E-D6A4-37F82F053FA1}"/>
              </a:ext>
            </a:extLst>
          </p:cNvPr>
          <p:cNvSpPr txBox="1"/>
          <p:nvPr/>
        </p:nvSpPr>
        <p:spPr>
          <a:xfrm>
            <a:off x="11943408" y="3404523"/>
            <a:ext cx="968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Outlet “B”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73B4E1-1693-5AEC-2749-1327522D74E0}"/>
              </a:ext>
            </a:extLst>
          </p:cNvPr>
          <p:cNvSpPr txBox="1"/>
          <p:nvPr/>
        </p:nvSpPr>
        <p:spPr>
          <a:xfrm>
            <a:off x="9831613" y="5985933"/>
            <a:ext cx="1132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Electrical water pump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01CA19-9EBA-C5CD-A206-1F6488D09781}"/>
              </a:ext>
            </a:extLst>
          </p:cNvPr>
          <p:cNvSpPr txBox="1"/>
          <p:nvPr/>
        </p:nvSpPr>
        <p:spPr>
          <a:xfrm>
            <a:off x="9823327" y="2716816"/>
            <a:ext cx="1132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3-way</a:t>
            </a:r>
          </a:p>
          <a:p>
            <a:pPr marL="0" marR="0" lvl="0" indent="0" algn="ct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Valve</a:t>
            </a:r>
          </a:p>
        </p:txBody>
      </p:sp>
      <p:sp>
        <p:nvSpPr>
          <p:cNvPr id="7" name="Segnaposto piè di pagina 4">
            <a:extLst>
              <a:ext uri="{FF2B5EF4-FFF2-40B4-BE49-F238E27FC236}">
                <a16:creationId xmlns:a16="http://schemas.microsoft.com/office/drawing/2014/main" id="{E026D671-4F6E-4C21-678B-A96DCFDCC2A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-1" y="7007227"/>
            <a:ext cx="13439775" cy="18826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lang="en-US" sz="900" kern="1200" dirty="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Confidential | © </a:t>
            </a:r>
            <a:r>
              <a:rPr lang="it-IT" noProof="0" dirty="0"/>
              <a:t>Industrie</a:t>
            </a:r>
            <a:r>
              <a:rPr lang="en-US" dirty="0"/>
              <a:t> Saleri Italo S.p.A. | xx/xx/2025 |SAE Thermal Management Systems Symposium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60FCE8D4-A336-4A84-F598-551536B60CFF}"/>
              </a:ext>
            </a:extLst>
          </p:cNvPr>
          <p:cNvSpPr txBox="1">
            <a:spLocks/>
          </p:cNvSpPr>
          <p:nvPr/>
        </p:nvSpPr>
        <p:spPr>
          <a:xfrm>
            <a:off x="460547" y="305145"/>
            <a:ext cx="6792776" cy="193675"/>
          </a:xfrm>
          <a:prstGeom prst="rect">
            <a:avLst/>
          </a:prstGeom>
        </p:spPr>
        <p:txBody>
          <a:bodyPr lIns="0" rIns="0"/>
          <a:lstStyle>
            <a:lvl1pPr marL="0" indent="0" algn="l" defTabSz="1149401" rtl="0" eaLnBrk="1" latinLnBrk="0" hangingPunct="1">
              <a:lnSpc>
                <a:spcPct val="90000"/>
              </a:lnSpc>
              <a:spcBef>
                <a:spcPts val="1257"/>
              </a:spcBef>
              <a:buFontTx/>
              <a:buNone/>
              <a:defRPr sz="1200" b="1" u="sng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  <a:lvl2pPr marL="862051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1436751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2011451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2586152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3160852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55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02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49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SAE </a:t>
            </a:r>
            <a:r>
              <a:rPr lang="en-US"/>
              <a:t>Thermal Management Systems Symposium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5761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F455F-8ECE-34B0-DBC5-CFC08E4E1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it works..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79B755-C9AB-B6DE-4C90-40495AE38E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Electromechanically Controlled Rotating Volute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1EAE86-CB98-FBE2-EA15-99E17BF78E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Page </a:t>
            </a:r>
            <a:fld id="{24DE6099-A2E5-4E0F-AA92-B3367FFEDB85}" type="slidenum">
              <a:rPr kumimoji="0" lang="it-IT" sz="9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pPr marL="0" marR="0" lvl="0" indent="0" algn="l" defTabSz="5214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it-IT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51124E-5019-B324-D06F-605DFC4D8663}"/>
              </a:ext>
            </a:extLst>
          </p:cNvPr>
          <p:cNvGrpSpPr/>
          <p:nvPr/>
        </p:nvGrpSpPr>
        <p:grpSpPr>
          <a:xfrm>
            <a:off x="11680201" y="401982"/>
            <a:ext cx="1299027" cy="851433"/>
            <a:chOff x="397359" y="552014"/>
            <a:chExt cx="584144" cy="360962"/>
          </a:xfrm>
        </p:grpSpPr>
        <p:pic>
          <p:nvPicPr>
            <p:cNvPr id="11" name="Immagine 6">
              <a:extLst>
                <a:ext uri="{FF2B5EF4-FFF2-40B4-BE49-F238E27FC236}">
                  <a16:creationId xmlns:a16="http://schemas.microsoft.com/office/drawing/2014/main" id="{056BC972-558B-15C2-4707-24006FAB6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3243" y="775644"/>
              <a:ext cx="252375" cy="137332"/>
            </a:xfrm>
            <a:prstGeom prst="rect">
              <a:avLst/>
            </a:prstGeom>
          </p:spPr>
        </p:pic>
        <p:pic>
          <p:nvPicPr>
            <p:cNvPr id="12" name="Picture 11" descr="A blue and yellow logo&#10;&#10;Description automatically generated">
              <a:extLst>
                <a:ext uri="{FF2B5EF4-FFF2-40B4-BE49-F238E27FC236}">
                  <a16:creationId xmlns:a16="http://schemas.microsoft.com/office/drawing/2014/main" id="{5635069B-F76E-3FC3-6EC9-553FE44B8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59" y="552014"/>
              <a:ext cx="584144" cy="23365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B4A3794-7BD3-9650-8C98-599EEBF612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8859" y="1475589"/>
            <a:ext cx="6500369" cy="54276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ECDAA48-ABC3-EE5C-32DD-C09454C07E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8465" y="2460054"/>
            <a:ext cx="4835428" cy="389193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99E49CC-1BA7-8427-BAF6-65B2C2B8F13A}"/>
              </a:ext>
            </a:extLst>
          </p:cNvPr>
          <p:cNvSpPr/>
          <p:nvPr/>
        </p:nvSpPr>
        <p:spPr>
          <a:xfrm>
            <a:off x="4594302" y="3479180"/>
            <a:ext cx="1159727" cy="8697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5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5527CA-BB51-E19F-41FB-5C657368ED83}"/>
              </a:ext>
            </a:extLst>
          </p:cNvPr>
          <p:cNvSpPr txBox="1"/>
          <p:nvPr/>
        </p:nvSpPr>
        <p:spPr>
          <a:xfrm>
            <a:off x="4354550" y="3606880"/>
            <a:ext cx="1639229" cy="5825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en-US"/>
            </a:defPPr>
            <a:lvl1pPr marL="180975" indent="-180975" defTabSz="914400">
              <a:lnSpc>
                <a:spcPct val="102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 sz="1600" b="1">
                <a:latin typeface="Montserrat" panose="00000500000000000000" pitchFamily="2" charset="0"/>
              </a:defRPr>
            </a:lvl1pPr>
            <a:lvl2pPr marL="361950" indent="-180975" defTabSz="914400">
              <a:lnSpc>
                <a:spcPct val="102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­"/>
              <a:defRPr sz="2000"/>
            </a:lvl2pPr>
            <a:lvl3pPr marL="542925" indent="-180975" defTabSz="914400">
              <a:lnSpc>
                <a:spcPct val="102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­"/>
              <a:defRPr sz="1800"/>
            </a:lvl3pPr>
            <a:lvl4pPr marL="714375" indent="-171450" defTabSz="914400">
              <a:lnSpc>
                <a:spcPct val="102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­"/>
              <a:defRPr sz="1800"/>
            </a:lvl4pPr>
            <a:lvl5pPr marL="895350" indent="-180975" defTabSz="914400">
              <a:lnSpc>
                <a:spcPct val="102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­"/>
              <a:defRPr sz="1600"/>
            </a:lvl5pPr>
            <a:lvl6pPr marL="895350" indent="-180975" defTabSz="914400">
              <a:lnSpc>
                <a:spcPct val="102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­"/>
              <a:defRPr sz="1400"/>
            </a:lvl6pPr>
            <a:lvl7pPr marL="895350" indent="-180975" defTabSz="914400">
              <a:lnSpc>
                <a:spcPct val="102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­"/>
              <a:defRPr sz="1400"/>
            </a:lvl7pPr>
            <a:lvl8pPr marL="895350" indent="-180975" defTabSz="914400">
              <a:lnSpc>
                <a:spcPct val="102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­"/>
              <a:defRPr sz="1400"/>
            </a:lvl8pPr>
            <a:lvl9pPr marL="895350" indent="-180975" defTabSz="914400">
              <a:lnSpc>
                <a:spcPct val="102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­"/>
              <a:defRPr sz="14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2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Rotating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Volute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13" name="Segnaposto piè di pagina 4">
            <a:extLst>
              <a:ext uri="{FF2B5EF4-FFF2-40B4-BE49-F238E27FC236}">
                <a16:creationId xmlns:a16="http://schemas.microsoft.com/office/drawing/2014/main" id="{2E2A4A22-D345-2326-FBF0-6B5A5CF9EB0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-1" y="7007227"/>
            <a:ext cx="13439775" cy="18826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lang="en-US" sz="900" kern="1200" dirty="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Confidential | © </a:t>
            </a:r>
            <a:r>
              <a:rPr lang="it-IT" noProof="0" dirty="0"/>
              <a:t>Industrie</a:t>
            </a:r>
            <a:r>
              <a:rPr lang="en-US" dirty="0"/>
              <a:t> Saleri Italo S.p.A. | xx/xx/2025 |SAE Thermal Management Systems Symposium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41D9E546-74E4-A8D2-95F6-0290A2142B46}"/>
              </a:ext>
            </a:extLst>
          </p:cNvPr>
          <p:cNvSpPr txBox="1">
            <a:spLocks/>
          </p:cNvSpPr>
          <p:nvPr/>
        </p:nvSpPr>
        <p:spPr>
          <a:xfrm>
            <a:off x="460547" y="305145"/>
            <a:ext cx="6792776" cy="193675"/>
          </a:xfrm>
          <a:prstGeom prst="rect">
            <a:avLst/>
          </a:prstGeom>
        </p:spPr>
        <p:txBody>
          <a:bodyPr lIns="0" rIns="0"/>
          <a:lstStyle>
            <a:lvl1pPr marL="0" indent="0" algn="l" defTabSz="1149401" rtl="0" eaLnBrk="1" latinLnBrk="0" hangingPunct="1">
              <a:lnSpc>
                <a:spcPct val="90000"/>
              </a:lnSpc>
              <a:spcBef>
                <a:spcPts val="1257"/>
              </a:spcBef>
              <a:buFontTx/>
              <a:buNone/>
              <a:defRPr sz="1200" b="1" u="sng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  <a:lvl2pPr marL="862051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1436751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2011451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2586152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3160852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55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02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49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SAE </a:t>
            </a:r>
            <a:r>
              <a:rPr lang="en-US"/>
              <a:t>Thermal Management Systems Symposium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53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G_0190">
            <a:hlinkClick r:id="" action="ppaction://media"/>
            <a:extLst>
              <a:ext uri="{FF2B5EF4-FFF2-40B4-BE49-F238E27FC236}">
                <a16:creationId xmlns:a16="http://schemas.microsoft.com/office/drawing/2014/main" id="{90AF0747-BC98-E98E-3F6C-ED1BBC0065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5264" b="13861"/>
          <a:stretch/>
        </p:blipFill>
        <p:spPr>
          <a:xfrm>
            <a:off x="5943602" y="3080749"/>
            <a:ext cx="2590655" cy="37242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2F455F-8ECE-34B0-DBC5-CFC08E4E1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Performance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79B755-C9AB-B6DE-4C90-40495AE38E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Regulation curves at different pump speed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1EAE86-CB98-FBE2-EA15-99E17BF78E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Page </a:t>
            </a:r>
            <a:fld id="{24DE6099-A2E5-4E0F-AA92-B3367FFEDB85}" type="slidenum">
              <a:rPr kumimoji="0" lang="it-IT" sz="9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pPr marL="0" marR="0" lvl="0" indent="0" algn="l" defTabSz="5214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it-IT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51124E-5019-B324-D06F-605DFC4D8663}"/>
              </a:ext>
            </a:extLst>
          </p:cNvPr>
          <p:cNvGrpSpPr/>
          <p:nvPr/>
        </p:nvGrpSpPr>
        <p:grpSpPr>
          <a:xfrm>
            <a:off x="11680201" y="401982"/>
            <a:ext cx="1299027" cy="851433"/>
            <a:chOff x="397359" y="552014"/>
            <a:chExt cx="584144" cy="360962"/>
          </a:xfrm>
        </p:grpSpPr>
        <p:pic>
          <p:nvPicPr>
            <p:cNvPr id="11" name="Immagine 6">
              <a:extLst>
                <a:ext uri="{FF2B5EF4-FFF2-40B4-BE49-F238E27FC236}">
                  <a16:creationId xmlns:a16="http://schemas.microsoft.com/office/drawing/2014/main" id="{056BC972-558B-15C2-4707-24006FAB6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3243" y="775644"/>
              <a:ext cx="252375" cy="137332"/>
            </a:xfrm>
            <a:prstGeom prst="rect">
              <a:avLst/>
            </a:prstGeom>
          </p:spPr>
        </p:pic>
        <p:pic>
          <p:nvPicPr>
            <p:cNvPr id="12" name="Picture 11" descr="A blue and yellow logo&#10;&#10;Description automatically generated">
              <a:extLst>
                <a:ext uri="{FF2B5EF4-FFF2-40B4-BE49-F238E27FC236}">
                  <a16:creationId xmlns:a16="http://schemas.microsoft.com/office/drawing/2014/main" id="{5635069B-F76E-3FC3-6EC9-553FE44B8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59" y="552014"/>
              <a:ext cx="584144" cy="23365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A544209-ED80-9C45-B7B1-1031FED7DC4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15" t="8422" r="11421" b="2276"/>
          <a:stretch/>
        </p:blipFill>
        <p:spPr>
          <a:xfrm>
            <a:off x="8715759" y="4106471"/>
            <a:ext cx="3593274" cy="26985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6A3115D-38A1-705B-CDA9-6CA2A8999AA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20" t="9153" r="11265" b="2276"/>
          <a:stretch/>
        </p:blipFill>
        <p:spPr>
          <a:xfrm>
            <a:off x="8715759" y="1289732"/>
            <a:ext cx="3593274" cy="26985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6B2EF85-90C7-AB96-CE6D-2467623384A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74942"/>
          <a:stretch/>
        </p:blipFill>
        <p:spPr>
          <a:xfrm>
            <a:off x="1677075" y="1801848"/>
            <a:ext cx="2871214" cy="107670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95155EC-121C-9A4B-E468-CF40A87BB8B3}"/>
              </a:ext>
            </a:extLst>
          </p:cNvPr>
          <p:cNvSpPr txBox="1"/>
          <p:nvPr/>
        </p:nvSpPr>
        <p:spPr>
          <a:xfrm>
            <a:off x="6560252" y="5138442"/>
            <a:ext cx="786810" cy="26935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Outlet 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5199B10-A6F4-F8A8-2323-24CDDA51C2B4}"/>
              </a:ext>
            </a:extLst>
          </p:cNvPr>
          <p:cNvSpPr txBox="1"/>
          <p:nvPr/>
        </p:nvSpPr>
        <p:spPr>
          <a:xfrm>
            <a:off x="7444793" y="4979766"/>
            <a:ext cx="786810" cy="26935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Outlet B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C6AD507-47F0-EEC6-5CEE-6BD1F12FCC67}"/>
              </a:ext>
            </a:extLst>
          </p:cNvPr>
          <p:cNvSpPr txBox="1"/>
          <p:nvPr/>
        </p:nvSpPr>
        <p:spPr>
          <a:xfrm>
            <a:off x="6060074" y="3471860"/>
            <a:ext cx="786810" cy="26935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Inlet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6759B15-89B4-871F-6121-513A063D0A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0547" y="3080750"/>
            <a:ext cx="5304271" cy="3724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0317DAE-1A47-75D0-E880-5C91D3746B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38936" y="1098773"/>
            <a:ext cx="1628774" cy="1826373"/>
          </a:xfrm>
          <a:prstGeom prst="rect">
            <a:avLst/>
          </a:pr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2B5850F9-9208-2965-C95E-331EA0BF271F}"/>
              </a:ext>
            </a:extLst>
          </p:cNvPr>
          <p:cNvSpPr/>
          <p:nvPr/>
        </p:nvSpPr>
        <p:spPr>
          <a:xfrm>
            <a:off x="5955678" y="3886200"/>
            <a:ext cx="819195" cy="1594530"/>
          </a:xfrm>
          <a:custGeom>
            <a:avLst/>
            <a:gdLst>
              <a:gd name="connsiteX0" fmla="*/ 819195 w 819195"/>
              <a:gd name="connsiteY0" fmla="*/ 249382 h 1594530"/>
              <a:gd name="connsiteX1" fmla="*/ 476295 w 819195"/>
              <a:gd name="connsiteY1" fmla="*/ 737755 h 1594530"/>
              <a:gd name="connsiteX2" fmla="*/ 476295 w 819195"/>
              <a:gd name="connsiteY2" fmla="*/ 1589809 h 1594530"/>
              <a:gd name="connsiteX3" fmla="*/ 19095 w 819195"/>
              <a:gd name="connsiteY3" fmla="*/ 1049482 h 1594530"/>
              <a:gd name="connsiteX4" fmla="*/ 154177 w 819195"/>
              <a:gd name="connsiteY4" fmla="*/ 374073 h 1594530"/>
              <a:gd name="connsiteX5" fmla="*/ 767240 w 819195"/>
              <a:gd name="connsiteY5" fmla="*/ 0 h 1594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9195" h="1594530">
                <a:moveTo>
                  <a:pt x="819195" y="249382"/>
                </a:moveTo>
                <a:cubicBezTo>
                  <a:pt x="676320" y="381866"/>
                  <a:pt x="533445" y="514351"/>
                  <a:pt x="476295" y="737755"/>
                </a:cubicBezTo>
                <a:cubicBezTo>
                  <a:pt x="419145" y="961159"/>
                  <a:pt x="552495" y="1537854"/>
                  <a:pt x="476295" y="1589809"/>
                </a:cubicBezTo>
                <a:cubicBezTo>
                  <a:pt x="400095" y="1641764"/>
                  <a:pt x="72781" y="1252105"/>
                  <a:pt x="19095" y="1049482"/>
                </a:cubicBezTo>
                <a:cubicBezTo>
                  <a:pt x="-34591" y="846859"/>
                  <a:pt x="29486" y="548987"/>
                  <a:pt x="154177" y="374073"/>
                </a:cubicBezTo>
                <a:cubicBezTo>
                  <a:pt x="278868" y="199159"/>
                  <a:pt x="523054" y="99579"/>
                  <a:pt x="767240" y="0"/>
                </a:cubicBezTo>
              </a:path>
            </a:pathLst>
          </a:custGeom>
          <a:noFill/>
          <a:ln>
            <a:solidFill>
              <a:srgbClr val="00FF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5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0D6F0B22-65E3-10CC-3786-F0D65F551851}"/>
              </a:ext>
            </a:extLst>
          </p:cNvPr>
          <p:cNvSpPr/>
          <p:nvPr/>
        </p:nvSpPr>
        <p:spPr>
          <a:xfrm>
            <a:off x="6639765" y="3192521"/>
            <a:ext cx="1685959" cy="1800388"/>
          </a:xfrm>
          <a:custGeom>
            <a:avLst/>
            <a:gdLst>
              <a:gd name="connsiteX0" fmla="*/ 602699 w 1685959"/>
              <a:gd name="connsiteY0" fmla="*/ 1545734 h 1800388"/>
              <a:gd name="connsiteX1" fmla="*/ 633871 w 1685959"/>
              <a:gd name="connsiteY1" fmla="*/ 1795115 h 1800388"/>
              <a:gd name="connsiteX2" fmla="*/ 1413190 w 1685959"/>
              <a:gd name="connsiteY2" fmla="*/ 1337915 h 1800388"/>
              <a:gd name="connsiteX3" fmla="*/ 1600226 w 1685959"/>
              <a:gd name="connsiteY3" fmla="*/ 776806 h 1800388"/>
              <a:gd name="connsiteX4" fmla="*/ 1652180 w 1685959"/>
              <a:gd name="connsiteY4" fmla="*/ 371561 h 1800388"/>
              <a:gd name="connsiteX5" fmla="*/ 1091071 w 1685959"/>
              <a:gd name="connsiteY5" fmla="*/ 59834 h 1800388"/>
              <a:gd name="connsiteX6" fmla="*/ 602699 w 1685959"/>
              <a:gd name="connsiteY6" fmla="*/ 7879 h 1800388"/>
              <a:gd name="connsiteX7" fmla="*/ 176671 w 1685959"/>
              <a:gd name="connsiteY7" fmla="*/ 163743 h 1800388"/>
              <a:gd name="connsiteX8" fmla="*/ 26 w 1685959"/>
              <a:gd name="connsiteY8" fmla="*/ 309215 h 1800388"/>
              <a:gd name="connsiteX9" fmla="*/ 166280 w 1685959"/>
              <a:gd name="connsiteY9" fmla="*/ 454688 h 1800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85959" h="1800388">
                <a:moveTo>
                  <a:pt x="602699" y="1545734"/>
                </a:moveTo>
                <a:cubicBezTo>
                  <a:pt x="550744" y="1687742"/>
                  <a:pt x="498789" y="1829751"/>
                  <a:pt x="633871" y="1795115"/>
                </a:cubicBezTo>
                <a:cubicBezTo>
                  <a:pt x="768953" y="1760479"/>
                  <a:pt x="1252131" y="1507633"/>
                  <a:pt x="1413190" y="1337915"/>
                </a:cubicBezTo>
                <a:cubicBezTo>
                  <a:pt x="1574249" y="1168197"/>
                  <a:pt x="1560394" y="937865"/>
                  <a:pt x="1600226" y="776806"/>
                </a:cubicBezTo>
                <a:cubicBezTo>
                  <a:pt x="1640058" y="615747"/>
                  <a:pt x="1737039" y="491056"/>
                  <a:pt x="1652180" y="371561"/>
                </a:cubicBezTo>
                <a:cubicBezTo>
                  <a:pt x="1567321" y="252066"/>
                  <a:pt x="1265984" y="120448"/>
                  <a:pt x="1091071" y="59834"/>
                </a:cubicBezTo>
                <a:cubicBezTo>
                  <a:pt x="916158" y="-780"/>
                  <a:pt x="755099" y="-9439"/>
                  <a:pt x="602699" y="7879"/>
                </a:cubicBezTo>
                <a:cubicBezTo>
                  <a:pt x="450299" y="25197"/>
                  <a:pt x="277116" y="113520"/>
                  <a:pt x="176671" y="163743"/>
                </a:cubicBezTo>
                <a:cubicBezTo>
                  <a:pt x="76226" y="213966"/>
                  <a:pt x="1758" y="260724"/>
                  <a:pt x="26" y="309215"/>
                </a:cubicBezTo>
                <a:cubicBezTo>
                  <a:pt x="-1706" y="357706"/>
                  <a:pt x="82287" y="406197"/>
                  <a:pt x="166280" y="454688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53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egnaposto piè di pagina 4">
            <a:extLst>
              <a:ext uri="{FF2B5EF4-FFF2-40B4-BE49-F238E27FC236}">
                <a16:creationId xmlns:a16="http://schemas.microsoft.com/office/drawing/2014/main" id="{2B10C388-8331-AD75-E1D4-9E823E82397A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-1" y="7007227"/>
            <a:ext cx="13439775" cy="18826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lang="en-US" sz="900" kern="1200" dirty="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Confidential | © </a:t>
            </a:r>
            <a:r>
              <a:rPr lang="it-IT" noProof="0" dirty="0"/>
              <a:t>Industrie</a:t>
            </a:r>
            <a:r>
              <a:rPr lang="en-US" dirty="0"/>
              <a:t> Saleri Italo S.p.A. | xx/xx/2025 |SAE Thermal Management Systems Symposium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3BA8CC7-31C9-566A-0EB9-DD46590D2C81}"/>
              </a:ext>
            </a:extLst>
          </p:cNvPr>
          <p:cNvSpPr txBox="1">
            <a:spLocks/>
          </p:cNvSpPr>
          <p:nvPr/>
        </p:nvSpPr>
        <p:spPr>
          <a:xfrm>
            <a:off x="460547" y="305145"/>
            <a:ext cx="6792776" cy="193675"/>
          </a:xfrm>
          <a:prstGeom prst="rect">
            <a:avLst/>
          </a:prstGeom>
        </p:spPr>
        <p:txBody>
          <a:bodyPr lIns="0" rIns="0"/>
          <a:lstStyle>
            <a:lvl1pPr marL="0" indent="0" algn="l" defTabSz="1149401" rtl="0" eaLnBrk="1" latinLnBrk="0" hangingPunct="1">
              <a:lnSpc>
                <a:spcPct val="90000"/>
              </a:lnSpc>
              <a:spcBef>
                <a:spcPts val="1257"/>
              </a:spcBef>
              <a:buFontTx/>
              <a:buNone/>
              <a:defRPr sz="1200" b="1" u="sng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  <a:lvl2pPr marL="862051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1436751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2011451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2586152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3160852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55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02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49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SAE </a:t>
            </a:r>
            <a:r>
              <a:rPr lang="en-US"/>
              <a:t>Thermal Management Systems Symposium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33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F455F-8ECE-34B0-DBC5-CFC08E4E1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eCoFlow™ Switch Pump Simplifies Systems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79B755-C9AB-B6DE-4C90-40495AE38E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Complexity, Mass, Packaging and Efficiency Improvements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1EAE86-CB98-FBE2-EA15-99E17BF78E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Page </a:t>
            </a:r>
            <a:fld id="{24DE6099-A2E5-4E0F-AA92-B3367FFEDB85}" type="slidenum">
              <a:rPr kumimoji="0" lang="it-IT" sz="9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pPr marL="0" marR="0" lvl="0" indent="0" algn="l" defTabSz="5214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it-IT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51124E-5019-B324-D06F-605DFC4D8663}"/>
              </a:ext>
            </a:extLst>
          </p:cNvPr>
          <p:cNvGrpSpPr/>
          <p:nvPr/>
        </p:nvGrpSpPr>
        <p:grpSpPr>
          <a:xfrm>
            <a:off x="11680201" y="401982"/>
            <a:ext cx="1299027" cy="851433"/>
            <a:chOff x="397359" y="552014"/>
            <a:chExt cx="584144" cy="360962"/>
          </a:xfrm>
        </p:grpSpPr>
        <p:pic>
          <p:nvPicPr>
            <p:cNvPr id="11" name="Immagine 6">
              <a:extLst>
                <a:ext uri="{FF2B5EF4-FFF2-40B4-BE49-F238E27FC236}">
                  <a16:creationId xmlns:a16="http://schemas.microsoft.com/office/drawing/2014/main" id="{056BC972-558B-15C2-4707-24006FAB6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3243" y="775644"/>
              <a:ext cx="252375" cy="137332"/>
            </a:xfrm>
            <a:prstGeom prst="rect">
              <a:avLst/>
            </a:prstGeom>
          </p:spPr>
        </p:pic>
        <p:pic>
          <p:nvPicPr>
            <p:cNvPr id="12" name="Picture 11" descr="A blue and yellow logo&#10;&#10;Description automatically generated">
              <a:extLst>
                <a:ext uri="{FF2B5EF4-FFF2-40B4-BE49-F238E27FC236}">
                  <a16:creationId xmlns:a16="http://schemas.microsoft.com/office/drawing/2014/main" id="{5635069B-F76E-3FC3-6EC9-553FE44B8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59" y="552014"/>
              <a:ext cx="584144" cy="23365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234673F-61A9-2725-FDA9-96FE8D91C7CA}"/>
              </a:ext>
            </a:extLst>
          </p:cNvPr>
          <p:cNvGrpSpPr/>
          <p:nvPr/>
        </p:nvGrpSpPr>
        <p:grpSpPr>
          <a:xfrm>
            <a:off x="6793210" y="2919948"/>
            <a:ext cx="4987207" cy="3239875"/>
            <a:chOff x="3425064" y="2248920"/>
            <a:chExt cx="2524111" cy="168117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2E0625D-CDA1-67FD-298C-3D973F596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25064" y="2248920"/>
              <a:ext cx="2524111" cy="1681171"/>
            </a:xfrm>
            <a:prstGeom prst="rect">
              <a:avLst/>
            </a:pr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55CE966-5E4F-9F8B-BEF9-7D964D180FF8}"/>
                </a:ext>
              </a:extLst>
            </p:cNvPr>
            <p:cNvSpPr/>
            <p:nvPr/>
          </p:nvSpPr>
          <p:spPr>
            <a:xfrm>
              <a:off x="4281265" y="2812642"/>
              <a:ext cx="299685" cy="311976"/>
            </a:xfrm>
            <a:prstGeom prst="ellipse">
              <a:avLst/>
            </a:prstGeom>
            <a:solidFill>
              <a:srgbClr val="FFFF00">
                <a:alpha val="22000"/>
              </a:srgbClr>
            </a:solidFill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214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53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A1BDC8A-8B5F-D2CF-63B7-6C976EFE32F5}"/>
                </a:ext>
              </a:extLst>
            </p:cNvPr>
            <p:cNvSpPr/>
            <p:nvPr/>
          </p:nvSpPr>
          <p:spPr>
            <a:xfrm>
              <a:off x="4589900" y="2651465"/>
              <a:ext cx="299685" cy="311976"/>
            </a:xfrm>
            <a:prstGeom prst="ellipse">
              <a:avLst/>
            </a:prstGeom>
            <a:solidFill>
              <a:srgbClr val="FFFF00">
                <a:alpha val="22000"/>
              </a:srgbClr>
            </a:solidFill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214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53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4A969C5-D494-8868-FA31-732C7F36A828}"/>
              </a:ext>
            </a:extLst>
          </p:cNvPr>
          <p:cNvGrpSpPr/>
          <p:nvPr/>
        </p:nvGrpSpPr>
        <p:grpSpPr>
          <a:xfrm>
            <a:off x="8874272" y="1162596"/>
            <a:ext cx="2214768" cy="1558042"/>
            <a:chOff x="608076" y="2248920"/>
            <a:chExt cx="2531175" cy="168117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E851E0B-16CF-B800-164D-39CF1B143F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08076" y="2248920"/>
              <a:ext cx="2531175" cy="1681171"/>
            </a:xfrm>
            <a:prstGeom prst="rect">
              <a:avLst/>
            </a:prstGeom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352FC6B-9C9F-8382-C97C-3F2B8F5CCE31}"/>
                </a:ext>
              </a:extLst>
            </p:cNvPr>
            <p:cNvSpPr/>
            <p:nvPr/>
          </p:nvSpPr>
          <p:spPr>
            <a:xfrm>
              <a:off x="996774" y="2906186"/>
              <a:ext cx="293384" cy="305028"/>
            </a:xfrm>
            <a:prstGeom prst="ellipse">
              <a:avLst/>
            </a:prstGeom>
            <a:solidFill>
              <a:srgbClr val="FF0000">
                <a:alpha val="22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214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53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CCF924F-6BF4-1660-D2FE-BB2AFC9C124C}"/>
                </a:ext>
              </a:extLst>
            </p:cNvPr>
            <p:cNvSpPr/>
            <p:nvPr/>
          </p:nvSpPr>
          <p:spPr>
            <a:xfrm>
              <a:off x="1876149" y="2906186"/>
              <a:ext cx="293384" cy="305028"/>
            </a:xfrm>
            <a:prstGeom prst="ellipse">
              <a:avLst/>
            </a:prstGeom>
            <a:solidFill>
              <a:srgbClr val="FF0000">
                <a:alpha val="22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214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53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7EEFF6C-7903-055A-7220-13EF06DCB1A4}"/>
                </a:ext>
              </a:extLst>
            </p:cNvPr>
            <p:cNvSpPr/>
            <p:nvPr/>
          </p:nvSpPr>
          <p:spPr>
            <a:xfrm>
              <a:off x="1726971" y="2660128"/>
              <a:ext cx="293384" cy="305028"/>
            </a:xfrm>
            <a:prstGeom prst="ellipse">
              <a:avLst/>
            </a:prstGeom>
            <a:solidFill>
              <a:srgbClr val="FF0000">
                <a:alpha val="22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214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53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AEF309D-A5B5-9960-7D96-2FEE04D3FEF2}"/>
                </a:ext>
              </a:extLst>
            </p:cNvPr>
            <p:cNvSpPr/>
            <p:nvPr/>
          </p:nvSpPr>
          <p:spPr>
            <a:xfrm>
              <a:off x="1550600" y="3295109"/>
              <a:ext cx="293384" cy="305028"/>
            </a:xfrm>
            <a:prstGeom prst="ellipse">
              <a:avLst/>
            </a:prstGeom>
            <a:solidFill>
              <a:srgbClr val="FF0000">
                <a:alpha val="22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214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53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E6E0A7A-8028-722F-8543-8DB3A896EFF5}"/>
              </a:ext>
            </a:extLst>
          </p:cNvPr>
          <p:cNvGrpSpPr/>
          <p:nvPr/>
        </p:nvGrpSpPr>
        <p:grpSpPr>
          <a:xfrm>
            <a:off x="448823" y="2419988"/>
            <a:ext cx="5971777" cy="4210413"/>
            <a:chOff x="626451" y="2569749"/>
            <a:chExt cx="5661530" cy="3690681"/>
          </a:xfrm>
        </p:grpSpPr>
        <p:graphicFrame>
          <p:nvGraphicFramePr>
            <p:cNvPr id="26" name="Chart 25">
              <a:extLst>
                <a:ext uri="{FF2B5EF4-FFF2-40B4-BE49-F238E27FC236}">
                  <a16:creationId xmlns:a16="http://schemas.microsoft.com/office/drawing/2014/main" id="{3B6F4828-9D09-1358-284A-D13A2A4C3E65}"/>
                </a:ext>
              </a:extLst>
            </p:cNvPr>
            <p:cNvGraphicFramePr/>
            <p:nvPr/>
          </p:nvGraphicFramePr>
          <p:xfrm>
            <a:off x="626451" y="2569749"/>
            <a:ext cx="5661530" cy="369068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F976059-35DD-7507-525B-4514B9A9B8F6}"/>
                </a:ext>
              </a:extLst>
            </p:cNvPr>
            <p:cNvSpPr txBox="1"/>
            <p:nvPr/>
          </p:nvSpPr>
          <p:spPr>
            <a:xfrm>
              <a:off x="5420417" y="5413202"/>
              <a:ext cx="634246" cy="269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5214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 b="0" i="0" u="none" strike="noStrike" kern="1200" spc="0" baseline="0">
                  <a:solidFill>
                    <a:srgbClr val="000000">
                      <a:lumMod val="65000"/>
                      <a:lumOff val="35000"/>
                    </a:srgbClr>
                  </a:solidFill>
                  <a:latin typeface="+mn-lt"/>
                  <a:ea typeface="+mn-ea"/>
                  <a:cs typeface="+mn-cs"/>
                </a:defRPr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20%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72CC8E3-6F6B-AE55-779A-99CED7C213C0}"/>
                </a:ext>
              </a:extLst>
            </p:cNvPr>
            <p:cNvSpPr txBox="1"/>
            <p:nvPr/>
          </p:nvSpPr>
          <p:spPr>
            <a:xfrm>
              <a:off x="5420417" y="3519569"/>
              <a:ext cx="634246" cy="269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5214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 b="0" i="0" u="none" strike="noStrike" kern="1200" spc="0" baseline="0">
                  <a:solidFill>
                    <a:srgbClr val="000000">
                      <a:lumMod val="65000"/>
                      <a:lumOff val="35000"/>
                    </a:srgbClr>
                  </a:solidFill>
                  <a:latin typeface="+mn-lt"/>
                  <a:ea typeface="+mn-ea"/>
                  <a:cs typeface="+mn-cs"/>
                </a:defRPr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15%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30BFC1D-EDE7-D7CF-F78E-B375F204A52C}"/>
                </a:ext>
              </a:extLst>
            </p:cNvPr>
            <p:cNvSpPr txBox="1"/>
            <p:nvPr/>
          </p:nvSpPr>
          <p:spPr>
            <a:xfrm>
              <a:off x="5420417" y="4136998"/>
              <a:ext cx="634246" cy="269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5214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 b="0" i="0" u="none" strike="noStrike" kern="1200" spc="0" baseline="0">
                  <a:solidFill>
                    <a:srgbClr val="000000">
                      <a:lumMod val="65000"/>
                      <a:lumOff val="35000"/>
                    </a:srgbClr>
                  </a:solidFill>
                  <a:latin typeface="+mn-lt"/>
                  <a:ea typeface="+mn-ea"/>
                  <a:cs typeface="+mn-cs"/>
                </a:defRPr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50%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ED136BD-9271-4EB8-2173-671A18F30407}"/>
                </a:ext>
              </a:extLst>
            </p:cNvPr>
            <p:cNvSpPr txBox="1"/>
            <p:nvPr/>
          </p:nvSpPr>
          <p:spPr>
            <a:xfrm>
              <a:off x="5420417" y="4782550"/>
              <a:ext cx="634246" cy="269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5214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 b="0" i="0" u="none" strike="noStrike" kern="1200" spc="0" baseline="0">
                  <a:solidFill>
                    <a:srgbClr val="000000">
                      <a:lumMod val="65000"/>
                      <a:lumOff val="35000"/>
                    </a:srgbClr>
                  </a:solidFill>
                  <a:latin typeface="+mn-lt"/>
                  <a:ea typeface="+mn-ea"/>
                  <a:cs typeface="+mn-cs"/>
                </a:defRPr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20%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A08E941-A741-35EA-C02F-9E990323AFCB}"/>
                </a:ext>
              </a:extLst>
            </p:cNvPr>
            <p:cNvSpPr txBox="1"/>
            <p:nvPr/>
          </p:nvSpPr>
          <p:spPr>
            <a:xfrm>
              <a:off x="5420417" y="2854780"/>
              <a:ext cx="634246" cy="269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5214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 b="0" i="0" u="none" strike="noStrike" kern="1200" spc="0" baseline="0">
                  <a:solidFill>
                    <a:srgbClr val="000000">
                      <a:lumMod val="65000"/>
                      <a:lumOff val="35000"/>
                    </a:srgbClr>
                  </a:solidFill>
                  <a:latin typeface="+mn-lt"/>
                  <a:ea typeface="+mn-ea"/>
                  <a:cs typeface="+mn-cs"/>
                </a:defRPr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50%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3CC90014-60A5-5128-6229-A5D1831339BE}"/>
              </a:ext>
            </a:extLst>
          </p:cNvPr>
          <p:cNvSpPr txBox="1"/>
          <p:nvPr/>
        </p:nvSpPr>
        <p:spPr>
          <a:xfrm>
            <a:off x="4125951" y="2216725"/>
            <a:ext cx="20485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Eliminates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A3EBE2D3-45E4-9F60-E02C-8950562900F5}"/>
              </a:ext>
            </a:extLst>
          </p:cNvPr>
          <p:cNvSpPr txBox="1">
            <a:spLocks/>
          </p:cNvSpPr>
          <p:nvPr/>
        </p:nvSpPr>
        <p:spPr>
          <a:xfrm>
            <a:off x="6655094" y="2457507"/>
            <a:ext cx="3379020" cy="606038"/>
          </a:xfrm>
          <a:prstGeom prst="rect">
            <a:avLst/>
          </a:prstGeom>
        </p:spPr>
        <p:txBody>
          <a:bodyPr lIns="0"/>
          <a:lstStyle>
            <a:lvl1pPr marL="180975" indent="-180975" algn="l" defTabSz="914400" rtl="0" eaLnBrk="1" latinLnBrk="0" hangingPunct="1">
              <a:lnSpc>
                <a:spcPct val="102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102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102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02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5350" indent="-180975" algn="l" defTabSz="914400" rtl="0" eaLnBrk="1" latinLnBrk="0" hangingPunct="1">
              <a:lnSpc>
                <a:spcPct val="102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95350" indent="-180975" algn="l" defTabSz="914400" rtl="0" eaLnBrk="1" latinLnBrk="0" hangingPunct="1">
              <a:lnSpc>
                <a:spcPct val="102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95350" indent="-180975" algn="l" defTabSz="914400" rtl="0" eaLnBrk="1" latinLnBrk="0" hangingPunct="1">
              <a:lnSpc>
                <a:spcPct val="102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95350" indent="-180975" algn="l" defTabSz="914400" rtl="0" eaLnBrk="1" latinLnBrk="0" hangingPunct="1">
              <a:lnSpc>
                <a:spcPct val="102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95350" indent="-180975" algn="l" defTabSz="914400" rtl="0" eaLnBrk="1" latinLnBrk="0" hangingPunct="1">
              <a:lnSpc>
                <a:spcPct val="102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FUTURE STATE</a:t>
            </a:r>
          </a:p>
          <a:p>
            <a:pPr marL="0" marR="0" lvl="0" indent="0" algn="l" defTabSz="914400" rtl="0" eaLnBrk="1" fontAlgn="auto" latinLnBrk="0" hangingPunct="1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Two eCoFlow™ Switch Pumps</a:t>
            </a:r>
          </a:p>
          <a:p>
            <a:pPr marL="0" marR="0" lvl="0" indent="0" algn="l" defTabSz="914400" rtl="0" eaLnBrk="1" fontAlgn="auto" latinLnBrk="0" hangingPunct="1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9C05DF64-9D53-3588-16C2-831ECA241E9E}"/>
              </a:ext>
            </a:extLst>
          </p:cNvPr>
          <p:cNvSpPr txBox="1">
            <a:spLocks/>
          </p:cNvSpPr>
          <p:nvPr/>
        </p:nvSpPr>
        <p:spPr>
          <a:xfrm>
            <a:off x="8835579" y="779365"/>
            <a:ext cx="2548864" cy="944385"/>
          </a:xfrm>
          <a:prstGeom prst="rect">
            <a:avLst/>
          </a:prstGeom>
        </p:spPr>
        <p:txBody>
          <a:bodyPr lIns="0"/>
          <a:lstStyle>
            <a:lvl1pPr marL="180975" indent="-180975" algn="l" defTabSz="914400" rtl="0" eaLnBrk="1" latinLnBrk="0" hangingPunct="1">
              <a:lnSpc>
                <a:spcPct val="102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102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102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02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5350" indent="-180975" algn="l" defTabSz="914400" rtl="0" eaLnBrk="1" latinLnBrk="0" hangingPunct="1">
              <a:lnSpc>
                <a:spcPct val="102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95350" indent="-180975" algn="l" defTabSz="914400" rtl="0" eaLnBrk="1" latinLnBrk="0" hangingPunct="1">
              <a:lnSpc>
                <a:spcPct val="102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95350" indent="-180975" algn="l" defTabSz="914400" rtl="0" eaLnBrk="1" latinLnBrk="0" hangingPunct="1">
              <a:lnSpc>
                <a:spcPct val="102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95350" indent="-180975" algn="l" defTabSz="914400" rtl="0" eaLnBrk="1" latinLnBrk="0" hangingPunct="1">
              <a:lnSpc>
                <a:spcPct val="102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95350" indent="-180975" algn="l" defTabSz="914400" rtl="0" eaLnBrk="1" latinLnBrk="0" hangingPunct="1">
              <a:lnSpc>
                <a:spcPct val="102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CURRENT STATE</a:t>
            </a:r>
          </a:p>
          <a:p>
            <a:pPr marL="0" marR="0" lvl="0" indent="0" algn="l" defTabSz="914400" rtl="0" eaLnBrk="1" fontAlgn="auto" latinLnBrk="0" hangingPunct="1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Two Pumps and Two Valves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696DD3D-6AD9-987C-3353-356A6C6CDAF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303" t="11070" r="25416" b="8167"/>
          <a:stretch/>
        </p:blipFill>
        <p:spPr>
          <a:xfrm>
            <a:off x="10604449" y="3783290"/>
            <a:ext cx="1884917" cy="2092726"/>
          </a:xfrm>
          <a:prstGeom prst="rect">
            <a:avLst/>
          </a:prstGeom>
        </p:spPr>
      </p:pic>
      <p:sp>
        <p:nvSpPr>
          <p:cNvPr id="3" name="Segnaposto piè di pagina 4">
            <a:extLst>
              <a:ext uri="{FF2B5EF4-FFF2-40B4-BE49-F238E27FC236}">
                <a16:creationId xmlns:a16="http://schemas.microsoft.com/office/drawing/2014/main" id="{8D7E18B0-0341-5E63-45D2-A0CA9316ECF1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-1" y="7007227"/>
            <a:ext cx="13439775" cy="18826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lang="en-US" sz="900" kern="1200" dirty="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Confidential | © </a:t>
            </a:r>
            <a:r>
              <a:rPr lang="it-IT" noProof="0" dirty="0"/>
              <a:t>Industrie</a:t>
            </a:r>
            <a:r>
              <a:rPr lang="en-US" dirty="0"/>
              <a:t> Saleri Italo S.p.A. | xx/xx/2025 |SAE Thermal Management Systems Symposium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01CF3B7-B35D-868B-94E9-C41F547CFA57}"/>
              </a:ext>
            </a:extLst>
          </p:cNvPr>
          <p:cNvSpPr txBox="1">
            <a:spLocks/>
          </p:cNvSpPr>
          <p:nvPr/>
        </p:nvSpPr>
        <p:spPr>
          <a:xfrm>
            <a:off x="460547" y="305145"/>
            <a:ext cx="6792776" cy="193675"/>
          </a:xfrm>
          <a:prstGeom prst="rect">
            <a:avLst/>
          </a:prstGeom>
        </p:spPr>
        <p:txBody>
          <a:bodyPr lIns="0" rIns="0"/>
          <a:lstStyle>
            <a:lvl1pPr marL="0" indent="0" algn="l" defTabSz="1149401" rtl="0" eaLnBrk="1" latinLnBrk="0" hangingPunct="1">
              <a:lnSpc>
                <a:spcPct val="90000"/>
              </a:lnSpc>
              <a:spcBef>
                <a:spcPts val="1257"/>
              </a:spcBef>
              <a:buFontTx/>
              <a:buNone/>
              <a:defRPr sz="1200" b="1" u="sng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  <a:lvl2pPr marL="862051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1436751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2011451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2586152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3160852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55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02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49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SAE </a:t>
            </a:r>
            <a:r>
              <a:rPr lang="en-US"/>
              <a:t>Thermal Management Systems Symposium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7401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8BF37A3-0A8F-4DDF-9EF0-293631DF0B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Page </a:t>
            </a:r>
            <a:fld id="{24DE6099-A2E5-4E0F-AA92-B3367FFEDB85}" type="slidenum">
              <a:rPr kumimoji="0" lang="it-IT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pPr marL="0" marR="0" lvl="0" indent="0" algn="l" defTabSz="5214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it-IT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A99F31BC-CC0C-30CE-241D-7E10BBC15D2A}"/>
              </a:ext>
            </a:extLst>
          </p:cNvPr>
          <p:cNvSpPr txBox="1">
            <a:spLocks/>
          </p:cNvSpPr>
          <p:nvPr/>
        </p:nvSpPr>
        <p:spPr>
          <a:xfrm>
            <a:off x="1002859" y="2946806"/>
            <a:ext cx="6937816" cy="2471736"/>
          </a:xfrm>
          <a:prstGeom prst="rect">
            <a:avLst/>
          </a:prstGeom>
        </p:spPr>
        <p:txBody>
          <a:bodyPr lIns="0" rIns="0"/>
          <a:lstStyle>
            <a:lvl1pPr marL="342900" indent="-342900" defTabSz="1149401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buFont typeface="+mj-lt"/>
              <a:buAutoNum type="arabicPeriod"/>
              <a:defRPr sz="1800" b="1">
                <a:solidFill>
                  <a:schemeClr val="bg1"/>
                </a:solidFill>
                <a:latin typeface="Montserrat" pitchFamily="2" charset="0"/>
              </a:defRPr>
            </a:lvl1pPr>
            <a:lvl2pPr marL="574700" indent="0" defTabSz="114940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None/>
              <a:defRPr sz="1508">
                <a:latin typeface="Montserrat" pitchFamily="2" charset="0"/>
              </a:defRPr>
            </a:lvl2pPr>
            <a:lvl3pPr marL="1436751" indent="-287350" defTabSz="114940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>
                <a:latin typeface="Montserrat" pitchFamily="2" charset="0"/>
              </a:defRPr>
            </a:lvl3pPr>
            <a:lvl4pPr marL="2011451" indent="-287350" defTabSz="114940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>
                <a:latin typeface="Montserrat" pitchFamily="2" charset="0"/>
              </a:defRPr>
            </a:lvl4pPr>
            <a:lvl5pPr marL="2586152" indent="-287350" defTabSz="114940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>
                <a:latin typeface="Montserrat" pitchFamily="2" charset="0"/>
              </a:defRPr>
            </a:lvl5pPr>
            <a:lvl6pPr marL="3160852" indent="-287350" defTabSz="114940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/>
            </a:lvl6pPr>
            <a:lvl7pPr marL="3735553" indent="-287350" defTabSz="114940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/>
            </a:lvl7pPr>
            <a:lvl8pPr marL="4310253" indent="-287350" defTabSz="114940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/>
            </a:lvl8pPr>
            <a:lvl9pPr marL="4884953" indent="-287350" defTabSz="114940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/>
            </a:lvl9pPr>
          </a:lstStyle>
          <a:p>
            <a:pPr marL="342900" marR="0" lvl="0" indent="-342900" algn="l" defTabSz="11494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Integration Examples in ICE</a:t>
            </a:r>
          </a:p>
          <a:p>
            <a:pPr marL="342900" marR="0" lvl="0" indent="-342900" algn="l" defTabSz="11494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From ICE to BEV: Why Integration matters now…</a:t>
            </a:r>
          </a:p>
          <a:p>
            <a:pPr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Integration Example: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eCoFlow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®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Switch pump</a:t>
            </a:r>
          </a:p>
          <a:p>
            <a:pPr marL="342900" marR="0" lvl="0" indent="-342900" algn="l" defTabSz="11494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787F5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Will there be an ultimate TMM architecture?</a:t>
            </a:r>
          </a:p>
          <a:p>
            <a:pPr marL="342900" marR="0" lvl="0" indent="-342900" algn="l" defTabSz="11494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Case study: Coolant Integrated Module development</a:t>
            </a:r>
          </a:p>
          <a:p>
            <a:pPr marL="342900" marR="0" lvl="0" indent="-342900" algn="l" defTabSz="11494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Takeaways</a:t>
            </a:r>
          </a:p>
        </p:txBody>
      </p:sp>
      <p:sp>
        <p:nvSpPr>
          <p:cNvPr id="2" name="Segnaposto piè di pagina 4">
            <a:extLst>
              <a:ext uri="{FF2B5EF4-FFF2-40B4-BE49-F238E27FC236}">
                <a16:creationId xmlns:a16="http://schemas.microsoft.com/office/drawing/2014/main" id="{345A85C8-268A-DE73-DA3E-D627C65376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" y="7007227"/>
            <a:ext cx="13439775" cy="18826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lang="en-US" sz="900" kern="1200" dirty="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Confidential | © </a:t>
            </a:r>
            <a:r>
              <a:rPr lang="it-IT" noProof="0" dirty="0">
                <a:solidFill>
                  <a:schemeClr val="bg1"/>
                </a:solidFill>
              </a:rPr>
              <a:t>Industrie</a:t>
            </a:r>
            <a:r>
              <a:rPr lang="en-US" dirty="0">
                <a:solidFill>
                  <a:schemeClr val="bg1"/>
                </a:solidFill>
              </a:rPr>
              <a:t> Saleri Italo S.p.A. | xx/xx/2025 |SAE Thermal Management Systems Symposium</a:t>
            </a:r>
          </a:p>
        </p:txBody>
      </p:sp>
    </p:spTree>
    <p:extLst>
      <p:ext uri="{BB962C8B-B14F-4D97-AF65-F5344CB8AC3E}">
        <p14:creationId xmlns:p14="http://schemas.microsoft.com/office/powerpoint/2010/main" val="24665689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F572A-3FA3-1AE9-AB17-AB765A05B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Integrated Refrigeration Unit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76335F-862D-235E-9C5C-753733F13B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it-IT"/>
              <a:t>Page </a:t>
            </a:r>
            <a:fld id="{24DE6099-A2E5-4E0F-AA92-B3367FFEDB85}" type="slidenum">
              <a:rPr lang="it-IT" smtClean="0"/>
              <a:pPr/>
              <a:t>18</a:t>
            </a:fld>
            <a:endParaRPr lang="it-I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DDD43C-18F2-A018-1006-161674739C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86268" y="4065738"/>
            <a:ext cx="3094531" cy="2215485"/>
          </a:xfrm>
        </p:spPr>
        <p:txBody>
          <a:bodyPr lIns="0" rIns="0"/>
          <a:lstStyle/>
          <a:p>
            <a:pPr marL="171450" indent="-171450">
              <a:spcAft>
                <a:spcPts val="1257"/>
              </a:spcAft>
              <a:buFont typeface="Wingdings" panose="05000000000000000000" pitchFamily="2" charset="2"/>
              <a:buChar char="ü"/>
            </a:pPr>
            <a:r>
              <a:rPr lang="en-US" sz="1200" b="1" dirty="0"/>
              <a:t>Compact </a:t>
            </a:r>
            <a:r>
              <a:rPr lang="en-US" sz="1200" dirty="0"/>
              <a:t>design (LV Battery size)</a:t>
            </a:r>
          </a:p>
          <a:p>
            <a:pPr marL="171450" indent="-171450">
              <a:spcAft>
                <a:spcPts val="1257"/>
              </a:spcAft>
              <a:buFont typeface="Wingdings" panose="05000000000000000000" pitchFamily="2" charset="2"/>
              <a:buChar char="ü"/>
            </a:pPr>
            <a:r>
              <a:rPr lang="en-US" sz="1200" b="1" dirty="0"/>
              <a:t>Plug &amp; Play scalable </a:t>
            </a:r>
            <a:r>
              <a:rPr lang="en-US" sz="1200" dirty="0"/>
              <a:t>approach (multi-platform application)</a:t>
            </a:r>
          </a:p>
          <a:p>
            <a:pPr marL="171450" indent="-171450">
              <a:spcAft>
                <a:spcPts val="1257"/>
              </a:spcAft>
              <a:buFont typeface="Wingdings" panose="05000000000000000000" pitchFamily="2" charset="2"/>
              <a:buChar char="ü"/>
            </a:pPr>
            <a:r>
              <a:rPr lang="en-US" sz="1200" dirty="0"/>
              <a:t>Simplest refrigerant design and easiest control (on water loop)</a:t>
            </a:r>
          </a:p>
          <a:p>
            <a:pPr marL="171450" indent="-171450">
              <a:spcAft>
                <a:spcPts val="1257"/>
              </a:spcAft>
              <a:buFont typeface="Wingdings" panose="05000000000000000000" pitchFamily="2" charset="2"/>
              <a:buChar char="ü"/>
            </a:pPr>
            <a:r>
              <a:rPr lang="en-US" sz="1200" dirty="0"/>
              <a:t>Compressor NVH optimization</a:t>
            </a:r>
          </a:p>
          <a:p>
            <a:pPr marL="171450" indent="-171450">
              <a:spcAft>
                <a:spcPts val="1257"/>
              </a:spcAft>
              <a:buFont typeface="Wingdings" panose="05000000000000000000" pitchFamily="2" charset="2"/>
              <a:buChar char="v"/>
            </a:pPr>
            <a:r>
              <a:rPr lang="en-US" sz="1200" b="1" dirty="0"/>
              <a:t>Fully-Indirect system</a:t>
            </a:r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2C517404-D348-B7CC-7FAA-9A5CEEFC92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61" t="7898" r="50000" b="35852"/>
          <a:stretch/>
        </p:blipFill>
        <p:spPr bwMode="auto">
          <a:xfrm>
            <a:off x="1039802" y="1564353"/>
            <a:ext cx="3774527" cy="2215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48A3065-292B-79C0-C744-F41799DE8A46}"/>
                  </a:ext>
                </a:extLst>
              </p:cNvPr>
              <p:cNvSpPr txBox="1"/>
              <p:nvPr/>
            </p:nvSpPr>
            <p:spPr>
              <a:xfrm>
                <a:off x="831627" y="2984644"/>
                <a:ext cx="577017" cy="286297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it-IT" sz="1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  <m:r>
                            <a:rPr lang="it-IT" sz="1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_</m:t>
                          </m:r>
                          <m:r>
                            <a:rPr lang="it-IT" sz="1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𝑰𝑵</m:t>
                          </m:r>
                        </m:sub>
                      </m:sSub>
                    </m:oMath>
                  </m:oMathPara>
                </a14:m>
                <a:endParaRPr lang="en-US" sz="18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48A3065-292B-79C0-C744-F41799DE8A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627" y="2984644"/>
                <a:ext cx="577017" cy="286297"/>
              </a:xfrm>
              <a:prstGeom prst="rect">
                <a:avLst/>
              </a:prstGeom>
              <a:blipFill>
                <a:blip r:embed="rId3"/>
                <a:stretch>
                  <a:fillRect l="-7216" r="-3093" b="-14286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53F968C-6D2A-D592-B107-8578E33B276B}"/>
                  </a:ext>
                </a:extLst>
              </p:cNvPr>
              <p:cNvSpPr txBox="1"/>
              <p:nvPr/>
            </p:nvSpPr>
            <p:spPr>
              <a:xfrm>
                <a:off x="831627" y="1694625"/>
                <a:ext cx="726096" cy="286297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it-IT" sz="1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  <m:r>
                            <a:rPr lang="it-IT" sz="1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_</m:t>
                          </m:r>
                          <m:r>
                            <a:rPr lang="it-IT" sz="1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𝑶𝑼𝑻</m:t>
                          </m:r>
                        </m:sub>
                      </m:sSub>
                    </m:oMath>
                  </m:oMathPara>
                </a14:m>
                <a:endParaRPr lang="en-US" sz="18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53F968C-6D2A-D592-B107-8578E33B27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627" y="1694625"/>
                <a:ext cx="726096" cy="286297"/>
              </a:xfrm>
              <a:prstGeom prst="rect">
                <a:avLst/>
              </a:prstGeom>
              <a:blipFill>
                <a:blip r:embed="rId4"/>
                <a:stretch>
                  <a:fillRect l="-5738" r="-1639" b="-14286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22FA782-77E3-0118-1B0C-5051B0488E19}"/>
                  </a:ext>
                </a:extLst>
              </p:cNvPr>
              <p:cNvSpPr txBox="1"/>
              <p:nvPr/>
            </p:nvSpPr>
            <p:spPr>
              <a:xfrm>
                <a:off x="460547" y="2320440"/>
                <a:ext cx="424219" cy="307777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it-IT" sz="2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2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</m:acc>
                        </m:e>
                        <m:sub>
                          <m:r>
                            <a:rPr lang="it-IT" sz="20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</m:sub>
                      </m:sSub>
                    </m:oMath>
                  </m:oMathPara>
                </a14:m>
                <a:endParaRPr lang="en-US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22FA782-77E3-0118-1B0C-5051B0488E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547" y="2320440"/>
                <a:ext cx="424219" cy="307777"/>
              </a:xfrm>
              <a:prstGeom prst="rect">
                <a:avLst/>
              </a:prstGeom>
              <a:blipFill>
                <a:blip r:embed="rId5"/>
                <a:stretch>
                  <a:fillRect l="-7042" t="-3846" r="-8451" b="-17308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625EF2B-2D22-D3E9-8C64-E9C023039288}"/>
                  </a:ext>
                </a:extLst>
              </p:cNvPr>
              <p:cNvSpPr txBox="1"/>
              <p:nvPr/>
            </p:nvSpPr>
            <p:spPr>
              <a:xfrm>
                <a:off x="3907741" y="3064437"/>
                <a:ext cx="705257" cy="286297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8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8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it-IT" sz="18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  <m:r>
                            <a:rPr lang="it-IT" sz="18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_</m:t>
                          </m:r>
                          <m:r>
                            <a:rPr lang="it-IT" sz="18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𝑶𝑼𝑻</m:t>
                          </m:r>
                        </m:sub>
                      </m:sSub>
                    </m:oMath>
                  </m:oMathPara>
                </a14:m>
                <a:endParaRPr lang="en-US" sz="1800" b="1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625EF2B-2D22-D3E9-8C64-E9C0230392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7741" y="3064437"/>
                <a:ext cx="705257" cy="286297"/>
              </a:xfrm>
              <a:prstGeom prst="rect">
                <a:avLst/>
              </a:prstGeom>
              <a:blipFill>
                <a:blip r:embed="rId6"/>
                <a:stretch>
                  <a:fillRect l="-5932" r="-2542" b="-12245"/>
                </a:stretch>
              </a:blipFill>
              <a:ln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931EDD7-80AD-7140-39FB-2C5B65111103}"/>
                  </a:ext>
                </a:extLst>
              </p:cNvPr>
              <p:cNvSpPr txBox="1"/>
              <p:nvPr/>
            </p:nvSpPr>
            <p:spPr>
              <a:xfrm>
                <a:off x="3907741" y="1696733"/>
                <a:ext cx="556178" cy="286297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8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8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it-IT" sz="18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  <m:r>
                            <a:rPr lang="it-IT" sz="18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_</m:t>
                          </m:r>
                          <m:r>
                            <a:rPr lang="it-IT" sz="18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𝑰𝑵</m:t>
                          </m:r>
                        </m:sub>
                      </m:sSub>
                    </m:oMath>
                  </m:oMathPara>
                </a14:m>
                <a:endParaRPr lang="en-US" sz="1800" b="1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931EDD7-80AD-7140-39FB-2C5B651111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7741" y="1696733"/>
                <a:ext cx="556178" cy="286297"/>
              </a:xfrm>
              <a:prstGeom prst="rect">
                <a:avLst/>
              </a:prstGeom>
              <a:blipFill>
                <a:blip r:embed="rId7"/>
                <a:stretch>
                  <a:fillRect l="-7527" r="-4301" b="-12245"/>
                </a:stretch>
              </a:blipFill>
              <a:ln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80A4EE0-EABC-CD26-8690-3D3CFEE1FFDC}"/>
                  </a:ext>
                </a:extLst>
              </p:cNvPr>
              <p:cNvSpPr txBox="1"/>
              <p:nvPr/>
            </p:nvSpPr>
            <p:spPr>
              <a:xfrm>
                <a:off x="4615562" y="2255865"/>
                <a:ext cx="400173" cy="307777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it-IT" sz="2000" b="1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2000" b="1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</m:acc>
                        </m:e>
                        <m:sub>
                          <m:r>
                            <a:rPr lang="it-IT" sz="20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</m:oMath>
                  </m:oMathPara>
                </a14:m>
                <a:endParaRPr lang="en-US" sz="2000" b="1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80A4EE0-EABC-CD26-8690-3D3CFEE1FF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5562" y="2255865"/>
                <a:ext cx="400173" cy="307777"/>
              </a:xfrm>
              <a:prstGeom prst="rect">
                <a:avLst/>
              </a:prstGeom>
              <a:blipFill>
                <a:blip r:embed="rId8"/>
                <a:stretch>
                  <a:fillRect l="-7353" t="-1887" r="-1471" b="-7547"/>
                </a:stretch>
              </a:blipFill>
              <a:ln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Lightning Bolt 13">
            <a:extLst>
              <a:ext uri="{FF2B5EF4-FFF2-40B4-BE49-F238E27FC236}">
                <a16:creationId xmlns:a16="http://schemas.microsoft.com/office/drawing/2014/main" id="{CB6FE97A-AC2F-CA3D-3A3E-538746DEBBA1}"/>
              </a:ext>
            </a:extLst>
          </p:cNvPr>
          <p:cNvSpPr/>
          <p:nvPr/>
        </p:nvSpPr>
        <p:spPr>
          <a:xfrm rot="4945985">
            <a:off x="2901895" y="3308286"/>
            <a:ext cx="379315" cy="443208"/>
          </a:xfrm>
          <a:prstGeom prst="lightningBol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8AE9C70-5684-CFAE-EE46-95DAD538E49D}"/>
                  </a:ext>
                </a:extLst>
              </p:cNvPr>
              <p:cNvSpPr txBox="1"/>
              <p:nvPr/>
            </p:nvSpPr>
            <p:spPr>
              <a:xfrm>
                <a:off x="2361268" y="3771371"/>
                <a:ext cx="565796" cy="301878"/>
              </a:xfrm>
              <a:prstGeom prst="rect">
                <a:avLst/>
              </a:prstGeom>
              <a:noFill/>
              <a:ln>
                <a:solidFill>
                  <a:schemeClr val="accent4">
                    <a:lumMod val="75000"/>
                  </a:schemeClr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800" b="1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800" b="1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it-IT" sz="1800" b="1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𝒄𝒎𝒑</m:t>
                          </m:r>
                        </m:sub>
                      </m:sSub>
                    </m:oMath>
                  </m:oMathPara>
                </a14:m>
                <a:endParaRPr lang="en-US" sz="1800" b="1" dirty="0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8AE9C70-5684-CFAE-EE46-95DAD538E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1268" y="3771371"/>
                <a:ext cx="565796" cy="301878"/>
              </a:xfrm>
              <a:prstGeom prst="rect">
                <a:avLst/>
              </a:prstGeom>
              <a:blipFill>
                <a:blip r:embed="rId9"/>
                <a:stretch>
                  <a:fillRect l="-7368" r="-4211" b="-19608"/>
                </a:stretch>
              </a:blipFill>
              <a:ln>
                <a:solidFill>
                  <a:schemeClr val="accent4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39C5115-5694-29A9-C1ED-971F8A760C74}"/>
                  </a:ext>
                </a:extLst>
              </p:cNvPr>
              <p:cNvSpPr txBox="1"/>
              <p:nvPr/>
            </p:nvSpPr>
            <p:spPr>
              <a:xfrm>
                <a:off x="1090886" y="4399887"/>
                <a:ext cx="3241721" cy="3314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it-IT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̇"/>
                          <m:ctrlPr>
                            <a:rPr lang="en-US" sz="20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0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it-IT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e>
                      </m:acc>
                      <m:sSub>
                        <m:sSubPr>
                          <m:ctrlPr>
                            <a:rPr lang="en-US" sz="20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it-IT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it-IT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it-IT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sz="20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it-IT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𝑂𝑈𝑇</m:t>
                          </m:r>
                        </m:sub>
                      </m:sSub>
                      <m:r>
                        <a:rPr lang="it-IT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sSub>
                        <m:sSubPr>
                          <m:ctrlPr>
                            <a:rPr lang="it-IT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it-IT" sz="2000" b="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_</m:t>
                          </m:r>
                          <m:r>
                            <a:rPr lang="it-IT" sz="2000" b="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𝐼𝑁</m:t>
                          </m:r>
                        </m:sub>
                      </m:sSub>
                      <m:r>
                        <a:rPr lang="it-IT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39C5115-5694-29A9-C1ED-971F8A760C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886" y="4399887"/>
                <a:ext cx="3241721" cy="331437"/>
              </a:xfrm>
              <a:prstGeom prst="rect">
                <a:avLst/>
              </a:prstGeom>
              <a:blipFill>
                <a:blip r:embed="rId10"/>
                <a:stretch>
                  <a:fillRect l="-2068" t="-1852" r="-2444" b="-2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1555DC1-1622-2677-2C43-35AB9017C865}"/>
                  </a:ext>
                </a:extLst>
              </p:cNvPr>
              <p:cNvSpPr txBox="1"/>
              <p:nvPr/>
            </p:nvSpPr>
            <p:spPr>
              <a:xfrm>
                <a:off x="1090886" y="5007763"/>
                <a:ext cx="3166060" cy="3314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it-IT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̇"/>
                          <m:ctrlPr>
                            <a:rPr lang="en-US" sz="20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00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it-IT" sz="20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e>
                      </m:acc>
                      <m:sSub>
                        <m:sSubPr>
                          <m:ctrlPr>
                            <a:rPr lang="en-US" sz="20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it-IT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it-IT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it-IT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sz="20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it-IT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_</m:t>
                          </m:r>
                          <m:r>
                            <a:rPr lang="it-IT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𝑂𝑈𝑇</m:t>
                          </m:r>
                        </m:sub>
                      </m:sSub>
                      <m:r>
                        <a:rPr lang="it-IT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sSub>
                        <m:sSubPr>
                          <m:ctrlPr>
                            <a:rPr lang="it-IT" sz="200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sz="20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it-IT" sz="2000" b="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_</m:t>
                          </m:r>
                          <m:r>
                            <a:rPr lang="it-IT" sz="2000" b="0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𝐼𝑁</m:t>
                          </m:r>
                        </m:sub>
                      </m:sSub>
                      <m:r>
                        <a:rPr lang="it-IT" sz="20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1555DC1-1622-2677-2C43-35AB9017C8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886" y="5007763"/>
                <a:ext cx="3166060" cy="331437"/>
              </a:xfrm>
              <a:prstGeom prst="rect">
                <a:avLst/>
              </a:prstGeom>
              <a:blipFill>
                <a:blip r:embed="rId11"/>
                <a:stretch>
                  <a:fillRect l="-2119" r="-2697" b="-2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ADDEE8B-7EB1-1988-3C08-B3153B3EEB98}"/>
                  </a:ext>
                </a:extLst>
              </p:cNvPr>
              <p:cNvSpPr txBox="1"/>
              <p:nvPr/>
            </p:nvSpPr>
            <p:spPr>
              <a:xfrm>
                <a:off x="1534160" y="5620677"/>
                <a:ext cx="2279511" cy="40241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b>
                        <m:r>
                          <a:rPr lang="it-IT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𝒉</m:t>
                        </m:r>
                      </m:sub>
                    </m:sSub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1" i="1"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b>
                        <m:r>
                          <a:rPr lang="it-IT" sz="2400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sz="2400" b="1" dirty="0">
                    <a:solidFill>
                      <a:schemeClr val="tx1"/>
                    </a:solidFill>
                  </a:rPr>
                  <a:t>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1" i="1" smtClean="0"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it-IT" sz="2400" b="1" i="1" smtClean="0">
                            <a:latin typeface="Cambria Math" panose="02040503050406030204" pitchFamily="18" charset="0"/>
                          </a:rPr>
                          <m:t>𝒄𝒎𝒑</m:t>
                        </m:r>
                      </m:sub>
                    </m:sSub>
                  </m:oMath>
                </a14:m>
                <a:endParaRPr lang="en-US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ADDEE8B-7EB1-1988-3C08-B3153B3EEB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4160" y="5620677"/>
                <a:ext cx="2279511" cy="402418"/>
              </a:xfrm>
              <a:prstGeom prst="rect">
                <a:avLst/>
              </a:prstGeom>
              <a:blipFill>
                <a:blip r:embed="rId12"/>
                <a:stretch>
                  <a:fillRect t="-19118" b="-3676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CF06B409-B768-CA4E-CD7D-7256036CE63E}"/>
              </a:ext>
            </a:extLst>
          </p:cNvPr>
          <p:cNvSpPr txBox="1">
            <a:spLocks/>
          </p:cNvSpPr>
          <p:nvPr/>
        </p:nvSpPr>
        <p:spPr>
          <a:xfrm>
            <a:off x="9353968" y="945436"/>
            <a:ext cx="2923664" cy="1457325"/>
          </a:xfrm>
          <a:prstGeom prst="rect">
            <a:avLst/>
          </a:prstGeom>
        </p:spPr>
        <p:txBody>
          <a:bodyPr lIns="0" rIns="0"/>
          <a:lstStyle>
            <a:lvl1pPr marL="0" indent="0" algn="l" defTabSz="114940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buFontTx/>
              <a:buNone/>
              <a:defRPr sz="10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  <a:lvl2pPr marL="574700" indent="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None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1436751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2011451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2586152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3160852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55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02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49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/>
              <a:t>“PFAS-ready”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sz="1400" dirty="0"/>
              <a:t>Preferred solution for </a:t>
            </a:r>
            <a:r>
              <a:rPr lang="en-US" sz="1400" b="1" dirty="0"/>
              <a:t>natural refrigerant </a:t>
            </a:r>
            <a:r>
              <a:rPr lang="en-US" sz="1400" dirty="0"/>
              <a:t>system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sz="1400" b="1" dirty="0"/>
              <a:t>Charge amount &lt; 150g</a:t>
            </a:r>
          </a:p>
          <a:p>
            <a:endParaRPr lang="en-US" sz="1400" b="1" dirty="0"/>
          </a:p>
          <a:p>
            <a:pPr algn="ctr"/>
            <a:endParaRPr lang="en-US" sz="16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FE580DD-E150-582A-1C00-FCA6E41AFC49}"/>
              </a:ext>
            </a:extLst>
          </p:cNvPr>
          <p:cNvSpPr/>
          <p:nvPr/>
        </p:nvSpPr>
        <p:spPr>
          <a:xfrm>
            <a:off x="8722343" y="800764"/>
            <a:ext cx="4256885" cy="61291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F62D907-8D4D-9854-C6EF-8D53E49A7FF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93959" y="4156945"/>
            <a:ext cx="4183535" cy="2658695"/>
          </a:xfrm>
          <a:prstGeom prst="rect">
            <a:avLst/>
          </a:prstGeom>
        </p:spPr>
      </p:pic>
      <p:pic>
        <p:nvPicPr>
          <p:cNvPr id="22" name="Content Placeholder 6">
            <a:extLst>
              <a:ext uri="{FF2B5EF4-FFF2-40B4-BE49-F238E27FC236}">
                <a16:creationId xmlns:a16="http://schemas.microsoft.com/office/drawing/2014/main" id="{E352B967-D932-8F88-40E9-D2663CD999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914" t="1650" r="6345" b="37934"/>
          <a:stretch/>
        </p:blipFill>
        <p:spPr bwMode="auto">
          <a:xfrm>
            <a:off x="9773418" y="2324952"/>
            <a:ext cx="2027592" cy="178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912A3483-E070-1E2C-619E-A40DA5D3FF7C}"/>
              </a:ext>
            </a:extLst>
          </p:cNvPr>
          <p:cNvSpPr txBox="1">
            <a:spLocks/>
          </p:cNvSpPr>
          <p:nvPr/>
        </p:nvSpPr>
        <p:spPr>
          <a:xfrm>
            <a:off x="5286267" y="3335902"/>
            <a:ext cx="3094531" cy="691174"/>
          </a:xfrm>
          <a:prstGeom prst="rect">
            <a:avLst/>
          </a:prstGeom>
        </p:spPr>
        <p:txBody>
          <a:bodyPr lIns="0" rIns="0"/>
          <a:lstStyle>
            <a:lvl1pPr marL="0" indent="0" algn="l" defTabSz="114940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  <a:lvl2pPr marL="574700" indent="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None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1436751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2011451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2586152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3160852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55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02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49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spcAft>
                <a:spcPts val="1257"/>
              </a:spcAft>
              <a:buFont typeface="Wingdings" panose="05000000000000000000" pitchFamily="2" charset="2"/>
              <a:buChar char="ü"/>
            </a:pPr>
            <a:r>
              <a:rPr lang="en-US" sz="1200" b="1" dirty="0">
                <a:solidFill>
                  <a:srgbClr val="C00000"/>
                </a:solidFill>
              </a:rPr>
              <a:t>Complete decoupling of power generation </a:t>
            </a:r>
            <a:r>
              <a:rPr lang="en-US" sz="1200" dirty="0">
                <a:solidFill>
                  <a:srgbClr val="C00000"/>
                </a:solidFill>
              </a:rPr>
              <a:t>(heating/cooling) and power </a:t>
            </a:r>
            <a:r>
              <a:rPr lang="en-US" sz="1200" b="1" dirty="0">
                <a:solidFill>
                  <a:srgbClr val="C00000"/>
                </a:solidFill>
              </a:rPr>
              <a:t>distribution</a:t>
            </a:r>
          </a:p>
        </p:txBody>
      </p:sp>
      <p:sp>
        <p:nvSpPr>
          <p:cNvPr id="24" name="TextBox 14">
            <a:extLst>
              <a:ext uri="{FF2B5EF4-FFF2-40B4-BE49-F238E27FC236}">
                <a16:creationId xmlns:a16="http://schemas.microsoft.com/office/drawing/2014/main" id="{F550DEE8-631A-10D7-4B48-2D82C453C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623" y="6464860"/>
            <a:ext cx="6374235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50" b="0" i="1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</a:rPr>
              <a:t>Source: OPTEMUS H2020 EU-funded project</a:t>
            </a:r>
          </a:p>
        </p:txBody>
      </p:sp>
      <p:sp>
        <p:nvSpPr>
          <p:cNvPr id="25" name="Segnaposto piè di pagina 4">
            <a:extLst>
              <a:ext uri="{FF2B5EF4-FFF2-40B4-BE49-F238E27FC236}">
                <a16:creationId xmlns:a16="http://schemas.microsoft.com/office/drawing/2014/main" id="{E77FA20C-8F77-45A2-61E3-28DB442261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" y="7007227"/>
            <a:ext cx="13439775" cy="18826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lang="en-US" sz="900" kern="1200" dirty="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Confidential | © </a:t>
            </a:r>
            <a:r>
              <a:rPr lang="it-IT" noProof="0" dirty="0"/>
              <a:t>Industrie</a:t>
            </a:r>
            <a:r>
              <a:rPr lang="en-US" dirty="0"/>
              <a:t> Saleri Italo S.p.A. | xx/xx/2025 |SAE Thermal Management Systems Symposium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745BC3B0-FCF3-80D0-B5F6-A50C783191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0547" y="305145"/>
            <a:ext cx="6792776" cy="193675"/>
          </a:xfrm>
        </p:spPr>
        <p:txBody>
          <a:bodyPr/>
          <a:lstStyle/>
          <a:p>
            <a:r>
              <a:rPr lang="it-IT" dirty="0"/>
              <a:t>SAE </a:t>
            </a:r>
            <a:r>
              <a:rPr lang="en-US" dirty="0"/>
              <a:t>Thermal Management Systems Symposium 2025</a:t>
            </a:r>
          </a:p>
        </p:txBody>
      </p:sp>
    </p:spTree>
    <p:extLst>
      <p:ext uri="{BB962C8B-B14F-4D97-AF65-F5344CB8AC3E}">
        <p14:creationId xmlns:p14="http://schemas.microsoft.com/office/powerpoint/2010/main" val="1535541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F572A-3FA3-1AE9-AB17-AB765A05B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Integrated Coolant module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76335F-862D-235E-9C5C-753733F13B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it-IT"/>
              <a:t>Page </a:t>
            </a:r>
            <a:fld id="{24DE6099-A2E5-4E0F-AA92-B3367FFEDB85}" type="slidenum">
              <a:rPr lang="it-IT" smtClean="0"/>
              <a:pPr/>
              <a:t>19</a:t>
            </a:fld>
            <a:endParaRPr lang="it-I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950611-CDA9-113A-813D-9E4AA729828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0654" y="2019135"/>
            <a:ext cx="3589541" cy="1467871"/>
          </a:xfrm>
        </p:spPr>
        <p:txBody>
          <a:bodyPr lIns="0" rIns="0"/>
          <a:lstStyle/>
          <a:p>
            <a:pPr>
              <a:spcAft>
                <a:spcPts val="1257"/>
              </a:spcAft>
              <a:buFontTx/>
            </a:pPr>
            <a:r>
              <a:rPr lang="en-US" sz="1400" dirty="0"/>
              <a:t>BoM:</a:t>
            </a:r>
          </a:p>
          <a:p>
            <a:pPr marL="342900" indent="-342900">
              <a:spcAft>
                <a:spcPts val="1257"/>
              </a:spcAft>
              <a:buFont typeface="+mj-lt"/>
              <a:buAutoNum type="arabicPeriod"/>
            </a:pPr>
            <a:r>
              <a:rPr lang="en-US" sz="1400" b="1" dirty="0"/>
              <a:t>Electrical Water pumps</a:t>
            </a:r>
          </a:p>
          <a:p>
            <a:pPr marL="342900" indent="-342900">
              <a:spcAft>
                <a:spcPts val="1257"/>
              </a:spcAft>
              <a:buFont typeface="+mj-lt"/>
              <a:buAutoNum type="arabicPeriod"/>
            </a:pPr>
            <a:r>
              <a:rPr lang="en-US" sz="1400" b="1" dirty="0"/>
              <a:t>Regulating Valves</a:t>
            </a:r>
          </a:p>
          <a:p>
            <a:pPr marL="342900" indent="-342900">
              <a:spcAft>
                <a:spcPts val="1257"/>
              </a:spcAft>
              <a:buFont typeface="+mj-lt"/>
              <a:buAutoNum type="arabicPeriod"/>
            </a:pPr>
            <a:r>
              <a:rPr lang="en-US" sz="1400" b="1" dirty="0"/>
              <a:t>Plastic Frame</a:t>
            </a:r>
            <a:endParaRPr lang="it-IT" sz="1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CF413D-AB18-C2C3-CA3B-BA744DFF2A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07284" y="1481292"/>
            <a:ext cx="4918856" cy="3717139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E2438FB-844F-32AA-0BF6-07FEE9D8A11A}"/>
              </a:ext>
            </a:extLst>
          </p:cNvPr>
          <p:cNvSpPr txBox="1">
            <a:spLocks/>
          </p:cNvSpPr>
          <p:nvPr/>
        </p:nvSpPr>
        <p:spPr>
          <a:xfrm>
            <a:off x="470654" y="3942803"/>
            <a:ext cx="3589541" cy="914400"/>
          </a:xfrm>
          <a:prstGeom prst="rect">
            <a:avLst/>
          </a:prstGeom>
        </p:spPr>
        <p:txBody>
          <a:bodyPr lIns="0" rIns="0"/>
          <a:lstStyle>
            <a:lvl1pPr marL="0" indent="0" algn="l" defTabSz="114940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buFontTx/>
              <a:buNone/>
              <a:defRPr sz="10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  <a:lvl2pPr marL="574700" indent="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None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1436751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2011451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2586152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3160852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55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02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49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400" dirty="0"/>
              <a:t>Optional:</a:t>
            </a:r>
          </a:p>
          <a:p>
            <a:pPr marL="228600" indent="-228600">
              <a:buFont typeface="+mj-lt"/>
              <a:buAutoNum type="arabicPeriod" startAt="4"/>
            </a:pPr>
            <a:r>
              <a:rPr lang="en-US" sz="1400" dirty="0"/>
              <a:t>Plate-type heat exchangers</a:t>
            </a:r>
          </a:p>
          <a:p>
            <a:pPr marL="228600" indent="-228600">
              <a:buFont typeface="+mj-lt"/>
              <a:buAutoNum type="arabicPeriod" startAt="4"/>
            </a:pPr>
            <a:r>
              <a:rPr lang="en-US" sz="1400" dirty="0"/>
              <a:t>Water Tank</a:t>
            </a:r>
          </a:p>
          <a:p>
            <a:pPr marL="228600" indent="-228600">
              <a:buFont typeface="+mj-lt"/>
              <a:buAutoNum type="arabicPeriod" startAt="4"/>
            </a:pPr>
            <a:r>
              <a:rPr lang="en-US" sz="1400" dirty="0"/>
              <a:t>Temperature sensors</a:t>
            </a:r>
            <a:endParaRPr lang="it-IT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B122716-42C8-E931-02C6-F65568EB6636}"/>
                  </a:ext>
                </a:extLst>
              </p:cNvPr>
              <p:cNvSpPr txBox="1"/>
              <p:nvPr/>
            </p:nvSpPr>
            <p:spPr>
              <a:xfrm>
                <a:off x="9993456" y="1063002"/>
                <a:ext cx="645946" cy="10683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it-IT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lang="it-IT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it-IT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,1</m:t>
                          </m:r>
                        </m:sub>
                      </m:sSub>
                    </m:oMath>
                  </m:oMathPara>
                </a14:m>
                <a:endParaRPr lang="it-IT" b="0" i="1" dirty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  <a:p>
                <a:endParaRPr lang="it-IT" sz="600" b="0" i="1" dirty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it-IT" b="0" dirty="0">
                  <a:solidFill>
                    <a:srgbClr val="C0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it-IT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lang="it-IT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it-IT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it-IT" b="0" i="1" dirty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B122716-42C8-E931-02C6-F65568EB66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3456" y="1063002"/>
                <a:ext cx="645946" cy="1068306"/>
              </a:xfrm>
              <a:prstGeom prst="rect">
                <a:avLst/>
              </a:prstGeom>
              <a:blipFill>
                <a:blip r:embed="rId4"/>
                <a:stretch>
                  <a:fillRect b="-28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5A31566-8551-0C92-51AB-1027E36212D6}"/>
                  </a:ext>
                </a:extLst>
              </p:cNvPr>
              <p:cNvSpPr txBox="1"/>
              <p:nvPr/>
            </p:nvSpPr>
            <p:spPr>
              <a:xfrm>
                <a:off x="7311182" y="4649122"/>
                <a:ext cx="584967" cy="3300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it-IT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lang="it-IT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it-IT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5A31566-8551-0C92-51AB-1027E36212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1182" y="4649122"/>
                <a:ext cx="584967" cy="330027"/>
              </a:xfrm>
              <a:prstGeom prst="rect">
                <a:avLst/>
              </a:prstGeom>
              <a:blipFill>
                <a:blip r:embed="rId5"/>
                <a:stretch>
                  <a:fillRect l="-3125" t="-1852"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Arrow: Right 10">
            <a:extLst>
              <a:ext uri="{FF2B5EF4-FFF2-40B4-BE49-F238E27FC236}">
                <a16:creationId xmlns:a16="http://schemas.microsoft.com/office/drawing/2014/main" id="{679DA2B3-8CEF-2442-45A5-3D4C0B784D20}"/>
              </a:ext>
            </a:extLst>
          </p:cNvPr>
          <p:cNvSpPr/>
          <p:nvPr/>
        </p:nvSpPr>
        <p:spPr>
          <a:xfrm rot="2959270">
            <a:off x="6547918" y="4686599"/>
            <a:ext cx="704459" cy="34568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12AFA315-574D-4A8F-6638-2893BB8DF0C9}"/>
              </a:ext>
            </a:extLst>
          </p:cNvPr>
          <p:cNvSpPr/>
          <p:nvPr/>
        </p:nvSpPr>
        <p:spPr>
          <a:xfrm rot="10996901">
            <a:off x="8668581" y="3616498"/>
            <a:ext cx="704459" cy="34568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B12A4E92-66D6-931E-ED3C-46CA9506DF30}"/>
              </a:ext>
            </a:extLst>
          </p:cNvPr>
          <p:cNvSpPr/>
          <p:nvPr/>
        </p:nvSpPr>
        <p:spPr>
          <a:xfrm rot="3097024">
            <a:off x="5782692" y="5070024"/>
            <a:ext cx="704459" cy="345682"/>
          </a:xfrm>
          <a:prstGeom prst="rightArrow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B8E89FAF-591E-8678-181F-E44F027A1DD8}"/>
              </a:ext>
            </a:extLst>
          </p:cNvPr>
          <p:cNvSpPr/>
          <p:nvPr/>
        </p:nvSpPr>
        <p:spPr>
          <a:xfrm rot="20420012">
            <a:off x="3459881" y="4169847"/>
            <a:ext cx="704459" cy="345682"/>
          </a:xfrm>
          <a:prstGeom prst="rightArrow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566D9FA6-551C-C1BB-FEF8-3426D9ACEC52}"/>
              </a:ext>
            </a:extLst>
          </p:cNvPr>
          <p:cNvSpPr/>
          <p:nvPr/>
        </p:nvSpPr>
        <p:spPr>
          <a:xfrm rot="20600268">
            <a:off x="8213330" y="2729340"/>
            <a:ext cx="704459" cy="345682"/>
          </a:xfrm>
          <a:prstGeom prst="rightArrow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CCCDCB7-1530-3B94-407C-644EFF263685}"/>
                  </a:ext>
                </a:extLst>
              </p:cNvPr>
              <p:cNvSpPr txBox="1"/>
              <p:nvPr/>
            </p:nvSpPr>
            <p:spPr>
              <a:xfrm>
                <a:off x="9989854" y="2682348"/>
                <a:ext cx="645946" cy="10683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it-IT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lang="it-IT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it-IT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,1</m:t>
                          </m:r>
                        </m:sub>
                      </m:sSub>
                    </m:oMath>
                  </m:oMathPara>
                </a14:m>
                <a:endParaRPr lang="it-IT" b="0" i="1" dirty="0">
                  <a:solidFill>
                    <a:srgbClr val="002060"/>
                  </a:solidFill>
                  <a:latin typeface="Cambria Math" panose="02040503050406030204" pitchFamily="18" charset="0"/>
                </a:endParaRPr>
              </a:p>
              <a:p>
                <a:endParaRPr lang="it-IT" sz="600" b="0" i="1" dirty="0">
                  <a:solidFill>
                    <a:srgbClr val="00206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it-IT" b="0" dirty="0">
                  <a:solidFill>
                    <a:srgbClr val="00206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it-IT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lang="it-IT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it-IT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it-IT" b="0" i="1" dirty="0">
                  <a:solidFill>
                    <a:srgbClr val="00206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CCCDCB7-1530-3B94-407C-644EFF2636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9854" y="2682348"/>
                <a:ext cx="645946" cy="1068306"/>
              </a:xfrm>
              <a:prstGeom prst="rect">
                <a:avLst/>
              </a:prstGeom>
              <a:blipFill>
                <a:blip r:embed="rId6"/>
                <a:stretch>
                  <a:fillRect b="-2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6BBF287-F2AA-95F6-298C-5C2F73DA3DED}"/>
                  </a:ext>
                </a:extLst>
              </p:cNvPr>
              <p:cNvSpPr txBox="1"/>
              <p:nvPr/>
            </p:nvSpPr>
            <p:spPr>
              <a:xfrm>
                <a:off x="5437880" y="5296263"/>
                <a:ext cx="584967" cy="3300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it-IT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lang="it-IT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it-IT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6BBF287-F2AA-95F6-298C-5C2F73DA3D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7880" y="5296263"/>
                <a:ext cx="584967" cy="330027"/>
              </a:xfrm>
              <a:prstGeom prst="rect">
                <a:avLst/>
              </a:prstGeom>
              <a:blipFill>
                <a:blip r:embed="rId7"/>
                <a:stretch>
                  <a:fillRect l="-5208" t="-1852" b="-12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6D516070-BC87-A3D8-A377-C63A9DCBF812}"/>
              </a:ext>
            </a:extLst>
          </p:cNvPr>
          <p:cNvSpPr txBox="1">
            <a:spLocks/>
          </p:cNvSpPr>
          <p:nvPr/>
        </p:nvSpPr>
        <p:spPr>
          <a:xfrm>
            <a:off x="10777881" y="1497436"/>
            <a:ext cx="1856427" cy="457200"/>
          </a:xfrm>
          <a:prstGeom prst="rect">
            <a:avLst/>
          </a:prstGeom>
        </p:spPr>
        <p:txBody>
          <a:bodyPr lIns="0" rIns="0"/>
          <a:lstStyle>
            <a:lvl1pPr marL="0" indent="0" algn="l" defTabSz="114940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buFontTx/>
              <a:buNone/>
              <a:defRPr sz="10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  <a:lvl2pPr marL="574700" indent="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None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1436751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2011451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2586152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3160852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55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02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49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400" b="1" dirty="0">
                <a:solidFill>
                  <a:srgbClr val="C00000"/>
                </a:solidFill>
              </a:rPr>
              <a:t>H</a:t>
            </a:r>
            <a:r>
              <a:rPr lang="en-US" sz="1400" b="1" dirty="0">
                <a:solidFill>
                  <a:srgbClr val="C00000"/>
                </a:solidFill>
              </a:rPr>
              <a:t>eating flows</a:t>
            </a:r>
            <a:endParaRPr lang="it-IT" sz="1400" b="1" dirty="0">
              <a:solidFill>
                <a:srgbClr val="C00000"/>
              </a:solidFill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CFDCC542-48BD-435B-3F82-DAD92B78A0B7}"/>
              </a:ext>
            </a:extLst>
          </p:cNvPr>
          <p:cNvSpPr txBox="1">
            <a:spLocks/>
          </p:cNvSpPr>
          <p:nvPr/>
        </p:nvSpPr>
        <p:spPr>
          <a:xfrm>
            <a:off x="10777881" y="3106423"/>
            <a:ext cx="1856427" cy="457200"/>
          </a:xfrm>
          <a:prstGeom prst="rect">
            <a:avLst/>
          </a:prstGeom>
        </p:spPr>
        <p:txBody>
          <a:bodyPr lIns="0" rIns="0"/>
          <a:lstStyle>
            <a:lvl1pPr marL="0" indent="0" algn="l" defTabSz="114940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buFontTx/>
              <a:buNone/>
              <a:defRPr sz="10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  <a:lvl2pPr marL="574700" indent="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None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1436751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2011451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2586152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3160852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55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02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49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Cooling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flows</a:t>
            </a:r>
            <a:endParaRPr lang="it-IT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96A09FE5-CF90-C210-D837-D652CB2BB0ED}"/>
              </a:ext>
            </a:extLst>
          </p:cNvPr>
          <p:cNvSpPr txBox="1">
            <a:spLocks/>
          </p:cNvSpPr>
          <p:nvPr/>
        </p:nvSpPr>
        <p:spPr>
          <a:xfrm>
            <a:off x="8717959" y="4703154"/>
            <a:ext cx="4419740" cy="1700172"/>
          </a:xfrm>
          <a:prstGeom prst="rect">
            <a:avLst/>
          </a:prstGeom>
        </p:spPr>
        <p:txBody>
          <a:bodyPr lIns="0" rIns="0"/>
          <a:lstStyle>
            <a:lvl1pPr marL="0" indent="0" algn="l" defTabSz="114940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buFontTx/>
              <a:buNone/>
              <a:defRPr sz="10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  <a:lvl2pPr marL="574700" indent="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None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1436751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2011451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2586152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3160852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55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02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49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/>
              <a:t>GOAL FUNCTION: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Allow the right </a:t>
            </a:r>
            <a:r>
              <a:rPr lang="en-US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Flow/Power</a:t>
            </a:r>
            <a:r>
              <a:rPr lang="en-US" sz="1400" b="1" dirty="0">
                <a:solidFill>
                  <a:srgbClr val="C00000"/>
                </a:solidFill>
              </a:rPr>
              <a:t> distribution </a:t>
            </a:r>
            <a:r>
              <a:rPr lang="en-US" sz="1400" dirty="0"/>
              <a:t>among the thermal management system components</a:t>
            </a:r>
          </a:p>
          <a:p>
            <a:pPr marL="860450" lvl="1" indent="-285750">
              <a:buFont typeface="Wingdings" panose="05000000000000000000" pitchFamily="2" charset="2"/>
              <a:buChar char="Ø"/>
            </a:pPr>
            <a:r>
              <a:rPr lang="en-US" sz="1400" dirty="0"/>
              <a:t>In all working modes</a:t>
            </a:r>
          </a:p>
          <a:p>
            <a:pPr marL="860450" lvl="1" indent="-285750">
              <a:buFont typeface="Wingdings" panose="05000000000000000000" pitchFamily="2" charset="2"/>
              <a:buChar char="Ø"/>
            </a:pPr>
            <a:r>
              <a:rPr lang="en-US" sz="1400" dirty="0"/>
              <a:t>In all environmental conditions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9C6364B-E094-1400-7F65-2660447D040B}"/>
                  </a:ext>
                </a:extLst>
              </p:cNvPr>
              <p:cNvSpPr txBox="1"/>
              <p:nvPr/>
            </p:nvSpPr>
            <p:spPr>
              <a:xfrm>
                <a:off x="1317355" y="6217377"/>
                <a:ext cx="6750694" cy="3300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it-IT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acc>
                      </m:e>
                      <m:sub>
                        <m:r>
                          <a:rPr lang="it-IT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2060"/>
                    </a:solidFill>
                    <a:latin typeface="Montserrat" panose="00000500000000000000" pitchFamily="2" charset="0"/>
                  </a:rPr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it-IT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</m:acc>
                      </m:e>
                      <m:sub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it-IT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sz="1600" b="1" dirty="0">
                    <a:latin typeface="Montserrat" panose="00000500000000000000" pitchFamily="2" charset="0"/>
                  </a:rPr>
                  <a:t>f (T, pump speed, valve position, working mode)</a:t>
                </a:r>
                <a:endParaRPr lang="en-US" b="1" dirty="0">
                  <a:latin typeface="Montserrat" panose="00000500000000000000" pitchFamily="2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9C6364B-E094-1400-7F65-2660447D04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7355" y="6217377"/>
                <a:ext cx="6750694" cy="330027"/>
              </a:xfrm>
              <a:prstGeom prst="rect">
                <a:avLst/>
              </a:prstGeom>
              <a:blipFill>
                <a:blip r:embed="rId8"/>
                <a:stretch>
                  <a:fillRect l="-903" t="-25926" r="-994" b="-4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41E7D45-9195-410C-D9D5-40713CF59ED3}"/>
              </a:ext>
            </a:extLst>
          </p:cNvPr>
          <p:cNvSpPr/>
          <p:nvPr/>
        </p:nvSpPr>
        <p:spPr>
          <a:xfrm>
            <a:off x="1130990" y="6126431"/>
            <a:ext cx="7047571" cy="513619"/>
          </a:xfrm>
          <a:prstGeom prst="roundRect">
            <a:avLst/>
          </a:prstGeom>
          <a:solidFill>
            <a:schemeClr val="bg2">
              <a:alpha val="3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egnaposto piè di pagina 4">
            <a:extLst>
              <a:ext uri="{FF2B5EF4-FFF2-40B4-BE49-F238E27FC236}">
                <a16:creationId xmlns:a16="http://schemas.microsoft.com/office/drawing/2014/main" id="{CC8A535B-3B4D-3B2B-88A1-D8E21DE7C1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" y="7007227"/>
            <a:ext cx="13439775" cy="18826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lang="en-US" sz="900" kern="1200" dirty="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Confidential | © </a:t>
            </a:r>
            <a:r>
              <a:rPr lang="it-IT" noProof="0" dirty="0"/>
              <a:t>Industrie</a:t>
            </a:r>
            <a:r>
              <a:rPr lang="en-US" dirty="0"/>
              <a:t> Saleri Italo S.p.A. | xx/xx/2025 |SAE Thermal Management Systems Symposium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C3A398A6-AA9F-F0BB-1EDA-AD363A75A6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0547" y="305145"/>
            <a:ext cx="6792776" cy="193675"/>
          </a:xfrm>
        </p:spPr>
        <p:txBody>
          <a:bodyPr/>
          <a:lstStyle/>
          <a:p>
            <a:r>
              <a:rPr lang="it-IT" dirty="0"/>
              <a:t>SAE </a:t>
            </a:r>
            <a:r>
              <a:rPr lang="en-US" dirty="0"/>
              <a:t>Thermal Management Systems Symposium 2025</a:t>
            </a:r>
          </a:p>
        </p:txBody>
      </p:sp>
    </p:spTree>
    <p:extLst>
      <p:ext uri="{BB962C8B-B14F-4D97-AF65-F5344CB8AC3E}">
        <p14:creationId xmlns:p14="http://schemas.microsoft.com/office/powerpoint/2010/main" val="522807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8BF37A3-0A8F-4DDF-9EF0-293631DF0B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Page </a:t>
            </a:r>
            <a:fld id="{24DE6099-A2E5-4E0F-AA92-B3367FFEDB85}" type="slidenum">
              <a:rPr kumimoji="0" lang="it-IT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pPr marL="0" marR="0" lvl="0" indent="0" algn="l" defTabSz="5214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it-IT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A99F31BC-CC0C-30CE-241D-7E10BBC15D2A}"/>
              </a:ext>
            </a:extLst>
          </p:cNvPr>
          <p:cNvSpPr txBox="1">
            <a:spLocks/>
          </p:cNvSpPr>
          <p:nvPr/>
        </p:nvSpPr>
        <p:spPr>
          <a:xfrm>
            <a:off x="1002859" y="2946806"/>
            <a:ext cx="6937816" cy="2471736"/>
          </a:xfrm>
          <a:prstGeom prst="rect">
            <a:avLst/>
          </a:prstGeom>
        </p:spPr>
        <p:txBody>
          <a:bodyPr lIns="0" rIns="0"/>
          <a:lstStyle>
            <a:lvl1pPr marL="342900" indent="-342900" defTabSz="1149401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buFont typeface="+mj-lt"/>
              <a:buAutoNum type="arabicPeriod"/>
              <a:defRPr sz="1800" b="1">
                <a:solidFill>
                  <a:schemeClr val="bg1"/>
                </a:solidFill>
                <a:latin typeface="Montserrat" pitchFamily="2" charset="0"/>
              </a:defRPr>
            </a:lvl1pPr>
            <a:lvl2pPr marL="574700" indent="0" defTabSz="114940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None/>
              <a:defRPr sz="1508">
                <a:latin typeface="Montserrat" pitchFamily="2" charset="0"/>
              </a:defRPr>
            </a:lvl2pPr>
            <a:lvl3pPr marL="1436751" indent="-287350" defTabSz="114940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>
                <a:latin typeface="Montserrat" pitchFamily="2" charset="0"/>
              </a:defRPr>
            </a:lvl3pPr>
            <a:lvl4pPr marL="2011451" indent="-287350" defTabSz="114940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>
                <a:latin typeface="Montserrat" pitchFamily="2" charset="0"/>
              </a:defRPr>
            </a:lvl4pPr>
            <a:lvl5pPr marL="2586152" indent="-287350" defTabSz="114940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>
                <a:latin typeface="Montserrat" pitchFamily="2" charset="0"/>
              </a:defRPr>
            </a:lvl5pPr>
            <a:lvl6pPr marL="3160852" indent="-287350" defTabSz="114940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/>
            </a:lvl6pPr>
            <a:lvl7pPr marL="3735553" indent="-287350" defTabSz="114940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/>
            </a:lvl7pPr>
            <a:lvl8pPr marL="4310253" indent="-287350" defTabSz="114940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/>
            </a:lvl8pPr>
            <a:lvl9pPr marL="4884953" indent="-287350" defTabSz="114940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/>
            </a:lvl9pPr>
          </a:lstStyle>
          <a:p>
            <a:pPr marL="342900" marR="0" lvl="0" indent="-342900" algn="l" defTabSz="11494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Integration Examples in ICE</a:t>
            </a:r>
          </a:p>
          <a:p>
            <a:pPr marL="342900" marR="0" lvl="0" indent="-342900" algn="l" defTabSz="11494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From ICE to BEV: Why Integration matters now…</a:t>
            </a:r>
          </a:p>
          <a:p>
            <a:pPr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Integration Example: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eCoFlow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®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Switch pump</a:t>
            </a:r>
          </a:p>
          <a:p>
            <a:pPr marL="342900" marR="0" lvl="0" indent="-342900" algn="l" defTabSz="11494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Will there be an ultimate TMM architecture?</a:t>
            </a:r>
          </a:p>
          <a:p>
            <a:pPr marL="342900" marR="0" lvl="0" indent="-342900" algn="l" defTabSz="11494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Case study: Coolant Integrated Module development</a:t>
            </a:r>
          </a:p>
          <a:p>
            <a:pPr marL="342900" marR="0" lvl="0" indent="-342900" algn="l" defTabSz="11494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Takeaways</a:t>
            </a:r>
          </a:p>
        </p:txBody>
      </p:sp>
      <p:sp>
        <p:nvSpPr>
          <p:cNvPr id="2" name="Segnaposto piè di pagina 4">
            <a:extLst>
              <a:ext uri="{FF2B5EF4-FFF2-40B4-BE49-F238E27FC236}">
                <a16:creationId xmlns:a16="http://schemas.microsoft.com/office/drawing/2014/main" id="{88244DB3-B60A-B725-8FFF-2371FA7A21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" y="7007227"/>
            <a:ext cx="13439775" cy="18826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lang="en-US" sz="900" kern="1200" dirty="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Confidential | © </a:t>
            </a:r>
            <a:r>
              <a:rPr lang="it-IT" noProof="0" dirty="0">
                <a:solidFill>
                  <a:schemeClr val="bg1"/>
                </a:solidFill>
              </a:rPr>
              <a:t>Industrie</a:t>
            </a:r>
            <a:r>
              <a:rPr lang="en-US" dirty="0">
                <a:solidFill>
                  <a:schemeClr val="bg1"/>
                </a:solidFill>
              </a:rPr>
              <a:t> Saleri Italo S.p.A. | 08/10/2025 |SAE Thermal Management Systems Symposium</a:t>
            </a:r>
          </a:p>
        </p:txBody>
      </p:sp>
    </p:spTree>
    <p:extLst>
      <p:ext uri="{BB962C8B-B14F-4D97-AF65-F5344CB8AC3E}">
        <p14:creationId xmlns:p14="http://schemas.microsoft.com/office/powerpoint/2010/main" val="855367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F572A-3FA3-1AE9-AB17-AB765A05B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Loop to fit them all..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76335F-862D-235E-9C5C-753733F13B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it-IT"/>
              <a:t>Page </a:t>
            </a:r>
            <a:fld id="{24DE6099-A2E5-4E0F-AA92-B3367FFEDB85}" type="slidenum">
              <a:rPr lang="it-IT" smtClean="0"/>
              <a:pPr/>
              <a:t>20</a:t>
            </a:fld>
            <a:endParaRPr lang="it-IT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74D2BE-31AF-2C55-62E7-182EE74B87B0}"/>
              </a:ext>
            </a:extLst>
          </p:cNvPr>
          <p:cNvSpPr/>
          <p:nvPr/>
        </p:nvSpPr>
        <p:spPr>
          <a:xfrm>
            <a:off x="2884108" y="5774591"/>
            <a:ext cx="1600200" cy="1022635"/>
          </a:xfrm>
          <a:prstGeom prst="rect">
            <a:avLst/>
          </a:prstGeom>
          <a:gradFill flip="none" rotWithShape="1">
            <a:gsLst>
              <a:gs pos="0">
                <a:srgbClr val="FFB201">
                  <a:alpha val="43000"/>
                </a:srgbClr>
              </a:gs>
              <a:gs pos="64000">
                <a:srgbClr val="2EB135">
                  <a:lumMod val="45000"/>
                  <a:lumOff val="55000"/>
                  <a:alpha val="34000"/>
                </a:srgbClr>
              </a:gs>
              <a:gs pos="100000">
                <a:srgbClr val="2EB135">
                  <a:lumMod val="45000"/>
                  <a:lumOff val="55000"/>
                </a:srgbClr>
              </a:gs>
              <a:gs pos="100000">
                <a:srgbClr val="2EB135">
                  <a:lumMod val="30000"/>
                  <a:lumOff val="70000"/>
                </a:srgbClr>
              </a:gs>
            </a:gsLst>
            <a:lin ang="5400000" scaled="1"/>
            <a:tileRect/>
          </a:gradFill>
          <a:ln w="25400" cap="sq" cmpd="tri" algn="ctr">
            <a:solidFill>
              <a:srgbClr val="01A0E9">
                <a:shade val="15000"/>
              </a:srgbClr>
            </a:solidFill>
            <a:prstDash val="sysDot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CB6036-3D59-4E28-F32F-3C4FF15E68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16" b="92453" l="3784" r="91892">
                        <a14:foregroundMark x1="9189" y1="39623" x2="9189" y2="39623"/>
                        <a14:foregroundMark x1="11351" y1="13836" x2="24324" y2="10063"/>
                        <a14:foregroundMark x1="25405" y1="9434" x2="30811" y2="5660"/>
                        <a14:foregroundMark x1="3784" y1="13836" x2="25405" y2="2516"/>
                        <a14:foregroundMark x1="50811" y1="86164" x2="77838" y2="81132"/>
                        <a14:foregroundMark x1="63243" y1="91824" x2="70811" y2="92453"/>
                        <a14:foregroundMark x1="91892" y1="59119" x2="91351" y2="54088"/>
                        <a14:foregroundMark x1="60541" y1="15094" x2="75135" y2="27673"/>
                        <a14:foregroundMark x1="80541" y1="32704" x2="78378" y2="31447"/>
                      </a14:backgroundRemoval>
                    </a14:imgEffect>
                  </a14:imgLayer>
                </a14:imgProps>
              </a:ext>
            </a:extLst>
          </a:blip>
          <a:srcRect r="-1397"/>
          <a:stretch/>
        </p:blipFill>
        <p:spPr>
          <a:xfrm>
            <a:off x="3600535" y="2821043"/>
            <a:ext cx="986258" cy="835976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BC7086-BDD7-4BDC-0828-A21F732834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6" b="91102" l="9319" r="93190">
                        <a14:foregroundMark x1="57348" y1="87712" x2="57348" y2="87712"/>
                        <a14:foregroundMark x1="91039" y1="61441" x2="91039" y2="61441"/>
                        <a14:foregroundMark x1="93548" y1="60169" x2="93548" y2="60169"/>
                        <a14:foregroundMark x1="60932" y1="91102" x2="60932" y2="91102"/>
                        <a14:foregroundMark x1="58781" y1="85169" x2="58781" y2="85169"/>
                        <a14:foregroundMark x1="58423" y1="83051" x2="58423" y2="83051"/>
                      </a14:backgroundRemoval>
                    </a14:imgEffect>
                  </a14:imgLayer>
                </a14:imgProps>
              </a:ext>
            </a:extLst>
          </a:blip>
          <a:srcRect l="14628" t="7440"/>
          <a:stretch/>
        </p:blipFill>
        <p:spPr>
          <a:xfrm flipH="1">
            <a:off x="3646029" y="1789626"/>
            <a:ext cx="432887" cy="432000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0B573E-6732-9F9A-393F-411F0FF9AD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6" b="91102" l="9319" r="93190">
                        <a14:foregroundMark x1="57348" y1="87712" x2="57348" y2="87712"/>
                        <a14:foregroundMark x1="91039" y1="61441" x2="91039" y2="61441"/>
                        <a14:foregroundMark x1="93548" y1="60169" x2="93548" y2="60169"/>
                        <a14:foregroundMark x1="60932" y1="91102" x2="60932" y2="91102"/>
                        <a14:foregroundMark x1="58781" y1="85169" x2="58781" y2="85169"/>
                        <a14:foregroundMark x1="58423" y1="83051" x2="58423" y2="83051"/>
                      </a14:backgroundRemoval>
                    </a14:imgEffect>
                  </a14:imgLayer>
                </a14:imgProps>
              </a:ext>
            </a:extLst>
          </a:blip>
          <a:srcRect l="14628" t="7440"/>
          <a:stretch/>
        </p:blipFill>
        <p:spPr>
          <a:xfrm flipH="1">
            <a:off x="4108723" y="2182195"/>
            <a:ext cx="432887" cy="432000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57359291-BC7A-6C5C-F71F-81508646E3C6}"/>
              </a:ext>
            </a:extLst>
          </p:cNvPr>
          <p:cNvSpPr/>
          <p:nvPr/>
        </p:nvSpPr>
        <p:spPr>
          <a:xfrm>
            <a:off x="3847724" y="2789755"/>
            <a:ext cx="36000" cy="36000"/>
          </a:xfrm>
          <a:prstGeom prst="ellipse">
            <a:avLst/>
          </a:prstGeom>
          <a:solidFill>
            <a:srgbClr val="DC291E"/>
          </a:solidFill>
          <a:ln w="25400" cap="flat" cmpd="sng" algn="ctr">
            <a:solidFill>
              <a:srgbClr val="DC291E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105B82B-C1DC-3AB2-A26A-3FD3C3F06399}"/>
              </a:ext>
            </a:extLst>
          </p:cNvPr>
          <p:cNvSpPr/>
          <p:nvPr/>
        </p:nvSpPr>
        <p:spPr>
          <a:xfrm>
            <a:off x="4304987" y="2789755"/>
            <a:ext cx="36000" cy="36000"/>
          </a:xfrm>
          <a:prstGeom prst="ellipse">
            <a:avLst/>
          </a:prstGeom>
          <a:solidFill>
            <a:srgbClr val="66CCFF"/>
          </a:solidFill>
          <a:ln w="25400" cap="flat" cmpd="sng" algn="ctr">
            <a:solidFill>
              <a:srgbClr val="66CCFF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AF1311CF-CC92-9ABD-E38A-AFE53241C0B3}"/>
              </a:ext>
            </a:extLst>
          </p:cNvPr>
          <p:cNvCxnSpPr>
            <a:cxnSpLocks/>
            <a:stCxn id="11" idx="0"/>
            <a:endCxn id="7" idx="2"/>
          </p:cNvCxnSpPr>
          <p:nvPr/>
        </p:nvCxnSpPr>
        <p:spPr>
          <a:xfrm rot="5400000" flipH="1" flipV="1">
            <a:off x="4236296" y="2700886"/>
            <a:ext cx="175560" cy="2179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rgbClr val="66CCFF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5550FE20-AE16-4AC7-AE11-6B9E977B8C36}"/>
              </a:ext>
            </a:extLst>
          </p:cNvPr>
          <p:cNvCxnSpPr>
            <a:cxnSpLocks/>
            <a:stCxn id="10" idx="0"/>
            <a:endCxn id="5" idx="2"/>
          </p:cNvCxnSpPr>
          <p:nvPr/>
        </p:nvCxnSpPr>
        <p:spPr>
          <a:xfrm rot="16200000" flipV="1">
            <a:off x="3580034" y="2504065"/>
            <a:ext cx="568129" cy="3252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rgbClr val="DC291E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14" name="Picture 26">
            <a:extLst>
              <a:ext uri="{FF2B5EF4-FFF2-40B4-BE49-F238E27FC236}">
                <a16:creationId xmlns:a16="http://schemas.microsoft.com/office/drawing/2014/main" id="{672E3DF3-CF89-A047-36AC-9644F1FCD5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" t="9190" r="3600" b="11644"/>
          <a:stretch>
            <a:fillRect/>
          </a:stretch>
        </p:blipFill>
        <p:spPr bwMode="auto">
          <a:xfrm>
            <a:off x="689147" y="2692851"/>
            <a:ext cx="1164278" cy="883802"/>
          </a:xfrm>
          <a:prstGeom prst="rect">
            <a:avLst/>
          </a:prstGeom>
          <a:noFill/>
          <a:ln w="19050">
            <a:solidFill>
              <a:srgbClr val="61626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92370679-E16B-3845-775D-8E49299D2E44}"/>
              </a:ext>
            </a:extLst>
          </p:cNvPr>
          <p:cNvCxnSpPr>
            <a:cxnSpLocks/>
            <a:stCxn id="5" idx="3"/>
            <a:endCxn id="17" idx="0"/>
          </p:cNvCxnSpPr>
          <p:nvPr/>
        </p:nvCxnSpPr>
        <p:spPr>
          <a:xfrm rot="10800000" flipV="1">
            <a:off x="2986579" y="2005625"/>
            <a:ext cx="659450" cy="375051"/>
          </a:xfrm>
          <a:prstGeom prst="bentConnector2">
            <a:avLst/>
          </a:prstGeom>
          <a:noFill/>
          <a:ln w="25400" cap="flat" cmpd="sng" algn="ctr">
            <a:solidFill>
              <a:srgbClr val="DC291E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68FA7B1E-49CF-478D-A61E-00624FF90BE5}"/>
              </a:ext>
            </a:extLst>
          </p:cNvPr>
          <p:cNvCxnSpPr>
            <a:cxnSpLocks/>
            <a:stCxn id="7" idx="3"/>
            <a:endCxn id="17" idx="6"/>
          </p:cNvCxnSpPr>
          <p:nvPr/>
        </p:nvCxnSpPr>
        <p:spPr>
          <a:xfrm rot="10800000" flipV="1">
            <a:off x="3004579" y="2398195"/>
            <a:ext cx="1104144" cy="482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rgbClr val="66CCFF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66A7CEB5-DC74-BE53-7C7E-F42076CC7D39}"/>
              </a:ext>
            </a:extLst>
          </p:cNvPr>
          <p:cNvSpPr/>
          <p:nvPr/>
        </p:nvSpPr>
        <p:spPr>
          <a:xfrm>
            <a:off x="2968579" y="2380677"/>
            <a:ext cx="36000" cy="36000"/>
          </a:xfrm>
          <a:prstGeom prst="ellipse">
            <a:avLst/>
          </a:prstGeom>
          <a:solidFill>
            <a:srgbClr val="FFB201"/>
          </a:solidFill>
          <a:ln w="25400" cap="flat" cmpd="sng" algn="ctr">
            <a:solidFill>
              <a:srgbClr val="FFB201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C91E2953-7035-7559-B848-D4BBDEE80775}"/>
              </a:ext>
            </a:extLst>
          </p:cNvPr>
          <p:cNvCxnSpPr>
            <a:cxnSpLocks/>
            <a:stCxn id="17" idx="2"/>
            <a:endCxn id="14" idx="0"/>
          </p:cNvCxnSpPr>
          <p:nvPr/>
        </p:nvCxnSpPr>
        <p:spPr>
          <a:xfrm rot="10800000" flipV="1">
            <a:off x="1271287" y="2398677"/>
            <a:ext cx="1697293" cy="294174"/>
          </a:xfrm>
          <a:prstGeom prst="bentConnector2">
            <a:avLst/>
          </a:prstGeom>
          <a:noFill/>
          <a:ln w="25400" cap="flat" cmpd="sng" algn="ctr">
            <a:solidFill>
              <a:srgbClr val="FFB201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19" name="Picture 42">
            <a:extLst>
              <a:ext uri="{FF2B5EF4-FFF2-40B4-BE49-F238E27FC236}">
                <a16:creationId xmlns:a16="http://schemas.microsoft.com/office/drawing/2014/main" id="{C98FCAC8-1CD6-8CFB-91F5-ED8735B933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8" t="17661" r="24019"/>
          <a:stretch>
            <a:fillRect/>
          </a:stretch>
        </p:blipFill>
        <p:spPr bwMode="auto">
          <a:xfrm>
            <a:off x="5275049" y="3064440"/>
            <a:ext cx="659408" cy="693778"/>
          </a:xfrm>
          <a:prstGeom prst="rect">
            <a:avLst/>
          </a:prstGeom>
          <a:noFill/>
          <a:ln w="19050">
            <a:solidFill>
              <a:srgbClr val="61626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2">
            <a:extLst>
              <a:ext uri="{FF2B5EF4-FFF2-40B4-BE49-F238E27FC236}">
                <a16:creationId xmlns:a16="http://schemas.microsoft.com/office/drawing/2014/main" id="{5F3A63AA-56F5-FB4A-7591-FCC608113F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8" t="17661" r="24019"/>
          <a:stretch>
            <a:fillRect/>
          </a:stretch>
        </p:blipFill>
        <p:spPr bwMode="auto">
          <a:xfrm>
            <a:off x="4864555" y="2776289"/>
            <a:ext cx="659408" cy="693778"/>
          </a:xfrm>
          <a:prstGeom prst="rect">
            <a:avLst/>
          </a:prstGeom>
          <a:noFill/>
          <a:ln w="19050">
            <a:solidFill>
              <a:srgbClr val="61626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779A6498-A15D-5950-EDED-7AD50D1293D1}"/>
              </a:ext>
            </a:extLst>
          </p:cNvPr>
          <p:cNvCxnSpPr>
            <a:cxnSpLocks/>
            <a:stCxn id="7" idx="1"/>
            <a:endCxn id="20" idx="0"/>
          </p:cNvCxnSpPr>
          <p:nvPr/>
        </p:nvCxnSpPr>
        <p:spPr>
          <a:xfrm>
            <a:off x="4541610" y="2398195"/>
            <a:ext cx="652649" cy="378094"/>
          </a:xfrm>
          <a:prstGeom prst="bentConnector2">
            <a:avLst/>
          </a:prstGeom>
          <a:noFill/>
          <a:ln w="25400" cap="flat" cmpd="sng" algn="ctr">
            <a:solidFill>
              <a:srgbClr val="66CCFF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66A3B930-F114-DA22-CD6F-C1702C5B5BEF}"/>
              </a:ext>
            </a:extLst>
          </p:cNvPr>
          <p:cNvCxnSpPr>
            <a:cxnSpLocks/>
            <a:stCxn id="20" idx="2"/>
            <a:endCxn id="23" idx="4"/>
          </p:cNvCxnSpPr>
          <p:nvPr/>
        </p:nvCxnSpPr>
        <p:spPr>
          <a:xfrm rot="5400000">
            <a:off x="4649791" y="3136121"/>
            <a:ext cx="210523" cy="878415"/>
          </a:xfrm>
          <a:prstGeom prst="bentConnector3">
            <a:avLst>
              <a:gd name="adj1" fmla="val 310387"/>
            </a:avLst>
          </a:prstGeom>
          <a:noFill/>
          <a:ln w="25400" cap="flat" cmpd="sng" algn="ctr">
            <a:solidFill>
              <a:srgbClr val="66CCFF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A1C68D28-75A5-BEB1-C922-68C6605C3F56}"/>
              </a:ext>
            </a:extLst>
          </p:cNvPr>
          <p:cNvSpPr/>
          <p:nvPr/>
        </p:nvSpPr>
        <p:spPr>
          <a:xfrm>
            <a:off x="4297844" y="3644590"/>
            <a:ext cx="36000" cy="36000"/>
          </a:xfrm>
          <a:prstGeom prst="ellipse">
            <a:avLst/>
          </a:prstGeom>
          <a:solidFill>
            <a:srgbClr val="66CCFF"/>
          </a:solidFill>
          <a:ln w="25400" cap="flat" cmpd="sng" algn="ctr">
            <a:solidFill>
              <a:srgbClr val="66CCFF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AA7B1FC2-4A01-717B-DE25-65F889362848}"/>
              </a:ext>
            </a:extLst>
          </p:cNvPr>
          <p:cNvCxnSpPr>
            <a:cxnSpLocks/>
            <a:stCxn id="5" idx="1"/>
            <a:endCxn id="19" idx="0"/>
          </p:cNvCxnSpPr>
          <p:nvPr/>
        </p:nvCxnSpPr>
        <p:spPr>
          <a:xfrm>
            <a:off x="4078916" y="2005626"/>
            <a:ext cx="1525837" cy="1058814"/>
          </a:xfrm>
          <a:prstGeom prst="bentConnector2">
            <a:avLst/>
          </a:prstGeom>
          <a:noFill/>
          <a:ln w="25400" cap="flat" cmpd="sng" algn="ctr">
            <a:solidFill>
              <a:srgbClr val="DC291E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5280F498-D5CB-0326-142E-10CDE33193EE}"/>
              </a:ext>
            </a:extLst>
          </p:cNvPr>
          <p:cNvCxnSpPr>
            <a:cxnSpLocks/>
            <a:stCxn id="19" idx="2"/>
            <a:endCxn id="26" idx="4"/>
          </p:cNvCxnSpPr>
          <p:nvPr/>
        </p:nvCxnSpPr>
        <p:spPr>
          <a:xfrm rot="5400000" flipH="1">
            <a:off x="4696860" y="2850325"/>
            <a:ext cx="77628" cy="1738159"/>
          </a:xfrm>
          <a:prstGeom prst="bentConnector3">
            <a:avLst>
              <a:gd name="adj1" fmla="val -644912"/>
            </a:avLst>
          </a:prstGeom>
          <a:noFill/>
          <a:ln w="25400" cap="flat" cmpd="sng" algn="ctr">
            <a:solidFill>
              <a:srgbClr val="DC291E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28C1D92B-4A83-8F4B-6255-C0B0BAD0C654}"/>
              </a:ext>
            </a:extLst>
          </p:cNvPr>
          <p:cNvSpPr/>
          <p:nvPr/>
        </p:nvSpPr>
        <p:spPr>
          <a:xfrm>
            <a:off x="3848594" y="3644590"/>
            <a:ext cx="36000" cy="36000"/>
          </a:xfrm>
          <a:prstGeom prst="ellipse">
            <a:avLst/>
          </a:prstGeom>
          <a:solidFill>
            <a:srgbClr val="DC291E"/>
          </a:solidFill>
          <a:ln w="25400" cap="flat" cmpd="sng" algn="ctr">
            <a:solidFill>
              <a:srgbClr val="DC291E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09D3B630-3B66-F0B5-F553-780383665C14}"/>
              </a:ext>
            </a:extLst>
          </p:cNvPr>
          <p:cNvCxnSpPr>
            <a:cxnSpLocks/>
            <a:endCxn id="28" idx="3"/>
          </p:cNvCxnSpPr>
          <p:nvPr/>
        </p:nvCxnSpPr>
        <p:spPr>
          <a:xfrm>
            <a:off x="1146347" y="3576652"/>
            <a:ext cx="2499681" cy="1047422"/>
          </a:xfrm>
          <a:prstGeom prst="bentConnector3">
            <a:avLst>
              <a:gd name="adj1" fmla="val -298"/>
            </a:avLst>
          </a:prstGeom>
          <a:noFill/>
          <a:ln w="25400" cap="flat" cmpd="sng" algn="ctr">
            <a:solidFill>
              <a:srgbClr val="FFB201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073D3536-3E4B-6613-DFB4-10904D46F3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6" b="91102" l="9319" r="93190">
                        <a14:foregroundMark x1="57348" y1="87712" x2="57348" y2="87712"/>
                        <a14:foregroundMark x1="91039" y1="61441" x2="91039" y2="61441"/>
                        <a14:foregroundMark x1="93548" y1="60169" x2="93548" y2="60169"/>
                        <a14:foregroundMark x1="60932" y1="91102" x2="60932" y2="91102"/>
                        <a14:foregroundMark x1="58781" y1="85169" x2="58781" y2="85169"/>
                        <a14:foregroundMark x1="58423" y1="83051" x2="58423" y2="83051"/>
                      </a14:backgroundRemoval>
                    </a14:imgEffect>
                  </a14:imgLayer>
                </a14:imgProps>
              </a:ext>
            </a:extLst>
          </a:blip>
          <a:srcRect l="14628" t="7440"/>
          <a:stretch/>
        </p:blipFill>
        <p:spPr>
          <a:xfrm flipH="1">
            <a:off x="3646028" y="4408074"/>
            <a:ext cx="432887" cy="432000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4738A6F5-46A1-7490-1760-360BB98775BA}"/>
              </a:ext>
            </a:extLst>
          </p:cNvPr>
          <p:cNvCxnSpPr>
            <a:cxnSpLocks/>
            <a:stCxn id="28" idx="0"/>
            <a:endCxn id="89" idx="4"/>
          </p:cNvCxnSpPr>
          <p:nvPr/>
        </p:nvCxnSpPr>
        <p:spPr>
          <a:xfrm rot="5400000" flipH="1" flipV="1">
            <a:off x="3795908" y="4338259"/>
            <a:ext cx="136379" cy="3253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rgbClr val="DC291E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392A2526-9979-062E-5205-8EC5586CB8BC}"/>
              </a:ext>
            </a:extLst>
          </p:cNvPr>
          <p:cNvCxnSpPr>
            <a:cxnSpLocks/>
            <a:stCxn id="28" idx="2"/>
            <a:endCxn id="88" idx="4"/>
          </p:cNvCxnSpPr>
          <p:nvPr/>
        </p:nvCxnSpPr>
        <p:spPr>
          <a:xfrm rot="5400000" flipH="1" flipV="1">
            <a:off x="3740075" y="4265895"/>
            <a:ext cx="696575" cy="451784"/>
          </a:xfrm>
          <a:prstGeom prst="bentConnector3">
            <a:avLst>
              <a:gd name="adj1" fmla="val -32818"/>
            </a:avLst>
          </a:prstGeom>
          <a:noFill/>
          <a:ln w="25400" cap="flat" cmpd="sng" algn="ctr">
            <a:solidFill>
              <a:srgbClr val="66CCFF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D2B1CE20-52B8-026F-C34A-F602A0D788D9}"/>
              </a:ext>
            </a:extLst>
          </p:cNvPr>
          <p:cNvSpPr/>
          <p:nvPr/>
        </p:nvSpPr>
        <p:spPr>
          <a:xfrm>
            <a:off x="4310032" y="3865739"/>
            <a:ext cx="36000" cy="36000"/>
          </a:xfrm>
          <a:prstGeom prst="ellipse">
            <a:avLst/>
          </a:prstGeom>
          <a:solidFill>
            <a:srgbClr val="66CCFF"/>
          </a:solidFill>
          <a:ln w="25400" cap="flat" cmpd="sng" algn="ctr">
            <a:solidFill>
              <a:srgbClr val="66CCFF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CFD9C0E-A4C2-538E-EF54-1D225CC2C6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6" b="91102" l="9319" r="93190">
                        <a14:foregroundMark x1="57348" y1="87712" x2="57348" y2="87712"/>
                        <a14:foregroundMark x1="91039" y1="61441" x2="91039" y2="61441"/>
                        <a14:foregroundMark x1="93548" y1="60169" x2="93548" y2="60169"/>
                        <a14:foregroundMark x1="60932" y1="91102" x2="60932" y2="91102"/>
                        <a14:foregroundMark x1="58781" y1="85169" x2="58781" y2="85169"/>
                        <a14:foregroundMark x1="58423" y1="83051" x2="58423" y2="83051"/>
                      </a14:backgroundRemoval>
                    </a14:imgEffect>
                  </a14:imgLayer>
                </a14:imgProps>
              </a:ext>
            </a:extLst>
          </a:blip>
          <a:srcRect l="14628" t="7440"/>
          <a:stretch/>
        </p:blipFill>
        <p:spPr>
          <a:xfrm flipH="1">
            <a:off x="2770860" y="3752277"/>
            <a:ext cx="432887" cy="432000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id="{D39C0844-7474-2295-06DC-F99FC4F54BAA}"/>
              </a:ext>
            </a:extLst>
          </p:cNvPr>
          <p:cNvCxnSpPr>
            <a:cxnSpLocks/>
            <a:stCxn id="34" idx="0"/>
            <a:endCxn id="46" idx="1"/>
          </p:cNvCxnSpPr>
          <p:nvPr/>
        </p:nvCxnSpPr>
        <p:spPr>
          <a:xfrm rot="5400000" flipH="1" flipV="1">
            <a:off x="1342136" y="4187399"/>
            <a:ext cx="616799" cy="180864"/>
          </a:xfrm>
          <a:prstGeom prst="bentConnector2">
            <a:avLst/>
          </a:prstGeom>
          <a:noFill/>
          <a:ln w="25400" cap="flat" cmpd="sng" algn="ctr">
            <a:solidFill>
              <a:srgbClr val="FFB201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799D9F60-4D50-462A-AAE4-E2BD8C21318F}"/>
              </a:ext>
            </a:extLst>
          </p:cNvPr>
          <p:cNvSpPr/>
          <p:nvPr/>
        </p:nvSpPr>
        <p:spPr>
          <a:xfrm>
            <a:off x="1542103" y="4586230"/>
            <a:ext cx="36000" cy="36000"/>
          </a:xfrm>
          <a:prstGeom prst="ellipse">
            <a:avLst/>
          </a:prstGeom>
          <a:solidFill>
            <a:srgbClr val="FFB201"/>
          </a:solidFill>
          <a:ln w="25400" cap="flat" cmpd="sng" algn="ctr">
            <a:solidFill>
              <a:srgbClr val="FFB201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5" name="Connector: Elbow 34">
            <a:extLst>
              <a:ext uri="{FF2B5EF4-FFF2-40B4-BE49-F238E27FC236}">
                <a16:creationId xmlns:a16="http://schemas.microsoft.com/office/drawing/2014/main" id="{53033930-3762-7329-DB6E-2A86DE431CAB}"/>
              </a:ext>
            </a:extLst>
          </p:cNvPr>
          <p:cNvCxnSpPr>
            <a:cxnSpLocks/>
            <a:stCxn id="46" idx="3"/>
            <a:endCxn id="32" idx="3"/>
          </p:cNvCxnSpPr>
          <p:nvPr/>
        </p:nvCxnSpPr>
        <p:spPr>
          <a:xfrm flipV="1">
            <a:off x="2594147" y="3968277"/>
            <a:ext cx="176713" cy="1154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rgbClr val="FFB201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6FF52455-2D23-4933-10B3-EE29B5F0C637}"/>
              </a:ext>
            </a:extLst>
          </p:cNvPr>
          <p:cNvSpPr/>
          <p:nvPr/>
        </p:nvSpPr>
        <p:spPr>
          <a:xfrm>
            <a:off x="3353321" y="4586230"/>
            <a:ext cx="36000" cy="36000"/>
          </a:xfrm>
          <a:prstGeom prst="ellipse">
            <a:avLst/>
          </a:prstGeom>
          <a:solidFill>
            <a:srgbClr val="FFB201"/>
          </a:solidFill>
          <a:ln w="25400" cap="flat" cmpd="sng" algn="ctr">
            <a:solidFill>
              <a:srgbClr val="FFB201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7" name="Connector: Elbow 36">
            <a:extLst>
              <a:ext uri="{FF2B5EF4-FFF2-40B4-BE49-F238E27FC236}">
                <a16:creationId xmlns:a16="http://schemas.microsoft.com/office/drawing/2014/main" id="{F50472B2-AC22-8270-B6DC-90E6FC2F7421}"/>
              </a:ext>
            </a:extLst>
          </p:cNvPr>
          <p:cNvCxnSpPr>
            <a:cxnSpLocks/>
            <a:stCxn id="32" idx="1"/>
            <a:endCxn id="36" idx="0"/>
          </p:cNvCxnSpPr>
          <p:nvPr/>
        </p:nvCxnSpPr>
        <p:spPr>
          <a:xfrm>
            <a:off x="3203747" y="3968277"/>
            <a:ext cx="167574" cy="617953"/>
          </a:xfrm>
          <a:prstGeom prst="bentConnector2">
            <a:avLst/>
          </a:prstGeom>
          <a:noFill/>
          <a:ln w="25400" cap="flat" cmpd="sng" algn="ctr">
            <a:solidFill>
              <a:srgbClr val="FFB201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8" name="Connector: Elbow 37">
            <a:extLst>
              <a:ext uri="{FF2B5EF4-FFF2-40B4-BE49-F238E27FC236}">
                <a16:creationId xmlns:a16="http://schemas.microsoft.com/office/drawing/2014/main" id="{8DD2431A-E9A8-F3DB-7E6D-202032197ACB}"/>
              </a:ext>
            </a:extLst>
          </p:cNvPr>
          <p:cNvCxnSpPr>
            <a:cxnSpLocks/>
            <a:stCxn id="32" idx="0"/>
            <a:endCxn id="17" idx="4"/>
          </p:cNvCxnSpPr>
          <p:nvPr/>
        </p:nvCxnSpPr>
        <p:spPr>
          <a:xfrm rot="16200000" flipV="1">
            <a:off x="2319141" y="3084115"/>
            <a:ext cx="1335600" cy="724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rgbClr val="FFB201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39" name="Picture 38">
            <a:extLst>
              <a:ext uri="{FF2B5EF4-FFF2-40B4-BE49-F238E27FC236}">
                <a16:creationId xmlns:a16="http://schemas.microsoft.com/office/drawing/2014/main" id="{A96031A9-8921-E02D-AD67-CCF77A5F6B2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6657" t="16806" r="10070" b="19702"/>
          <a:stretch/>
        </p:blipFill>
        <p:spPr>
          <a:xfrm>
            <a:off x="5489747" y="4330093"/>
            <a:ext cx="1422958" cy="693777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cxnSp>
        <p:nvCxnSpPr>
          <p:cNvPr id="40" name="Connector: Elbow 39">
            <a:extLst>
              <a:ext uri="{FF2B5EF4-FFF2-40B4-BE49-F238E27FC236}">
                <a16:creationId xmlns:a16="http://schemas.microsoft.com/office/drawing/2014/main" id="{D63B21A5-72D1-422E-EE33-D188F1954F91}"/>
              </a:ext>
            </a:extLst>
          </p:cNvPr>
          <p:cNvCxnSpPr>
            <a:cxnSpLocks/>
            <a:stCxn id="5" idx="0"/>
            <a:endCxn id="41" idx="0"/>
          </p:cNvCxnSpPr>
          <p:nvPr/>
        </p:nvCxnSpPr>
        <p:spPr>
          <a:xfrm rot="16200000" flipH="1">
            <a:off x="4917112" y="734986"/>
            <a:ext cx="526594" cy="2635875"/>
          </a:xfrm>
          <a:prstGeom prst="bentConnector3">
            <a:avLst>
              <a:gd name="adj1" fmla="val -43411"/>
            </a:avLst>
          </a:prstGeom>
          <a:noFill/>
          <a:ln w="25400" cap="flat" cmpd="sng" algn="ctr">
            <a:solidFill>
              <a:srgbClr val="DC291E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41" name="Oval 40">
            <a:extLst>
              <a:ext uri="{FF2B5EF4-FFF2-40B4-BE49-F238E27FC236}">
                <a16:creationId xmlns:a16="http://schemas.microsoft.com/office/drawing/2014/main" id="{D6B9B6CB-FA17-9DF7-FEE5-535243DFEF7A}"/>
              </a:ext>
            </a:extLst>
          </p:cNvPr>
          <p:cNvSpPr/>
          <p:nvPr/>
        </p:nvSpPr>
        <p:spPr>
          <a:xfrm>
            <a:off x="6480347" y="2316220"/>
            <a:ext cx="36000" cy="36000"/>
          </a:xfrm>
          <a:prstGeom prst="ellipse">
            <a:avLst/>
          </a:prstGeom>
          <a:solidFill>
            <a:srgbClr val="FFB201"/>
          </a:solidFill>
          <a:ln w="25400" cap="flat" cmpd="sng" algn="ctr">
            <a:solidFill>
              <a:srgbClr val="FFB201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2" name="Connector: Elbow 41">
            <a:extLst>
              <a:ext uri="{FF2B5EF4-FFF2-40B4-BE49-F238E27FC236}">
                <a16:creationId xmlns:a16="http://schemas.microsoft.com/office/drawing/2014/main" id="{5F1448B4-7A7E-9039-9458-6E0B4878AE94}"/>
              </a:ext>
            </a:extLst>
          </p:cNvPr>
          <p:cNvCxnSpPr>
            <a:cxnSpLocks/>
            <a:stCxn id="7" idx="0"/>
            <a:endCxn id="41" idx="2"/>
          </p:cNvCxnSpPr>
          <p:nvPr/>
        </p:nvCxnSpPr>
        <p:spPr>
          <a:xfrm rot="16200000" flipH="1">
            <a:off x="5326743" y="1180617"/>
            <a:ext cx="152025" cy="2155181"/>
          </a:xfrm>
          <a:prstGeom prst="bentConnector4">
            <a:avLst>
              <a:gd name="adj1" fmla="val -255629"/>
              <a:gd name="adj2" fmla="val 79064"/>
            </a:avLst>
          </a:prstGeom>
          <a:noFill/>
          <a:ln w="25400" cap="flat" cmpd="sng" algn="ctr">
            <a:solidFill>
              <a:srgbClr val="66CCFF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3" name="Connector: Elbow 42">
            <a:extLst>
              <a:ext uri="{FF2B5EF4-FFF2-40B4-BE49-F238E27FC236}">
                <a16:creationId xmlns:a16="http://schemas.microsoft.com/office/drawing/2014/main" id="{4AE3D7CD-019E-9CEB-C939-1CE8C512AD1F}"/>
              </a:ext>
            </a:extLst>
          </p:cNvPr>
          <p:cNvCxnSpPr>
            <a:cxnSpLocks/>
            <a:stCxn id="41" idx="4"/>
            <a:endCxn id="39" idx="0"/>
          </p:cNvCxnSpPr>
          <p:nvPr/>
        </p:nvCxnSpPr>
        <p:spPr>
          <a:xfrm rot="5400000">
            <a:off x="5360851" y="3192596"/>
            <a:ext cx="1977873" cy="297121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rgbClr val="FFB201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DFA44035-CD21-EFAB-BBBB-B8FA4A3874FC}"/>
              </a:ext>
            </a:extLst>
          </p:cNvPr>
          <p:cNvCxnSpPr>
            <a:cxnSpLocks/>
            <a:stCxn id="39" idx="1"/>
            <a:endCxn id="28" idx="1"/>
          </p:cNvCxnSpPr>
          <p:nvPr/>
        </p:nvCxnSpPr>
        <p:spPr>
          <a:xfrm rot="10800000">
            <a:off x="4078915" y="4624074"/>
            <a:ext cx="1410832" cy="52908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rgbClr val="FFB201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45" name="Picture 44">
            <a:extLst>
              <a:ext uri="{FF2B5EF4-FFF2-40B4-BE49-F238E27FC236}">
                <a16:creationId xmlns:a16="http://schemas.microsoft.com/office/drawing/2014/main" id="{C8D4B175-33A2-377D-88DF-7480857B842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027" b="89730" l="1220" r="91057">
                        <a14:foregroundMark x1="9756" y1="23784" x2="9756" y2="12973"/>
                        <a14:foregroundMark x1="5691" y1="14595" x2="1220" y2="22703"/>
                        <a14:foregroundMark x1="91463" y1="51892" x2="91463" y2="36216"/>
                        <a14:foregroundMark x1="64634" y1="7027" x2="76829" y2="7027"/>
                      </a14:backgroundRemoval>
                    </a14:imgEffect>
                  </a14:imgLayer>
                </a14:imgProps>
              </a:ext>
            </a:extLst>
          </a:blip>
          <a:srcRect b="6850"/>
          <a:stretch/>
        </p:blipFill>
        <p:spPr>
          <a:xfrm>
            <a:off x="1350745" y="4181631"/>
            <a:ext cx="454716" cy="318538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1E02A21-A1F1-E49D-A21F-1D2C918560D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3" b="91063" l="9984" r="89855">
                        <a14:foregroundMark x1="63929" y1="91063" x2="64573" y2="91063"/>
                      </a14:backgroundRemoval>
                    </a14:imgEffect>
                  </a14:imgLayer>
                </a14:imgProps>
              </a:ext>
            </a:extLst>
          </a:blip>
          <a:srcRect l="14812" t="8072" r="18331" b="6786"/>
          <a:stretch/>
        </p:blipFill>
        <p:spPr>
          <a:xfrm>
            <a:off x="1740967" y="3607251"/>
            <a:ext cx="853180" cy="724359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6D9E8C2E-03A1-DE92-83C8-482BAB1D4A5F}"/>
              </a:ext>
            </a:extLst>
          </p:cNvPr>
          <p:cNvSpPr/>
          <p:nvPr/>
        </p:nvSpPr>
        <p:spPr>
          <a:xfrm>
            <a:off x="577300" y="1397451"/>
            <a:ext cx="152400" cy="146026"/>
          </a:xfrm>
          <a:prstGeom prst="rect">
            <a:avLst/>
          </a:prstGeom>
          <a:solidFill>
            <a:srgbClr val="66CCFF"/>
          </a:solidFill>
          <a:ln w="25400" cap="flat" cmpd="sng" algn="ctr">
            <a:solidFill>
              <a:srgbClr val="00519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6FBCBB3-0D94-681E-DEC7-C621EC50B32E}"/>
              </a:ext>
            </a:extLst>
          </p:cNvPr>
          <p:cNvSpPr/>
          <p:nvPr/>
        </p:nvSpPr>
        <p:spPr>
          <a:xfrm>
            <a:off x="577300" y="1659073"/>
            <a:ext cx="152400" cy="146026"/>
          </a:xfrm>
          <a:prstGeom prst="rect">
            <a:avLst/>
          </a:prstGeom>
          <a:solidFill>
            <a:srgbClr val="C00000"/>
          </a:solidFill>
          <a:ln w="25400" cap="flat" cmpd="sng" algn="ctr">
            <a:solidFill>
              <a:srgbClr val="DC291E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5BF510D-EA4E-701B-CA7F-45C86D6B0846}"/>
              </a:ext>
            </a:extLst>
          </p:cNvPr>
          <p:cNvSpPr txBox="1"/>
          <p:nvPr/>
        </p:nvSpPr>
        <p:spPr>
          <a:xfrm>
            <a:off x="767449" y="1312571"/>
            <a:ext cx="13932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Cooling loop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599AA7B-77E5-08E3-B3D3-1211B0F7CCA3}"/>
              </a:ext>
            </a:extLst>
          </p:cNvPr>
          <p:cNvSpPr txBox="1"/>
          <p:nvPr/>
        </p:nvSpPr>
        <p:spPr>
          <a:xfrm>
            <a:off x="767450" y="1563559"/>
            <a:ext cx="1260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Heating loop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919775F-F47C-984F-E944-F16B938D8843}"/>
              </a:ext>
            </a:extLst>
          </p:cNvPr>
          <p:cNvSpPr/>
          <p:nvPr/>
        </p:nvSpPr>
        <p:spPr>
          <a:xfrm>
            <a:off x="577300" y="1919649"/>
            <a:ext cx="152400" cy="146026"/>
          </a:xfrm>
          <a:prstGeom prst="rect">
            <a:avLst/>
          </a:prstGeom>
          <a:solidFill>
            <a:srgbClr val="FFB201"/>
          </a:solidFill>
          <a:ln w="25400" cap="flat" cmpd="sng" algn="ctr">
            <a:solidFill>
              <a:srgbClr val="FFB201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383552B-F0E7-8D83-82DE-D8BBDF2431D5}"/>
              </a:ext>
            </a:extLst>
          </p:cNvPr>
          <p:cNvSpPr txBox="1"/>
          <p:nvPr/>
        </p:nvSpPr>
        <p:spPr>
          <a:xfrm>
            <a:off x="767450" y="1824135"/>
            <a:ext cx="14862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400" b="1" dirty="0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H</a:t>
            </a: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eat &amp; Cooling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75BD6D5-5A46-2230-53E1-28B1ABDE0742}"/>
              </a:ext>
            </a:extLst>
          </p:cNvPr>
          <p:cNvSpPr/>
          <p:nvPr/>
        </p:nvSpPr>
        <p:spPr>
          <a:xfrm>
            <a:off x="460547" y="1312571"/>
            <a:ext cx="1755053" cy="909055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4" name="Immagine 2" descr="Immagine che contiene giocattolo&#10;&#10;Descrizione generata automaticamente">
            <a:extLst>
              <a:ext uri="{FF2B5EF4-FFF2-40B4-BE49-F238E27FC236}">
                <a16:creationId xmlns:a16="http://schemas.microsoft.com/office/drawing/2014/main" id="{561E1ECA-96C2-71B7-A8FE-485EAA6A90A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348" b="80435" l="21370" r="85481">
                        <a14:foregroundMark x1="35073" y1="19348" x2="35073" y2="19348"/>
                        <a14:foregroundMark x1="38336" y1="20652" x2="38336" y2="20652"/>
                        <a14:foregroundMark x1="81729" y1="38696" x2="82708" y2="61087"/>
                        <a14:foregroundMark x1="21533" y1="59348" x2="22838" y2="69783"/>
                        <a14:foregroundMark x1="83197" y1="34130" x2="85481" y2="434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49" t="16631" r="11685" b="12075"/>
          <a:stretch/>
        </p:blipFill>
        <p:spPr>
          <a:xfrm>
            <a:off x="3027428" y="5849652"/>
            <a:ext cx="1313559" cy="981415"/>
          </a:xfrm>
          <a:prstGeom prst="rect">
            <a:avLst/>
          </a:prstGeom>
          <a:ln>
            <a:noFill/>
          </a:ln>
        </p:spPr>
      </p:pic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E5DEA259-3676-EF47-D6ED-457E1B1AEC9E}"/>
              </a:ext>
            </a:extLst>
          </p:cNvPr>
          <p:cNvSpPr/>
          <p:nvPr/>
        </p:nvSpPr>
        <p:spPr>
          <a:xfrm>
            <a:off x="1297893" y="1435551"/>
            <a:ext cx="3562350" cy="3771900"/>
          </a:xfrm>
          <a:custGeom>
            <a:avLst/>
            <a:gdLst>
              <a:gd name="connsiteX0" fmla="*/ 209550 w 3562350"/>
              <a:gd name="connsiteY0" fmla="*/ 3371850 h 3771900"/>
              <a:gd name="connsiteX1" fmla="*/ 133350 w 3562350"/>
              <a:gd name="connsiteY1" fmla="*/ 3324225 h 3771900"/>
              <a:gd name="connsiteX2" fmla="*/ 85725 w 3562350"/>
              <a:gd name="connsiteY2" fmla="*/ 3286125 h 3771900"/>
              <a:gd name="connsiteX3" fmla="*/ 38100 w 3562350"/>
              <a:gd name="connsiteY3" fmla="*/ 3209925 h 3771900"/>
              <a:gd name="connsiteX4" fmla="*/ 28575 w 3562350"/>
              <a:gd name="connsiteY4" fmla="*/ 3162300 h 3771900"/>
              <a:gd name="connsiteX5" fmla="*/ 9525 w 3562350"/>
              <a:gd name="connsiteY5" fmla="*/ 3133725 h 3771900"/>
              <a:gd name="connsiteX6" fmla="*/ 0 w 3562350"/>
              <a:gd name="connsiteY6" fmla="*/ 3019425 h 3771900"/>
              <a:gd name="connsiteX7" fmla="*/ 19050 w 3562350"/>
              <a:gd name="connsiteY7" fmla="*/ 2819400 h 3771900"/>
              <a:gd name="connsiteX8" fmla="*/ 38100 w 3562350"/>
              <a:gd name="connsiteY8" fmla="*/ 2781300 h 3771900"/>
              <a:gd name="connsiteX9" fmla="*/ 76200 w 3562350"/>
              <a:gd name="connsiteY9" fmla="*/ 2695575 h 3771900"/>
              <a:gd name="connsiteX10" fmla="*/ 123825 w 3562350"/>
              <a:gd name="connsiteY10" fmla="*/ 2628900 h 3771900"/>
              <a:gd name="connsiteX11" fmla="*/ 152400 w 3562350"/>
              <a:gd name="connsiteY11" fmla="*/ 2619375 h 3771900"/>
              <a:gd name="connsiteX12" fmla="*/ 180975 w 3562350"/>
              <a:gd name="connsiteY12" fmla="*/ 2590800 h 3771900"/>
              <a:gd name="connsiteX13" fmla="*/ 285750 w 3562350"/>
              <a:gd name="connsiteY13" fmla="*/ 2562225 h 3771900"/>
              <a:gd name="connsiteX14" fmla="*/ 381000 w 3562350"/>
              <a:gd name="connsiteY14" fmla="*/ 2571750 h 3771900"/>
              <a:gd name="connsiteX15" fmla="*/ 419100 w 3562350"/>
              <a:gd name="connsiteY15" fmla="*/ 2581275 h 3771900"/>
              <a:gd name="connsiteX16" fmla="*/ 447675 w 3562350"/>
              <a:gd name="connsiteY16" fmla="*/ 2609850 h 3771900"/>
              <a:gd name="connsiteX17" fmla="*/ 495300 w 3562350"/>
              <a:gd name="connsiteY17" fmla="*/ 2638425 h 3771900"/>
              <a:gd name="connsiteX18" fmla="*/ 523875 w 3562350"/>
              <a:gd name="connsiteY18" fmla="*/ 2676525 h 3771900"/>
              <a:gd name="connsiteX19" fmla="*/ 561975 w 3562350"/>
              <a:gd name="connsiteY19" fmla="*/ 2714625 h 3771900"/>
              <a:gd name="connsiteX20" fmla="*/ 590550 w 3562350"/>
              <a:gd name="connsiteY20" fmla="*/ 2762250 h 3771900"/>
              <a:gd name="connsiteX21" fmla="*/ 619125 w 3562350"/>
              <a:gd name="connsiteY21" fmla="*/ 2781300 h 3771900"/>
              <a:gd name="connsiteX22" fmla="*/ 647700 w 3562350"/>
              <a:gd name="connsiteY22" fmla="*/ 2819400 h 3771900"/>
              <a:gd name="connsiteX23" fmla="*/ 723900 w 3562350"/>
              <a:gd name="connsiteY23" fmla="*/ 2886075 h 3771900"/>
              <a:gd name="connsiteX24" fmla="*/ 752475 w 3562350"/>
              <a:gd name="connsiteY24" fmla="*/ 2895600 h 3771900"/>
              <a:gd name="connsiteX25" fmla="*/ 838200 w 3562350"/>
              <a:gd name="connsiteY25" fmla="*/ 2943225 h 3771900"/>
              <a:gd name="connsiteX26" fmla="*/ 876300 w 3562350"/>
              <a:gd name="connsiteY26" fmla="*/ 2952750 h 3771900"/>
              <a:gd name="connsiteX27" fmla="*/ 971550 w 3562350"/>
              <a:gd name="connsiteY27" fmla="*/ 2990850 h 3771900"/>
              <a:gd name="connsiteX28" fmla="*/ 1028700 w 3562350"/>
              <a:gd name="connsiteY28" fmla="*/ 3000375 h 3771900"/>
              <a:gd name="connsiteX29" fmla="*/ 1057275 w 3562350"/>
              <a:gd name="connsiteY29" fmla="*/ 3009900 h 3771900"/>
              <a:gd name="connsiteX30" fmla="*/ 1114425 w 3562350"/>
              <a:gd name="connsiteY30" fmla="*/ 3019425 h 3771900"/>
              <a:gd name="connsiteX31" fmla="*/ 1266825 w 3562350"/>
              <a:gd name="connsiteY31" fmla="*/ 3009900 h 3771900"/>
              <a:gd name="connsiteX32" fmla="*/ 1295400 w 3562350"/>
              <a:gd name="connsiteY32" fmla="*/ 3000375 h 3771900"/>
              <a:gd name="connsiteX33" fmla="*/ 1333500 w 3562350"/>
              <a:gd name="connsiteY33" fmla="*/ 2971800 h 3771900"/>
              <a:gd name="connsiteX34" fmla="*/ 1371600 w 3562350"/>
              <a:gd name="connsiteY34" fmla="*/ 2924175 h 3771900"/>
              <a:gd name="connsiteX35" fmla="*/ 1381125 w 3562350"/>
              <a:gd name="connsiteY35" fmla="*/ 2895600 h 3771900"/>
              <a:gd name="connsiteX36" fmla="*/ 1409700 w 3562350"/>
              <a:gd name="connsiteY36" fmla="*/ 2819400 h 3771900"/>
              <a:gd name="connsiteX37" fmla="*/ 1419225 w 3562350"/>
              <a:gd name="connsiteY37" fmla="*/ 1009650 h 3771900"/>
              <a:gd name="connsiteX38" fmla="*/ 1438275 w 3562350"/>
              <a:gd name="connsiteY38" fmla="*/ 923925 h 3771900"/>
              <a:gd name="connsiteX39" fmla="*/ 1447800 w 3562350"/>
              <a:gd name="connsiteY39" fmla="*/ 866775 h 3771900"/>
              <a:gd name="connsiteX40" fmla="*/ 1476375 w 3562350"/>
              <a:gd name="connsiteY40" fmla="*/ 790575 h 3771900"/>
              <a:gd name="connsiteX41" fmla="*/ 1485900 w 3562350"/>
              <a:gd name="connsiteY41" fmla="*/ 752475 h 3771900"/>
              <a:gd name="connsiteX42" fmla="*/ 1524000 w 3562350"/>
              <a:gd name="connsiteY42" fmla="*/ 666750 h 3771900"/>
              <a:gd name="connsiteX43" fmla="*/ 1533525 w 3562350"/>
              <a:gd name="connsiteY43" fmla="*/ 619125 h 3771900"/>
              <a:gd name="connsiteX44" fmla="*/ 1562100 w 3562350"/>
              <a:gd name="connsiteY44" fmla="*/ 571500 h 3771900"/>
              <a:gd name="connsiteX45" fmla="*/ 1609725 w 3562350"/>
              <a:gd name="connsiteY45" fmla="*/ 514350 h 3771900"/>
              <a:gd name="connsiteX46" fmla="*/ 1704975 w 3562350"/>
              <a:gd name="connsiteY46" fmla="*/ 438150 h 3771900"/>
              <a:gd name="connsiteX47" fmla="*/ 1762125 w 3562350"/>
              <a:gd name="connsiteY47" fmla="*/ 400050 h 3771900"/>
              <a:gd name="connsiteX48" fmla="*/ 1828800 w 3562350"/>
              <a:gd name="connsiteY48" fmla="*/ 361950 h 3771900"/>
              <a:gd name="connsiteX49" fmla="*/ 1866900 w 3562350"/>
              <a:gd name="connsiteY49" fmla="*/ 342900 h 3771900"/>
              <a:gd name="connsiteX50" fmla="*/ 1943100 w 3562350"/>
              <a:gd name="connsiteY50" fmla="*/ 323850 h 3771900"/>
              <a:gd name="connsiteX51" fmla="*/ 1981200 w 3562350"/>
              <a:gd name="connsiteY51" fmla="*/ 304800 h 3771900"/>
              <a:gd name="connsiteX52" fmla="*/ 2066925 w 3562350"/>
              <a:gd name="connsiteY52" fmla="*/ 285750 h 3771900"/>
              <a:gd name="connsiteX53" fmla="*/ 2114550 w 3562350"/>
              <a:gd name="connsiteY53" fmla="*/ 266700 h 3771900"/>
              <a:gd name="connsiteX54" fmla="*/ 2152650 w 3562350"/>
              <a:gd name="connsiteY54" fmla="*/ 257175 h 3771900"/>
              <a:gd name="connsiteX55" fmla="*/ 2181225 w 3562350"/>
              <a:gd name="connsiteY55" fmla="*/ 238125 h 3771900"/>
              <a:gd name="connsiteX56" fmla="*/ 2247900 w 3562350"/>
              <a:gd name="connsiteY56" fmla="*/ 219075 h 3771900"/>
              <a:gd name="connsiteX57" fmla="*/ 2286000 w 3562350"/>
              <a:gd name="connsiteY57" fmla="*/ 200025 h 3771900"/>
              <a:gd name="connsiteX58" fmla="*/ 2371725 w 3562350"/>
              <a:gd name="connsiteY58" fmla="*/ 180975 h 3771900"/>
              <a:gd name="connsiteX59" fmla="*/ 2447925 w 3562350"/>
              <a:gd name="connsiteY59" fmla="*/ 142875 h 3771900"/>
              <a:gd name="connsiteX60" fmla="*/ 2524125 w 3562350"/>
              <a:gd name="connsiteY60" fmla="*/ 104775 h 3771900"/>
              <a:gd name="connsiteX61" fmla="*/ 2600325 w 3562350"/>
              <a:gd name="connsiteY61" fmla="*/ 66675 h 3771900"/>
              <a:gd name="connsiteX62" fmla="*/ 2638425 w 3562350"/>
              <a:gd name="connsiteY62" fmla="*/ 47625 h 3771900"/>
              <a:gd name="connsiteX63" fmla="*/ 2714625 w 3562350"/>
              <a:gd name="connsiteY63" fmla="*/ 28575 h 3771900"/>
              <a:gd name="connsiteX64" fmla="*/ 2809875 w 3562350"/>
              <a:gd name="connsiteY64" fmla="*/ 0 h 3771900"/>
              <a:gd name="connsiteX65" fmla="*/ 3181350 w 3562350"/>
              <a:gd name="connsiteY65" fmla="*/ 9525 h 3771900"/>
              <a:gd name="connsiteX66" fmla="*/ 3209925 w 3562350"/>
              <a:gd name="connsiteY66" fmla="*/ 28575 h 3771900"/>
              <a:gd name="connsiteX67" fmla="*/ 3248025 w 3562350"/>
              <a:gd name="connsiteY67" fmla="*/ 57150 h 3771900"/>
              <a:gd name="connsiteX68" fmla="*/ 3276600 w 3562350"/>
              <a:gd name="connsiteY68" fmla="*/ 76200 h 3771900"/>
              <a:gd name="connsiteX69" fmla="*/ 3305175 w 3562350"/>
              <a:gd name="connsiteY69" fmla="*/ 114300 h 3771900"/>
              <a:gd name="connsiteX70" fmla="*/ 3371850 w 3562350"/>
              <a:gd name="connsiteY70" fmla="*/ 190500 h 3771900"/>
              <a:gd name="connsiteX71" fmla="*/ 3419475 w 3562350"/>
              <a:gd name="connsiteY71" fmla="*/ 266700 h 3771900"/>
              <a:gd name="connsiteX72" fmla="*/ 3448050 w 3562350"/>
              <a:gd name="connsiteY72" fmla="*/ 295275 h 3771900"/>
              <a:gd name="connsiteX73" fmla="*/ 3486150 w 3562350"/>
              <a:gd name="connsiteY73" fmla="*/ 371475 h 3771900"/>
              <a:gd name="connsiteX74" fmla="*/ 3505200 w 3562350"/>
              <a:gd name="connsiteY74" fmla="*/ 400050 h 3771900"/>
              <a:gd name="connsiteX75" fmla="*/ 3514725 w 3562350"/>
              <a:gd name="connsiteY75" fmla="*/ 438150 h 3771900"/>
              <a:gd name="connsiteX76" fmla="*/ 3524250 w 3562350"/>
              <a:gd name="connsiteY76" fmla="*/ 504825 h 3771900"/>
              <a:gd name="connsiteX77" fmla="*/ 3543300 w 3562350"/>
              <a:gd name="connsiteY77" fmla="*/ 552450 h 3771900"/>
              <a:gd name="connsiteX78" fmla="*/ 3562350 w 3562350"/>
              <a:gd name="connsiteY78" fmla="*/ 666750 h 3771900"/>
              <a:gd name="connsiteX79" fmla="*/ 3552825 w 3562350"/>
              <a:gd name="connsiteY79" fmla="*/ 1047750 h 3771900"/>
              <a:gd name="connsiteX80" fmla="*/ 3524250 w 3562350"/>
              <a:gd name="connsiteY80" fmla="*/ 1133475 h 3771900"/>
              <a:gd name="connsiteX81" fmla="*/ 3467100 w 3562350"/>
              <a:gd name="connsiteY81" fmla="*/ 1190625 h 3771900"/>
              <a:gd name="connsiteX82" fmla="*/ 3409950 w 3562350"/>
              <a:gd name="connsiteY82" fmla="*/ 1247775 h 3771900"/>
              <a:gd name="connsiteX83" fmla="*/ 3371850 w 3562350"/>
              <a:gd name="connsiteY83" fmla="*/ 1266825 h 3771900"/>
              <a:gd name="connsiteX84" fmla="*/ 2990850 w 3562350"/>
              <a:gd name="connsiteY84" fmla="*/ 1276350 h 3771900"/>
              <a:gd name="connsiteX85" fmla="*/ 2895600 w 3562350"/>
              <a:gd name="connsiteY85" fmla="*/ 1285875 h 3771900"/>
              <a:gd name="connsiteX86" fmla="*/ 2819400 w 3562350"/>
              <a:gd name="connsiteY86" fmla="*/ 1295400 h 3771900"/>
              <a:gd name="connsiteX87" fmla="*/ 2343150 w 3562350"/>
              <a:gd name="connsiteY87" fmla="*/ 1304925 h 3771900"/>
              <a:gd name="connsiteX88" fmla="*/ 2295525 w 3562350"/>
              <a:gd name="connsiteY88" fmla="*/ 1323975 h 3771900"/>
              <a:gd name="connsiteX89" fmla="*/ 2266950 w 3562350"/>
              <a:gd name="connsiteY89" fmla="*/ 1343025 h 3771900"/>
              <a:gd name="connsiteX90" fmla="*/ 2228850 w 3562350"/>
              <a:gd name="connsiteY90" fmla="*/ 1352550 h 3771900"/>
              <a:gd name="connsiteX91" fmla="*/ 2152650 w 3562350"/>
              <a:gd name="connsiteY91" fmla="*/ 1409700 h 3771900"/>
              <a:gd name="connsiteX92" fmla="*/ 2105025 w 3562350"/>
              <a:gd name="connsiteY92" fmla="*/ 1476375 h 3771900"/>
              <a:gd name="connsiteX93" fmla="*/ 2076450 w 3562350"/>
              <a:gd name="connsiteY93" fmla="*/ 1552575 h 3771900"/>
              <a:gd name="connsiteX94" fmla="*/ 2038350 w 3562350"/>
              <a:gd name="connsiteY94" fmla="*/ 1647825 h 3771900"/>
              <a:gd name="connsiteX95" fmla="*/ 2028825 w 3562350"/>
              <a:gd name="connsiteY95" fmla="*/ 1752600 h 3771900"/>
              <a:gd name="connsiteX96" fmla="*/ 2019300 w 3562350"/>
              <a:gd name="connsiteY96" fmla="*/ 1790700 h 3771900"/>
              <a:gd name="connsiteX97" fmla="*/ 2038350 w 3562350"/>
              <a:gd name="connsiteY97" fmla="*/ 2066925 h 3771900"/>
              <a:gd name="connsiteX98" fmla="*/ 2076450 w 3562350"/>
              <a:gd name="connsiteY98" fmla="*/ 2143125 h 3771900"/>
              <a:gd name="connsiteX99" fmla="*/ 2143125 w 3562350"/>
              <a:gd name="connsiteY99" fmla="*/ 2209800 h 3771900"/>
              <a:gd name="connsiteX100" fmla="*/ 2219325 w 3562350"/>
              <a:gd name="connsiteY100" fmla="*/ 2228850 h 3771900"/>
              <a:gd name="connsiteX101" fmla="*/ 2295525 w 3562350"/>
              <a:gd name="connsiteY101" fmla="*/ 2257425 h 3771900"/>
              <a:gd name="connsiteX102" fmla="*/ 2390775 w 3562350"/>
              <a:gd name="connsiteY102" fmla="*/ 2266950 h 3771900"/>
              <a:gd name="connsiteX103" fmla="*/ 2981325 w 3562350"/>
              <a:gd name="connsiteY103" fmla="*/ 2247900 h 3771900"/>
              <a:gd name="connsiteX104" fmla="*/ 3267075 w 3562350"/>
              <a:gd name="connsiteY104" fmla="*/ 2257425 h 3771900"/>
              <a:gd name="connsiteX105" fmla="*/ 3352800 w 3562350"/>
              <a:gd name="connsiteY105" fmla="*/ 2324100 h 3771900"/>
              <a:gd name="connsiteX106" fmla="*/ 3371850 w 3562350"/>
              <a:gd name="connsiteY106" fmla="*/ 2352675 h 3771900"/>
              <a:gd name="connsiteX107" fmla="*/ 3381375 w 3562350"/>
              <a:gd name="connsiteY107" fmla="*/ 2390775 h 3771900"/>
              <a:gd name="connsiteX108" fmla="*/ 3400425 w 3562350"/>
              <a:gd name="connsiteY108" fmla="*/ 2419350 h 3771900"/>
              <a:gd name="connsiteX109" fmla="*/ 3429000 w 3562350"/>
              <a:gd name="connsiteY109" fmla="*/ 2543175 h 3771900"/>
              <a:gd name="connsiteX110" fmla="*/ 3419475 w 3562350"/>
              <a:gd name="connsiteY110" fmla="*/ 3248025 h 3771900"/>
              <a:gd name="connsiteX111" fmla="*/ 3409950 w 3562350"/>
              <a:gd name="connsiteY111" fmla="*/ 3295650 h 3771900"/>
              <a:gd name="connsiteX112" fmla="*/ 3381375 w 3562350"/>
              <a:gd name="connsiteY112" fmla="*/ 3362325 h 3771900"/>
              <a:gd name="connsiteX113" fmla="*/ 3343275 w 3562350"/>
              <a:gd name="connsiteY113" fmla="*/ 3429000 h 3771900"/>
              <a:gd name="connsiteX114" fmla="*/ 3324225 w 3562350"/>
              <a:gd name="connsiteY114" fmla="*/ 3476625 h 3771900"/>
              <a:gd name="connsiteX115" fmla="*/ 3295650 w 3562350"/>
              <a:gd name="connsiteY115" fmla="*/ 3543300 h 3771900"/>
              <a:gd name="connsiteX116" fmla="*/ 3238500 w 3562350"/>
              <a:gd name="connsiteY116" fmla="*/ 3619500 h 3771900"/>
              <a:gd name="connsiteX117" fmla="*/ 3181350 w 3562350"/>
              <a:gd name="connsiteY117" fmla="*/ 3676650 h 3771900"/>
              <a:gd name="connsiteX118" fmla="*/ 3143250 w 3562350"/>
              <a:gd name="connsiteY118" fmla="*/ 3695700 h 3771900"/>
              <a:gd name="connsiteX119" fmla="*/ 3057525 w 3562350"/>
              <a:gd name="connsiteY119" fmla="*/ 3714750 h 3771900"/>
              <a:gd name="connsiteX120" fmla="*/ 3028950 w 3562350"/>
              <a:gd name="connsiteY120" fmla="*/ 3733800 h 3771900"/>
              <a:gd name="connsiteX121" fmla="*/ 2952750 w 3562350"/>
              <a:gd name="connsiteY121" fmla="*/ 3752850 h 3771900"/>
              <a:gd name="connsiteX122" fmla="*/ 2886075 w 3562350"/>
              <a:gd name="connsiteY122" fmla="*/ 3771900 h 3771900"/>
              <a:gd name="connsiteX123" fmla="*/ 2162175 w 3562350"/>
              <a:gd name="connsiteY123" fmla="*/ 3752850 h 3771900"/>
              <a:gd name="connsiteX124" fmla="*/ 2057400 w 3562350"/>
              <a:gd name="connsiteY124" fmla="*/ 3733800 h 3771900"/>
              <a:gd name="connsiteX125" fmla="*/ 1952625 w 3562350"/>
              <a:gd name="connsiteY125" fmla="*/ 3714750 h 3771900"/>
              <a:gd name="connsiteX126" fmla="*/ 1905000 w 3562350"/>
              <a:gd name="connsiteY126" fmla="*/ 3695700 h 3771900"/>
              <a:gd name="connsiteX127" fmla="*/ 1752600 w 3562350"/>
              <a:gd name="connsiteY127" fmla="*/ 3676650 h 3771900"/>
              <a:gd name="connsiteX128" fmla="*/ 1657350 w 3562350"/>
              <a:gd name="connsiteY128" fmla="*/ 3629025 h 3771900"/>
              <a:gd name="connsiteX129" fmla="*/ 1552575 w 3562350"/>
              <a:gd name="connsiteY129" fmla="*/ 3609975 h 3771900"/>
              <a:gd name="connsiteX130" fmla="*/ 1504950 w 3562350"/>
              <a:gd name="connsiteY130" fmla="*/ 3590925 h 3771900"/>
              <a:gd name="connsiteX131" fmla="*/ 1457325 w 3562350"/>
              <a:gd name="connsiteY131" fmla="*/ 3581400 h 3771900"/>
              <a:gd name="connsiteX132" fmla="*/ 1409700 w 3562350"/>
              <a:gd name="connsiteY132" fmla="*/ 3562350 h 3771900"/>
              <a:gd name="connsiteX133" fmla="*/ 1323975 w 3562350"/>
              <a:gd name="connsiteY133" fmla="*/ 3533775 h 3771900"/>
              <a:gd name="connsiteX134" fmla="*/ 1247775 w 3562350"/>
              <a:gd name="connsiteY134" fmla="*/ 3505200 h 3771900"/>
              <a:gd name="connsiteX135" fmla="*/ 1171575 w 3562350"/>
              <a:gd name="connsiteY135" fmla="*/ 3495675 h 3771900"/>
              <a:gd name="connsiteX136" fmla="*/ 1019175 w 3562350"/>
              <a:gd name="connsiteY136" fmla="*/ 3476625 h 3771900"/>
              <a:gd name="connsiteX137" fmla="*/ 904875 w 3562350"/>
              <a:gd name="connsiteY137" fmla="*/ 3448050 h 3771900"/>
              <a:gd name="connsiteX138" fmla="*/ 828675 w 3562350"/>
              <a:gd name="connsiteY138" fmla="*/ 3438525 h 3771900"/>
              <a:gd name="connsiteX139" fmla="*/ 790575 w 3562350"/>
              <a:gd name="connsiteY139" fmla="*/ 3429000 h 3771900"/>
              <a:gd name="connsiteX140" fmla="*/ 390525 w 3562350"/>
              <a:gd name="connsiteY140" fmla="*/ 3419475 h 3771900"/>
              <a:gd name="connsiteX141" fmla="*/ 276225 w 3562350"/>
              <a:gd name="connsiteY141" fmla="*/ 3390900 h 3771900"/>
              <a:gd name="connsiteX142" fmla="*/ 209550 w 3562350"/>
              <a:gd name="connsiteY142" fmla="*/ 3371850 h 377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3562350" h="3771900" fill="none" extrusionOk="0">
                <a:moveTo>
                  <a:pt x="209550" y="3371850"/>
                </a:moveTo>
                <a:cubicBezTo>
                  <a:pt x="188657" y="3360402"/>
                  <a:pt x="151884" y="3334291"/>
                  <a:pt x="133350" y="3324225"/>
                </a:cubicBezTo>
                <a:cubicBezTo>
                  <a:pt x="121183" y="3311918"/>
                  <a:pt x="104414" y="3302756"/>
                  <a:pt x="85725" y="3286125"/>
                </a:cubicBezTo>
                <a:cubicBezTo>
                  <a:pt x="45159" y="3205922"/>
                  <a:pt x="78586" y="3321396"/>
                  <a:pt x="38100" y="3209925"/>
                </a:cubicBezTo>
                <a:cubicBezTo>
                  <a:pt x="34655" y="3196033"/>
                  <a:pt x="33043" y="3180719"/>
                  <a:pt x="28575" y="3162300"/>
                </a:cubicBezTo>
                <a:cubicBezTo>
                  <a:pt x="22268" y="3149847"/>
                  <a:pt x="18075" y="3141664"/>
                  <a:pt x="9525" y="3133725"/>
                </a:cubicBezTo>
                <a:cubicBezTo>
                  <a:pt x="4695" y="3093904"/>
                  <a:pt x="-2369" y="3056678"/>
                  <a:pt x="0" y="3019425"/>
                </a:cubicBezTo>
                <a:cubicBezTo>
                  <a:pt x="4700" y="3013931"/>
                  <a:pt x="11521" y="2857034"/>
                  <a:pt x="19050" y="2819400"/>
                </a:cubicBezTo>
                <a:cubicBezTo>
                  <a:pt x="24537" y="2802148"/>
                  <a:pt x="31584" y="2797033"/>
                  <a:pt x="38100" y="2781300"/>
                </a:cubicBezTo>
                <a:cubicBezTo>
                  <a:pt x="68225" y="2716946"/>
                  <a:pt x="392" y="2802257"/>
                  <a:pt x="76200" y="2695575"/>
                </a:cubicBezTo>
                <a:cubicBezTo>
                  <a:pt x="91488" y="2665472"/>
                  <a:pt x="90049" y="2651825"/>
                  <a:pt x="123825" y="2628900"/>
                </a:cubicBezTo>
                <a:cubicBezTo>
                  <a:pt x="134829" y="2622317"/>
                  <a:pt x="143380" y="2621466"/>
                  <a:pt x="152400" y="2619375"/>
                </a:cubicBezTo>
                <a:cubicBezTo>
                  <a:pt x="159011" y="2607389"/>
                  <a:pt x="169232" y="2596843"/>
                  <a:pt x="180975" y="2590800"/>
                </a:cubicBezTo>
                <a:cubicBezTo>
                  <a:pt x="207263" y="2575489"/>
                  <a:pt x="260220" y="2568179"/>
                  <a:pt x="285750" y="2562225"/>
                </a:cubicBezTo>
                <a:cubicBezTo>
                  <a:pt x="310099" y="2563559"/>
                  <a:pt x="355220" y="2566849"/>
                  <a:pt x="381000" y="2571750"/>
                </a:cubicBezTo>
                <a:cubicBezTo>
                  <a:pt x="392966" y="2572509"/>
                  <a:pt x="407600" y="2573541"/>
                  <a:pt x="419100" y="2581275"/>
                </a:cubicBezTo>
                <a:cubicBezTo>
                  <a:pt x="431582" y="2588302"/>
                  <a:pt x="435925" y="2605674"/>
                  <a:pt x="447675" y="2609850"/>
                </a:cubicBezTo>
                <a:cubicBezTo>
                  <a:pt x="460884" y="2623566"/>
                  <a:pt x="480519" y="2628230"/>
                  <a:pt x="495300" y="2638425"/>
                </a:cubicBezTo>
                <a:cubicBezTo>
                  <a:pt x="505517" y="2654980"/>
                  <a:pt x="512387" y="2664616"/>
                  <a:pt x="523875" y="2676525"/>
                </a:cubicBezTo>
                <a:cubicBezTo>
                  <a:pt x="539511" y="2692971"/>
                  <a:pt x="552497" y="2704313"/>
                  <a:pt x="561975" y="2714625"/>
                </a:cubicBezTo>
                <a:cubicBezTo>
                  <a:pt x="572916" y="2730330"/>
                  <a:pt x="574524" y="2745523"/>
                  <a:pt x="590550" y="2762250"/>
                </a:cubicBezTo>
                <a:cubicBezTo>
                  <a:pt x="599115" y="2773651"/>
                  <a:pt x="609952" y="2775442"/>
                  <a:pt x="619125" y="2781300"/>
                </a:cubicBezTo>
                <a:cubicBezTo>
                  <a:pt x="628088" y="2788827"/>
                  <a:pt x="637831" y="2808627"/>
                  <a:pt x="647700" y="2819400"/>
                </a:cubicBezTo>
                <a:cubicBezTo>
                  <a:pt x="660656" y="2840184"/>
                  <a:pt x="707129" y="2876405"/>
                  <a:pt x="723900" y="2886075"/>
                </a:cubicBezTo>
                <a:cubicBezTo>
                  <a:pt x="732345" y="2892643"/>
                  <a:pt x="742972" y="2890244"/>
                  <a:pt x="752475" y="2895600"/>
                </a:cubicBezTo>
                <a:cubicBezTo>
                  <a:pt x="787755" y="2914176"/>
                  <a:pt x="801803" y="2933183"/>
                  <a:pt x="838200" y="2943225"/>
                </a:cubicBezTo>
                <a:cubicBezTo>
                  <a:pt x="850266" y="2948483"/>
                  <a:pt x="863522" y="2948525"/>
                  <a:pt x="876300" y="2952750"/>
                </a:cubicBezTo>
                <a:cubicBezTo>
                  <a:pt x="906831" y="2966538"/>
                  <a:pt x="940465" y="2982012"/>
                  <a:pt x="971550" y="2990850"/>
                </a:cubicBezTo>
                <a:cubicBezTo>
                  <a:pt x="991016" y="2989607"/>
                  <a:pt x="1009455" y="2995117"/>
                  <a:pt x="1028700" y="3000375"/>
                </a:cubicBezTo>
                <a:cubicBezTo>
                  <a:pt x="1039978" y="3003415"/>
                  <a:pt x="1045261" y="3006655"/>
                  <a:pt x="1057275" y="3009900"/>
                </a:cubicBezTo>
                <a:cubicBezTo>
                  <a:pt x="1079850" y="3013455"/>
                  <a:pt x="1094314" y="3020209"/>
                  <a:pt x="1114425" y="3019425"/>
                </a:cubicBezTo>
                <a:cubicBezTo>
                  <a:pt x="1171006" y="3006651"/>
                  <a:pt x="1218989" y="3020461"/>
                  <a:pt x="1266825" y="3009900"/>
                </a:cubicBezTo>
                <a:cubicBezTo>
                  <a:pt x="1273960" y="3008063"/>
                  <a:pt x="1286660" y="3006046"/>
                  <a:pt x="1295400" y="3000375"/>
                </a:cubicBezTo>
                <a:cubicBezTo>
                  <a:pt x="1308088" y="2993793"/>
                  <a:pt x="1322707" y="2983383"/>
                  <a:pt x="1333500" y="2971800"/>
                </a:cubicBezTo>
                <a:cubicBezTo>
                  <a:pt x="1345758" y="2955219"/>
                  <a:pt x="1353988" y="2941649"/>
                  <a:pt x="1371600" y="2924175"/>
                </a:cubicBezTo>
                <a:cubicBezTo>
                  <a:pt x="1374633" y="2912888"/>
                  <a:pt x="1378413" y="2903217"/>
                  <a:pt x="1381125" y="2895600"/>
                </a:cubicBezTo>
                <a:cubicBezTo>
                  <a:pt x="1423387" y="2800405"/>
                  <a:pt x="1402825" y="2898284"/>
                  <a:pt x="1409700" y="2819400"/>
                </a:cubicBezTo>
                <a:cubicBezTo>
                  <a:pt x="1398729" y="2243737"/>
                  <a:pt x="1402960" y="1624935"/>
                  <a:pt x="1419225" y="1009650"/>
                </a:cubicBezTo>
                <a:cubicBezTo>
                  <a:pt x="1418209" y="984425"/>
                  <a:pt x="1433900" y="953242"/>
                  <a:pt x="1438275" y="923925"/>
                </a:cubicBezTo>
                <a:cubicBezTo>
                  <a:pt x="1440998" y="905321"/>
                  <a:pt x="1441845" y="882837"/>
                  <a:pt x="1447800" y="866775"/>
                </a:cubicBezTo>
                <a:cubicBezTo>
                  <a:pt x="1450676" y="847219"/>
                  <a:pt x="1474231" y="805764"/>
                  <a:pt x="1476375" y="790575"/>
                </a:cubicBezTo>
                <a:cubicBezTo>
                  <a:pt x="1479943" y="779785"/>
                  <a:pt x="1480811" y="765324"/>
                  <a:pt x="1485900" y="752475"/>
                </a:cubicBezTo>
                <a:cubicBezTo>
                  <a:pt x="1496904" y="712306"/>
                  <a:pt x="1505811" y="698393"/>
                  <a:pt x="1524000" y="666750"/>
                </a:cubicBezTo>
                <a:cubicBezTo>
                  <a:pt x="1524068" y="649756"/>
                  <a:pt x="1532047" y="633509"/>
                  <a:pt x="1533525" y="619125"/>
                </a:cubicBezTo>
                <a:cubicBezTo>
                  <a:pt x="1535146" y="602397"/>
                  <a:pt x="1551424" y="591622"/>
                  <a:pt x="1562100" y="571500"/>
                </a:cubicBezTo>
                <a:cubicBezTo>
                  <a:pt x="1578122" y="546028"/>
                  <a:pt x="1587534" y="536527"/>
                  <a:pt x="1609725" y="514350"/>
                </a:cubicBezTo>
                <a:cubicBezTo>
                  <a:pt x="1639799" y="486786"/>
                  <a:pt x="1670110" y="467306"/>
                  <a:pt x="1704975" y="438150"/>
                </a:cubicBezTo>
                <a:cubicBezTo>
                  <a:pt x="1740770" y="397740"/>
                  <a:pt x="1724240" y="412973"/>
                  <a:pt x="1762125" y="400050"/>
                </a:cubicBezTo>
                <a:cubicBezTo>
                  <a:pt x="1804482" y="354820"/>
                  <a:pt x="1758230" y="392263"/>
                  <a:pt x="1828800" y="361950"/>
                </a:cubicBezTo>
                <a:cubicBezTo>
                  <a:pt x="1844310" y="353875"/>
                  <a:pt x="1849857" y="348494"/>
                  <a:pt x="1866900" y="342900"/>
                </a:cubicBezTo>
                <a:cubicBezTo>
                  <a:pt x="1887006" y="329168"/>
                  <a:pt x="1918533" y="334494"/>
                  <a:pt x="1943100" y="323850"/>
                </a:cubicBezTo>
                <a:cubicBezTo>
                  <a:pt x="1953557" y="318663"/>
                  <a:pt x="1966592" y="309813"/>
                  <a:pt x="1981200" y="304800"/>
                </a:cubicBezTo>
                <a:cubicBezTo>
                  <a:pt x="2009992" y="293588"/>
                  <a:pt x="2040742" y="291264"/>
                  <a:pt x="2066925" y="285750"/>
                </a:cubicBezTo>
                <a:cubicBezTo>
                  <a:pt x="2086791" y="277487"/>
                  <a:pt x="2098250" y="271723"/>
                  <a:pt x="2114550" y="266700"/>
                </a:cubicBezTo>
                <a:cubicBezTo>
                  <a:pt x="2130020" y="264355"/>
                  <a:pt x="2141247" y="257944"/>
                  <a:pt x="2152650" y="257175"/>
                </a:cubicBezTo>
                <a:cubicBezTo>
                  <a:pt x="2159187" y="251493"/>
                  <a:pt x="2171615" y="242837"/>
                  <a:pt x="2181225" y="238125"/>
                </a:cubicBezTo>
                <a:cubicBezTo>
                  <a:pt x="2207462" y="225601"/>
                  <a:pt x="2218399" y="227126"/>
                  <a:pt x="2247900" y="219075"/>
                </a:cubicBezTo>
                <a:cubicBezTo>
                  <a:pt x="2261471" y="214457"/>
                  <a:pt x="2273969" y="204899"/>
                  <a:pt x="2286000" y="200025"/>
                </a:cubicBezTo>
                <a:cubicBezTo>
                  <a:pt x="2301082" y="197073"/>
                  <a:pt x="2359389" y="186231"/>
                  <a:pt x="2371725" y="180975"/>
                </a:cubicBezTo>
                <a:cubicBezTo>
                  <a:pt x="2437203" y="109308"/>
                  <a:pt x="2343962" y="191699"/>
                  <a:pt x="2447925" y="142875"/>
                </a:cubicBezTo>
                <a:cubicBezTo>
                  <a:pt x="2547650" y="102800"/>
                  <a:pt x="2455982" y="108252"/>
                  <a:pt x="2524125" y="104775"/>
                </a:cubicBezTo>
                <a:cubicBezTo>
                  <a:pt x="2594185" y="48809"/>
                  <a:pt x="2535625" y="87006"/>
                  <a:pt x="2600325" y="66675"/>
                </a:cubicBezTo>
                <a:cubicBezTo>
                  <a:pt x="2612009" y="64929"/>
                  <a:pt x="2624168" y="53861"/>
                  <a:pt x="2638425" y="47625"/>
                </a:cubicBezTo>
                <a:cubicBezTo>
                  <a:pt x="2660136" y="39727"/>
                  <a:pt x="2688353" y="31556"/>
                  <a:pt x="2714625" y="28575"/>
                </a:cubicBezTo>
                <a:cubicBezTo>
                  <a:pt x="2768644" y="3430"/>
                  <a:pt x="2739367" y="6348"/>
                  <a:pt x="2809875" y="0"/>
                </a:cubicBezTo>
                <a:cubicBezTo>
                  <a:pt x="2945417" y="5019"/>
                  <a:pt x="3054643" y="28866"/>
                  <a:pt x="3181350" y="9525"/>
                </a:cubicBezTo>
                <a:cubicBezTo>
                  <a:pt x="3194574" y="11707"/>
                  <a:pt x="3198274" y="22729"/>
                  <a:pt x="3209925" y="28575"/>
                </a:cubicBezTo>
                <a:cubicBezTo>
                  <a:pt x="3220364" y="36932"/>
                  <a:pt x="3234110" y="49096"/>
                  <a:pt x="3248025" y="57150"/>
                </a:cubicBezTo>
                <a:cubicBezTo>
                  <a:pt x="3256331" y="62076"/>
                  <a:pt x="3268467" y="66507"/>
                  <a:pt x="3276600" y="76200"/>
                </a:cubicBezTo>
                <a:cubicBezTo>
                  <a:pt x="3289966" y="85137"/>
                  <a:pt x="3296497" y="101312"/>
                  <a:pt x="3305175" y="114300"/>
                </a:cubicBezTo>
                <a:cubicBezTo>
                  <a:pt x="3427734" y="296072"/>
                  <a:pt x="3291128" y="101673"/>
                  <a:pt x="3371850" y="190500"/>
                </a:cubicBezTo>
                <a:cubicBezTo>
                  <a:pt x="3418504" y="242537"/>
                  <a:pt x="3377622" y="206539"/>
                  <a:pt x="3419475" y="266700"/>
                </a:cubicBezTo>
                <a:cubicBezTo>
                  <a:pt x="3428969" y="279049"/>
                  <a:pt x="3439596" y="280802"/>
                  <a:pt x="3448050" y="295275"/>
                </a:cubicBezTo>
                <a:cubicBezTo>
                  <a:pt x="3516441" y="359476"/>
                  <a:pt x="3460459" y="317824"/>
                  <a:pt x="3486150" y="371475"/>
                </a:cubicBezTo>
                <a:cubicBezTo>
                  <a:pt x="3490125" y="379299"/>
                  <a:pt x="3498587" y="393809"/>
                  <a:pt x="3505200" y="400050"/>
                </a:cubicBezTo>
                <a:cubicBezTo>
                  <a:pt x="3505786" y="414343"/>
                  <a:pt x="3512185" y="428298"/>
                  <a:pt x="3514725" y="438150"/>
                </a:cubicBezTo>
                <a:cubicBezTo>
                  <a:pt x="3518457" y="458041"/>
                  <a:pt x="3516159" y="482760"/>
                  <a:pt x="3524250" y="504825"/>
                </a:cubicBezTo>
                <a:cubicBezTo>
                  <a:pt x="3525597" y="520459"/>
                  <a:pt x="3537761" y="534962"/>
                  <a:pt x="3543300" y="552450"/>
                </a:cubicBezTo>
                <a:cubicBezTo>
                  <a:pt x="3558977" y="598534"/>
                  <a:pt x="3564151" y="625856"/>
                  <a:pt x="3562350" y="666750"/>
                </a:cubicBezTo>
                <a:cubicBezTo>
                  <a:pt x="3573688" y="800338"/>
                  <a:pt x="3546245" y="949161"/>
                  <a:pt x="3552825" y="1047750"/>
                </a:cubicBezTo>
                <a:cubicBezTo>
                  <a:pt x="3549596" y="1082925"/>
                  <a:pt x="3543646" y="1109609"/>
                  <a:pt x="3524250" y="1133475"/>
                </a:cubicBezTo>
                <a:cubicBezTo>
                  <a:pt x="3509870" y="1152916"/>
                  <a:pt x="3481026" y="1172210"/>
                  <a:pt x="3467100" y="1190625"/>
                </a:cubicBezTo>
                <a:cubicBezTo>
                  <a:pt x="3440218" y="1227762"/>
                  <a:pt x="3446707" y="1226512"/>
                  <a:pt x="3409950" y="1247775"/>
                </a:cubicBezTo>
                <a:cubicBezTo>
                  <a:pt x="3397178" y="1255610"/>
                  <a:pt x="3383619" y="1266298"/>
                  <a:pt x="3371850" y="1266825"/>
                </a:cubicBezTo>
                <a:cubicBezTo>
                  <a:pt x="3212816" y="1265758"/>
                  <a:pt x="3120372" y="1283193"/>
                  <a:pt x="2990850" y="1276350"/>
                </a:cubicBezTo>
                <a:cubicBezTo>
                  <a:pt x="2965166" y="1290176"/>
                  <a:pt x="2924038" y="1272078"/>
                  <a:pt x="2895600" y="1285875"/>
                </a:cubicBezTo>
                <a:cubicBezTo>
                  <a:pt x="2869151" y="1286553"/>
                  <a:pt x="2845091" y="1297573"/>
                  <a:pt x="2819400" y="1295400"/>
                </a:cubicBezTo>
                <a:cubicBezTo>
                  <a:pt x="2641690" y="1276626"/>
                  <a:pt x="2504822" y="1277711"/>
                  <a:pt x="2343150" y="1304925"/>
                </a:cubicBezTo>
                <a:cubicBezTo>
                  <a:pt x="2326260" y="1306529"/>
                  <a:pt x="2308031" y="1315113"/>
                  <a:pt x="2295525" y="1323975"/>
                </a:cubicBezTo>
                <a:cubicBezTo>
                  <a:pt x="2287118" y="1330649"/>
                  <a:pt x="2279019" y="1337514"/>
                  <a:pt x="2266950" y="1343025"/>
                </a:cubicBezTo>
                <a:cubicBezTo>
                  <a:pt x="2251321" y="1349352"/>
                  <a:pt x="2238397" y="1348129"/>
                  <a:pt x="2228850" y="1352550"/>
                </a:cubicBezTo>
                <a:cubicBezTo>
                  <a:pt x="2200774" y="1373922"/>
                  <a:pt x="2169017" y="1380176"/>
                  <a:pt x="2152650" y="1409700"/>
                </a:cubicBezTo>
                <a:cubicBezTo>
                  <a:pt x="2124611" y="1450604"/>
                  <a:pt x="2139710" y="1430230"/>
                  <a:pt x="2105025" y="1476375"/>
                </a:cubicBezTo>
                <a:cubicBezTo>
                  <a:pt x="2106220" y="1565833"/>
                  <a:pt x="2087084" y="1481711"/>
                  <a:pt x="2076450" y="1552575"/>
                </a:cubicBezTo>
                <a:cubicBezTo>
                  <a:pt x="2029526" y="1675479"/>
                  <a:pt x="2081939" y="1544297"/>
                  <a:pt x="2038350" y="1647825"/>
                </a:cubicBezTo>
                <a:cubicBezTo>
                  <a:pt x="2037110" y="1681312"/>
                  <a:pt x="2035399" y="1709460"/>
                  <a:pt x="2028825" y="1752600"/>
                </a:cubicBezTo>
                <a:cubicBezTo>
                  <a:pt x="2026193" y="1762994"/>
                  <a:pt x="2016475" y="1775832"/>
                  <a:pt x="2019300" y="1790700"/>
                </a:cubicBezTo>
                <a:cubicBezTo>
                  <a:pt x="2015855" y="1813154"/>
                  <a:pt x="2025571" y="2001153"/>
                  <a:pt x="2038350" y="2066925"/>
                </a:cubicBezTo>
                <a:cubicBezTo>
                  <a:pt x="2041746" y="2084324"/>
                  <a:pt x="2060360" y="2123217"/>
                  <a:pt x="2076450" y="2143125"/>
                </a:cubicBezTo>
                <a:cubicBezTo>
                  <a:pt x="2104318" y="2170558"/>
                  <a:pt x="2108632" y="2210489"/>
                  <a:pt x="2143125" y="2209800"/>
                </a:cubicBezTo>
                <a:cubicBezTo>
                  <a:pt x="2164477" y="2217711"/>
                  <a:pt x="2194397" y="2217800"/>
                  <a:pt x="2219325" y="2228850"/>
                </a:cubicBezTo>
                <a:cubicBezTo>
                  <a:pt x="2220923" y="2228875"/>
                  <a:pt x="2282716" y="2253681"/>
                  <a:pt x="2295525" y="2257425"/>
                </a:cubicBezTo>
                <a:cubicBezTo>
                  <a:pt x="2320837" y="2257389"/>
                  <a:pt x="2361800" y="2260828"/>
                  <a:pt x="2390775" y="2266950"/>
                </a:cubicBezTo>
                <a:cubicBezTo>
                  <a:pt x="2582147" y="2250101"/>
                  <a:pt x="2756757" y="2217917"/>
                  <a:pt x="2981325" y="2247900"/>
                </a:cubicBezTo>
                <a:cubicBezTo>
                  <a:pt x="3072780" y="2249845"/>
                  <a:pt x="3177880" y="2256534"/>
                  <a:pt x="3267075" y="2257425"/>
                </a:cubicBezTo>
                <a:cubicBezTo>
                  <a:pt x="3338508" y="2270856"/>
                  <a:pt x="3308482" y="2248393"/>
                  <a:pt x="3352800" y="2324100"/>
                </a:cubicBezTo>
                <a:cubicBezTo>
                  <a:pt x="3362740" y="2336442"/>
                  <a:pt x="3364134" y="2347534"/>
                  <a:pt x="3371850" y="2352675"/>
                </a:cubicBezTo>
                <a:cubicBezTo>
                  <a:pt x="3372469" y="2367556"/>
                  <a:pt x="3373697" y="2377200"/>
                  <a:pt x="3381375" y="2390775"/>
                </a:cubicBezTo>
                <a:cubicBezTo>
                  <a:pt x="3385344" y="2400150"/>
                  <a:pt x="3397021" y="2408731"/>
                  <a:pt x="3400425" y="2419350"/>
                </a:cubicBezTo>
                <a:cubicBezTo>
                  <a:pt x="3402024" y="2447971"/>
                  <a:pt x="3418645" y="2511267"/>
                  <a:pt x="3429000" y="2543175"/>
                </a:cubicBezTo>
                <a:cubicBezTo>
                  <a:pt x="3369146" y="2748882"/>
                  <a:pt x="3432053" y="3043172"/>
                  <a:pt x="3419475" y="3248025"/>
                </a:cubicBezTo>
                <a:cubicBezTo>
                  <a:pt x="3415986" y="3263207"/>
                  <a:pt x="3415500" y="3282807"/>
                  <a:pt x="3409950" y="3295650"/>
                </a:cubicBezTo>
                <a:cubicBezTo>
                  <a:pt x="3405585" y="3319015"/>
                  <a:pt x="3397262" y="3344830"/>
                  <a:pt x="3381375" y="3362325"/>
                </a:cubicBezTo>
                <a:cubicBezTo>
                  <a:pt x="3354589" y="3410042"/>
                  <a:pt x="3362094" y="3373864"/>
                  <a:pt x="3343275" y="3429000"/>
                </a:cubicBezTo>
                <a:cubicBezTo>
                  <a:pt x="3336827" y="3441976"/>
                  <a:pt x="3329427" y="3455909"/>
                  <a:pt x="3324225" y="3476625"/>
                </a:cubicBezTo>
                <a:cubicBezTo>
                  <a:pt x="3313405" y="3505936"/>
                  <a:pt x="3317001" y="3514763"/>
                  <a:pt x="3295650" y="3543300"/>
                </a:cubicBezTo>
                <a:cubicBezTo>
                  <a:pt x="3283741" y="3565665"/>
                  <a:pt x="3254346" y="3596963"/>
                  <a:pt x="3238500" y="3619500"/>
                </a:cubicBezTo>
                <a:cubicBezTo>
                  <a:pt x="3215305" y="3655059"/>
                  <a:pt x="3222346" y="3651582"/>
                  <a:pt x="3181350" y="3676650"/>
                </a:cubicBezTo>
                <a:cubicBezTo>
                  <a:pt x="3169104" y="3685886"/>
                  <a:pt x="3157139" y="3686570"/>
                  <a:pt x="3143250" y="3695700"/>
                </a:cubicBezTo>
                <a:cubicBezTo>
                  <a:pt x="3128060" y="3700638"/>
                  <a:pt x="3073162" y="3713360"/>
                  <a:pt x="3057525" y="3714750"/>
                </a:cubicBezTo>
                <a:cubicBezTo>
                  <a:pt x="3048357" y="3721063"/>
                  <a:pt x="3041115" y="3729608"/>
                  <a:pt x="3028950" y="3733800"/>
                </a:cubicBezTo>
                <a:cubicBezTo>
                  <a:pt x="3007463" y="3740288"/>
                  <a:pt x="2974621" y="3746942"/>
                  <a:pt x="2952750" y="3752850"/>
                </a:cubicBezTo>
                <a:cubicBezTo>
                  <a:pt x="2931618" y="3761587"/>
                  <a:pt x="2906531" y="3760723"/>
                  <a:pt x="2886075" y="3771900"/>
                </a:cubicBezTo>
                <a:cubicBezTo>
                  <a:pt x="2749548" y="3742242"/>
                  <a:pt x="2343671" y="3753295"/>
                  <a:pt x="2162175" y="3752850"/>
                </a:cubicBezTo>
                <a:cubicBezTo>
                  <a:pt x="2091475" y="3745227"/>
                  <a:pt x="2108368" y="3746319"/>
                  <a:pt x="2057400" y="3733800"/>
                </a:cubicBezTo>
                <a:cubicBezTo>
                  <a:pt x="2026063" y="3725467"/>
                  <a:pt x="1989580" y="3715272"/>
                  <a:pt x="1952625" y="3714750"/>
                </a:cubicBezTo>
                <a:cubicBezTo>
                  <a:pt x="1938176" y="3707867"/>
                  <a:pt x="1920356" y="3698853"/>
                  <a:pt x="1905000" y="3695700"/>
                </a:cubicBezTo>
                <a:cubicBezTo>
                  <a:pt x="1882167" y="3683594"/>
                  <a:pt x="1794083" y="3692550"/>
                  <a:pt x="1752600" y="3676650"/>
                </a:cubicBezTo>
                <a:cubicBezTo>
                  <a:pt x="1720814" y="3663115"/>
                  <a:pt x="1692800" y="3634908"/>
                  <a:pt x="1657350" y="3629025"/>
                </a:cubicBezTo>
                <a:cubicBezTo>
                  <a:pt x="1615649" y="3621832"/>
                  <a:pt x="1585731" y="3611638"/>
                  <a:pt x="1552575" y="3609975"/>
                </a:cubicBezTo>
                <a:cubicBezTo>
                  <a:pt x="1539735" y="3602844"/>
                  <a:pt x="1525340" y="3594111"/>
                  <a:pt x="1504950" y="3590925"/>
                </a:cubicBezTo>
                <a:cubicBezTo>
                  <a:pt x="1487578" y="3585722"/>
                  <a:pt x="1472697" y="3585726"/>
                  <a:pt x="1457325" y="3581400"/>
                </a:cubicBezTo>
                <a:cubicBezTo>
                  <a:pt x="1441938" y="3575953"/>
                  <a:pt x="1425731" y="3573194"/>
                  <a:pt x="1409700" y="3562350"/>
                </a:cubicBezTo>
                <a:cubicBezTo>
                  <a:pt x="1380501" y="3558180"/>
                  <a:pt x="1352825" y="3545019"/>
                  <a:pt x="1323975" y="3533775"/>
                </a:cubicBezTo>
                <a:cubicBezTo>
                  <a:pt x="1302859" y="3525880"/>
                  <a:pt x="1270604" y="3514962"/>
                  <a:pt x="1247775" y="3505200"/>
                </a:cubicBezTo>
                <a:cubicBezTo>
                  <a:pt x="1221210" y="3501335"/>
                  <a:pt x="1202211" y="3499986"/>
                  <a:pt x="1171575" y="3495675"/>
                </a:cubicBezTo>
                <a:cubicBezTo>
                  <a:pt x="1140320" y="3497658"/>
                  <a:pt x="1051846" y="3482736"/>
                  <a:pt x="1019175" y="3476625"/>
                </a:cubicBezTo>
                <a:cubicBezTo>
                  <a:pt x="982257" y="3469870"/>
                  <a:pt x="941156" y="3462607"/>
                  <a:pt x="904875" y="3448050"/>
                </a:cubicBezTo>
                <a:cubicBezTo>
                  <a:pt x="883489" y="3440708"/>
                  <a:pt x="853494" y="3444995"/>
                  <a:pt x="828675" y="3438525"/>
                </a:cubicBezTo>
                <a:cubicBezTo>
                  <a:pt x="818419" y="3436315"/>
                  <a:pt x="805058" y="3432206"/>
                  <a:pt x="790575" y="3429000"/>
                </a:cubicBezTo>
                <a:cubicBezTo>
                  <a:pt x="650497" y="3410192"/>
                  <a:pt x="559050" y="3433939"/>
                  <a:pt x="390525" y="3419475"/>
                </a:cubicBezTo>
                <a:cubicBezTo>
                  <a:pt x="332638" y="3413723"/>
                  <a:pt x="307254" y="3387209"/>
                  <a:pt x="276225" y="3390900"/>
                </a:cubicBezTo>
                <a:cubicBezTo>
                  <a:pt x="231562" y="3379624"/>
                  <a:pt x="234249" y="3383141"/>
                  <a:pt x="209550" y="3371850"/>
                </a:cubicBezTo>
                <a:close/>
              </a:path>
              <a:path w="3562350" h="3771900" stroke="0" extrusionOk="0">
                <a:moveTo>
                  <a:pt x="209550" y="3371850"/>
                </a:moveTo>
                <a:cubicBezTo>
                  <a:pt x="184661" y="3360074"/>
                  <a:pt x="147686" y="3340840"/>
                  <a:pt x="133350" y="3324225"/>
                </a:cubicBezTo>
                <a:cubicBezTo>
                  <a:pt x="118579" y="3312341"/>
                  <a:pt x="96070" y="3299001"/>
                  <a:pt x="85725" y="3286125"/>
                </a:cubicBezTo>
                <a:cubicBezTo>
                  <a:pt x="39078" y="3200136"/>
                  <a:pt x="97487" y="3354853"/>
                  <a:pt x="38100" y="3209925"/>
                </a:cubicBezTo>
                <a:cubicBezTo>
                  <a:pt x="27304" y="3194168"/>
                  <a:pt x="38347" y="3179412"/>
                  <a:pt x="28575" y="3162300"/>
                </a:cubicBezTo>
                <a:cubicBezTo>
                  <a:pt x="25685" y="3151715"/>
                  <a:pt x="17218" y="3140485"/>
                  <a:pt x="9525" y="3133725"/>
                </a:cubicBezTo>
                <a:cubicBezTo>
                  <a:pt x="-1658" y="3094399"/>
                  <a:pt x="-3705" y="3061146"/>
                  <a:pt x="0" y="3019425"/>
                </a:cubicBezTo>
                <a:cubicBezTo>
                  <a:pt x="-603" y="3005113"/>
                  <a:pt x="7021" y="2855840"/>
                  <a:pt x="19050" y="2819400"/>
                </a:cubicBezTo>
                <a:cubicBezTo>
                  <a:pt x="23242" y="2806044"/>
                  <a:pt x="36048" y="2795300"/>
                  <a:pt x="38100" y="2781300"/>
                </a:cubicBezTo>
                <a:cubicBezTo>
                  <a:pt x="68460" y="2674720"/>
                  <a:pt x="31681" y="2845648"/>
                  <a:pt x="76200" y="2695575"/>
                </a:cubicBezTo>
                <a:cubicBezTo>
                  <a:pt x="95302" y="2666370"/>
                  <a:pt x="92718" y="2653488"/>
                  <a:pt x="123825" y="2628900"/>
                </a:cubicBezTo>
                <a:cubicBezTo>
                  <a:pt x="133246" y="2624974"/>
                  <a:pt x="144558" y="2624611"/>
                  <a:pt x="152400" y="2619375"/>
                </a:cubicBezTo>
                <a:cubicBezTo>
                  <a:pt x="163843" y="2608171"/>
                  <a:pt x="169900" y="2594049"/>
                  <a:pt x="180975" y="2590800"/>
                </a:cubicBezTo>
                <a:cubicBezTo>
                  <a:pt x="207324" y="2575832"/>
                  <a:pt x="250206" y="2565093"/>
                  <a:pt x="285750" y="2562225"/>
                </a:cubicBezTo>
                <a:cubicBezTo>
                  <a:pt x="310343" y="2564892"/>
                  <a:pt x="348364" y="2565100"/>
                  <a:pt x="381000" y="2571750"/>
                </a:cubicBezTo>
                <a:cubicBezTo>
                  <a:pt x="393991" y="2573168"/>
                  <a:pt x="404358" y="2576751"/>
                  <a:pt x="419100" y="2581275"/>
                </a:cubicBezTo>
                <a:cubicBezTo>
                  <a:pt x="430393" y="2588678"/>
                  <a:pt x="439855" y="2603965"/>
                  <a:pt x="447675" y="2609850"/>
                </a:cubicBezTo>
                <a:cubicBezTo>
                  <a:pt x="462317" y="2624972"/>
                  <a:pt x="481175" y="2627862"/>
                  <a:pt x="495300" y="2638425"/>
                </a:cubicBezTo>
                <a:cubicBezTo>
                  <a:pt x="503672" y="2652955"/>
                  <a:pt x="511860" y="2664661"/>
                  <a:pt x="523875" y="2676525"/>
                </a:cubicBezTo>
                <a:cubicBezTo>
                  <a:pt x="536217" y="2691062"/>
                  <a:pt x="548503" y="2701737"/>
                  <a:pt x="561975" y="2714625"/>
                </a:cubicBezTo>
                <a:cubicBezTo>
                  <a:pt x="573450" y="2728615"/>
                  <a:pt x="576937" y="2748105"/>
                  <a:pt x="590550" y="2762250"/>
                </a:cubicBezTo>
                <a:cubicBezTo>
                  <a:pt x="599995" y="2772659"/>
                  <a:pt x="610860" y="2773718"/>
                  <a:pt x="619125" y="2781300"/>
                </a:cubicBezTo>
                <a:cubicBezTo>
                  <a:pt x="629579" y="2794072"/>
                  <a:pt x="636506" y="2806202"/>
                  <a:pt x="647700" y="2819400"/>
                </a:cubicBezTo>
                <a:cubicBezTo>
                  <a:pt x="665517" y="2839736"/>
                  <a:pt x="704200" y="2867994"/>
                  <a:pt x="723900" y="2886075"/>
                </a:cubicBezTo>
                <a:cubicBezTo>
                  <a:pt x="734155" y="2892493"/>
                  <a:pt x="743004" y="2891218"/>
                  <a:pt x="752475" y="2895600"/>
                </a:cubicBezTo>
                <a:cubicBezTo>
                  <a:pt x="788227" y="2915728"/>
                  <a:pt x="800499" y="2926290"/>
                  <a:pt x="838200" y="2943225"/>
                </a:cubicBezTo>
                <a:cubicBezTo>
                  <a:pt x="851067" y="2947364"/>
                  <a:pt x="864859" y="2946807"/>
                  <a:pt x="876300" y="2952750"/>
                </a:cubicBezTo>
                <a:cubicBezTo>
                  <a:pt x="906633" y="2963534"/>
                  <a:pt x="941478" y="2981630"/>
                  <a:pt x="971550" y="2990850"/>
                </a:cubicBezTo>
                <a:cubicBezTo>
                  <a:pt x="987716" y="2995642"/>
                  <a:pt x="1011374" y="3000323"/>
                  <a:pt x="1028700" y="3000375"/>
                </a:cubicBezTo>
                <a:cubicBezTo>
                  <a:pt x="1040189" y="3002218"/>
                  <a:pt x="1047238" y="3008604"/>
                  <a:pt x="1057275" y="3009900"/>
                </a:cubicBezTo>
                <a:cubicBezTo>
                  <a:pt x="1077338" y="3014437"/>
                  <a:pt x="1094100" y="3012092"/>
                  <a:pt x="1114425" y="3019425"/>
                </a:cubicBezTo>
                <a:cubicBezTo>
                  <a:pt x="1167172" y="3016312"/>
                  <a:pt x="1225423" y="3024779"/>
                  <a:pt x="1266825" y="3009900"/>
                </a:cubicBezTo>
                <a:cubicBezTo>
                  <a:pt x="1278207" y="3010187"/>
                  <a:pt x="1286879" y="3005835"/>
                  <a:pt x="1295400" y="3000375"/>
                </a:cubicBezTo>
                <a:cubicBezTo>
                  <a:pt x="1311029" y="2994326"/>
                  <a:pt x="1320483" y="2980628"/>
                  <a:pt x="1333500" y="2971800"/>
                </a:cubicBezTo>
                <a:cubicBezTo>
                  <a:pt x="1346565" y="2958726"/>
                  <a:pt x="1363624" y="2941110"/>
                  <a:pt x="1371600" y="2924175"/>
                </a:cubicBezTo>
                <a:cubicBezTo>
                  <a:pt x="1375042" y="2914364"/>
                  <a:pt x="1377146" y="2904191"/>
                  <a:pt x="1381125" y="2895600"/>
                </a:cubicBezTo>
                <a:cubicBezTo>
                  <a:pt x="1397097" y="2812942"/>
                  <a:pt x="1388945" y="2897232"/>
                  <a:pt x="1409700" y="2819400"/>
                </a:cubicBezTo>
                <a:cubicBezTo>
                  <a:pt x="1373585" y="2171197"/>
                  <a:pt x="1483647" y="1533295"/>
                  <a:pt x="1419225" y="1009650"/>
                </a:cubicBezTo>
                <a:cubicBezTo>
                  <a:pt x="1422753" y="984176"/>
                  <a:pt x="1440135" y="953932"/>
                  <a:pt x="1438275" y="923925"/>
                </a:cubicBezTo>
                <a:cubicBezTo>
                  <a:pt x="1437017" y="906833"/>
                  <a:pt x="1443454" y="880264"/>
                  <a:pt x="1447800" y="866775"/>
                </a:cubicBezTo>
                <a:cubicBezTo>
                  <a:pt x="1452437" y="844915"/>
                  <a:pt x="1471694" y="804630"/>
                  <a:pt x="1476375" y="790575"/>
                </a:cubicBezTo>
                <a:cubicBezTo>
                  <a:pt x="1479919" y="778203"/>
                  <a:pt x="1483360" y="762404"/>
                  <a:pt x="1485900" y="752475"/>
                </a:cubicBezTo>
                <a:cubicBezTo>
                  <a:pt x="1501122" y="713582"/>
                  <a:pt x="1512164" y="699574"/>
                  <a:pt x="1524000" y="666750"/>
                </a:cubicBezTo>
                <a:cubicBezTo>
                  <a:pt x="1527550" y="649423"/>
                  <a:pt x="1527793" y="633099"/>
                  <a:pt x="1533525" y="619125"/>
                </a:cubicBezTo>
                <a:cubicBezTo>
                  <a:pt x="1539786" y="604993"/>
                  <a:pt x="1551138" y="585967"/>
                  <a:pt x="1562100" y="571500"/>
                </a:cubicBezTo>
                <a:cubicBezTo>
                  <a:pt x="1579798" y="545719"/>
                  <a:pt x="1582919" y="536035"/>
                  <a:pt x="1609725" y="514350"/>
                </a:cubicBezTo>
                <a:cubicBezTo>
                  <a:pt x="1630295" y="491759"/>
                  <a:pt x="1676000" y="455738"/>
                  <a:pt x="1704975" y="438150"/>
                </a:cubicBezTo>
                <a:cubicBezTo>
                  <a:pt x="1738435" y="403297"/>
                  <a:pt x="1720595" y="416504"/>
                  <a:pt x="1762125" y="400050"/>
                </a:cubicBezTo>
                <a:cubicBezTo>
                  <a:pt x="1802485" y="344674"/>
                  <a:pt x="1779548" y="386078"/>
                  <a:pt x="1828800" y="361950"/>
                </a:cubicBezTo>
                <a:cubicBezTo>
                  <a:pt x="1840726" y="356833"/>
                  <a:pt x="1851321" y="348314"/>
                  <a:pt x="1866900" y="342900"/>
                </a:cubicBezTo>
                <a:cubicBezTo>
                  <a:pt x="1890292" y="332937"/>
                  <a:pt x="1919955" y="332099"/>
                  <a:pt x="1943100" y="323850"/>
                </a:cubicBezTo>
                <a:cubicBezTo>
                  <a:pt x="1955348" y="318157"/>
                  <a:pt x="1966469" y="313370"/>
                  <a:pt x="1981200" y="304800"/>
                </a:cubicBezTo>
                <a:cubicBezTo>
                  <a:pt x="2008215" y="294360"/>
                  <a:pt x="2037864" y="297857"/>
                  <a:pt x="2066925" y="285750"/>
                </a:cubicBezTo>
                <a:cubicBezTo>
                  <a:pt x="2081058" y="280448"/>
                  <a:pt x="2098199" y="268706"/>
                  <a:pt x="2114550" y="266700"/>
                </a:cubicBezTo>
                <a:cubicBezTo>
                  <a:pt x="2128100" y="260395"/>
                  <a:pt x="2140401" y="259881"/>
                  <a:pt x="2152650" y="257175"/>
                </a:cubicBezTo>
                <a:cubicBezTo>
                  <a:pt x="2163440" y="249953"/>
                  <a:pt x="2172130" y="242277"/>
                  <a:pt x="2181225" y="238125"/>
                </a:cubicBezTo>
                <a:cubicBezTo>
                  <a:pt x="2204448" y="227716"/>
                  <a:pt x="2226251" y="225641"/>
                  <a:pt x="2247900" y="219075"/>
                </a:cubicBezTo>
                <a:cubicBezTo>
                  <a:pt x="2262202" y="214151"/>
                  <a:pt x="2272519" y="202701"/>
                  <a:pt x="2286000" y="200025"/>
                </a:cubicBezTo>
                <a:cubicBezTo>
                  <a:pt x="2299397" y="194477"/>
                  <a:pt x="2361113" y="186388"/>
                  <a:pt x="2371725" y="180975"/>
                </a:cubicBezTo>
                <a:cubicBezTo>
                  <a:pt x="2431517" y="152460"/>
                  <a:pt x="2361495" y="187098"/>
                  <a:pt x="2447925" y="142875"/>
                </a:cubicBezTo>
                <a:cubicBezTo>
                  <a:pt x="2541393" y="89505"/>
                  <a:pt x="2471409" y="131427"/>
                  <a:pt x="2524125" y="104775"/>
                </a:cubicBezTo>
                <a:cubicBezTo>
                  <a:pt x="2597035" y="47870"/>
                  <a:pt x="2548631" y="86875"/>
                  <a:pt x="2600325" y="66675"/>
                </a:cubicBezTo>
                <a:cubicBezTo>
                  <a:pt x="2617484" y="62380"/>
                  <a:pt x="2625164" y="54786"/>
                  <a:pt x="2638425" y="47625"/>
                </a:cubicBezTo>
                <a:cubicBezTo>
                  <a:pt x="2656074" y="36645"/>
                  <a:pt x="2692425" y="38160"/>
                  <a:pt x="2714625" y="28575"/>
                </a:cubicBezTo>
                <a:cubicBezTo>
                  <a:pt x="2777241" y="1789"/>
                  <a:pt x="2751271" y="8680"/>
                  <a:pt x="2809875" y="0"/>
                </a:cubicBezTo>
                <a:cubicBezTo>
                  <a:pt x="2947867" y="31631"/>
                  <a:pt x="3079167" y="234"/>
                  <a:pt x="3181350" y="9525"/>
                </a:cubicBezTo>
                <a:cubicBezTo>
                  <a:pt x="3194480" y="8587"/>
                  <a:pt x="3201566" y="19683"/>
                  <a:pt x="3209925" y="28575"/>
                </a:cubicBezTo>
                <a:cubicBezTo>
                  <a:pt x="3224159" y="38397"/>
                  <a:pt x="3236594" y="46635"/>
                  <a:pt x="3248025" y="57150"/>
                </a:cubicBezTo>
                <a:cubicBezTo>
                  <a:pt x="3258491" y="64209"/>
                  <a:pt x="3269061" y="64805"/>
                  <a:pt x="3276600" y="76200"/>
                </a:cubicBezTo>
                <a:cubicBezTo>
                  <a:pt x="3285916" y="83210"/>
                  <a:pt x="3296336" y="103281"/>
                  <a:pt x="3305175" y="114300"/>
                </a:cubicBezTo>
                <a:cubicBezTo>
                  <a:pt x="3402681" y="287408"/>
                  <a:pt x="3282858" y="85214"/>
                  <a:pt x="3371850" y="190500"/>
                </a:cubicBezTo>
                <a:cubicBezTo>
                  <a:pt x="3418006" y="237171"/>
                  <a:pt x="3375780" y="220914"/>
                  <a:pt x="3419475" y="266700"/>
                </a:cubicBezTo>
                <a:cubicBezTo>
                  <a:pt x="3430547" y="279604"/>
                  <a:pt x="3441310" y="284306"/>
                  <a:pt x="3448050" y="295275"/>
                </a:cubicBezTo>
                <a:cubicBezTo>
                  <a:pt x="3523365" y="381383"/>
                  <a:pt x="3466471" y="319088"/>
                  <a:pt x="3486150" y="371475"/>
                </a:cubicBezTo>
                <a:cubicBezTo>
                  <a:pt x="3490731" y="383340"/>
                  <a:pt x="3500538" y="389560"/>
                  <a:pt x="3505200" y="400050"/>
                </a:cubicBezTo>
                <a:cubicBezTo>
                  <a:pt x="3507670" y="412420"/>
                  <a:pt x="3511417" y="423737"/>
                  <a:pt x="3514725" y="438150"/>
                </a:cubicBezTo>
                <a:cubicBezTo>
                  <a:pt x="3518124" y="464787"/>
                  <a:pt x="3520328" y="484312"/>
                  <a:pt x="3524250" y="504825"/>
                </a:cubicBezTo>
                <a:cubicBezTo>
                  <a:pt x="3529488" y="516661"/>
                  <a:pt x="3539679" y="533013"/>
                  <a:pt x="3543300" y="552450"/>
                </a:cubicBezTo>
                <a:cubicBezTo>
                  <a:pt x="3557943" y="590683"/>
                  <a:pt x="3552327" y="629833"/>
                  <a:pt x="3562350" y="666750"/>
                </a:cubicBezTo>
                <a:cubicBezTo>
                  <a:pt x="3541301" y="825394"/>
                  <a:pt x="3580218" y="924860"/>
                  <a:pt x="3552825" y="1047750"/>
                </a:cubicBezTo>
                <a:cubicBezTo>
                  <a:pt x="3554028" y="1085034"/>
                  <a:pt x="3545241" y="1102087"/>
                  <a:pt x="3524250" y="1133475"/>
                </a:cubicBezTo>
                <a:cubicBezTo>
                  <a:pt x="3503820" y="1159790"/>
                  <a:pt x="3488174" y="1175284"/>
                  <a:pt x="3467100" y="1190625"/>
                </a:cubicBezTo>
                <a:cubicBezTo>
                  <a:pt x="3437757" y="1228376"/>
                  <a:pt x="3446648" y="1228535"/>
                  <a:pt x="3409950" y="1247775"/>
                </a:cubicBezTo>
                <a:cubicBezTo>
                  <a:pt x="3393468" y="1255552"/>
                  <a:pt x="3385367" y="1268541"/>
                  <a:pt x="3371850" y="1266825"/>
                </a:cubicBezTo>
                <a:cubicBezTo>
                  <a:pt x="3229956" y="1271867"/>
                  <a:pt x="3094291" y="1286493"/>
                  <a:pt x="2990850" y="1276350"/>
                </a:cubicBezTo>
                <a:cubicBezTo>
                  <a:pt x="2965220" y="1287241"/>
                  <a:pt x="2921387" y="1273763"/>
                  <a:pt x="2895600" y="1285875"/>
                </a:cubicBezTo>
                <a:cubicBezTo>
                  <a:pt x="2870805" y="1288868"/>
                  <a:pt x="2846745" y="1298782"/>
                  <a:pt x="2819400" y="1295400"/>
                </a:cubicBezTo>
                <a:cubicBezTo>
                  <a:pt x="2651288" y="1316187"/>
                  <a:pt x="2468732" y="1320647"/>
                  <a:pt x="2343150" y="1304925"/>
                </a:cubicBezTo>
                <a:cubicBezTo>
                  <a:pt x="2331552" y="1313860"/>
                  <a:pt x="2310163" y="1318111"/>
                  <a:pt x="2295525" y="1323975"/>
                </a:cubicBezTo>
                <a:cubicBezTo>
                  <a:pt x="2285323" y="1328824"/>
                  <a:pt x="2276168" y="1337797"/>
                  <a:pt x="2266950" y="1343025"/>
                </a:cubicBezTo>
                <a:cubicBezTo>
                  <a:pt x="2254931" y="1347854"/>
                  <a:pt x="2241880" y="1352819"/>
                  <a:pt x="2228850" y="1352550"/>
                </a:cubicBezTo>
                <a:cubicBezTo>
                  <a:pt x="2208678" y="1374737"/>
                  <a:pt x="2170284" y="1375016"/>
                  <a:pt x="2152650" y="1409700"/>
                </a:cubicBezTo>
                <a:cubicBezTo>
                  <a:pt x="2124608" y="1447078"/>
                  <a:pt x="2142198" y="1431083"/>
                  <a:pt x="2105025" y="1476375"/>
                </a:cubicBezTo>
                <a:cubicBezTo>
                  <a:pt x="2078586" y="1549561"/>
                  <a:pt x="2100613" y="1480394"/>
                  <a:pt x="2076450" y="1552575"/>
                </a:cubicBezTo>
                <a:cubicBezTo>
                  <a:pt x="2042112" y="1665696"/>
                  <a:pt x="2062887" y="1577501"/>
                  <a:pt x="2038350" y="1647825"/>
                </a:cubicBezTo>
                <a:cubicBezTo>
                  <a:pt x="2038528" y="1687451"/>
                  <a:pt x="2035191" y="1723280"/>
                  <a:pt x="2028825" y="1752600"/>
                </a:cubicBezTo>
                <a:cubicBezTo>
                  <a:pt x="2027219" y="1766065"/>
                  <a:pt x="2016346" y="1775652"/>
                  <a:pt x="2019300" y="1790700"/>
                </a:cubicBezTo>
                <a:cubicBezTo>
                  <a:pt x="2002883" y="1788475"/>
                  <a:pt x="2019270" y="1994496"/>
                  <a:pt x="2038350" y="2066925"/>
                </a:cubicBezTo>
                <a:cubicBezTo>
                  <a:pt x="2042169" y="2084607"/>
                  <a:pt x="2054967" y="2120076"/>
                  <a:pt x="2076450" y="2143125"/>
                </a:cubicBezTo>
                <a:cubicBezTo>
                  <a:pt x="2092555" y="2162985"/>
                  <a:pt x="2109348" y="2203546"/>
                  <a:pt x="2143125" y="2209800"/>
                </a:cubicBezTo>
                <a:cubicBezTo>
                  <a:pt x="2168110" y="2217990"/>
                  <a:pt x="2198852" y="2223996"/>
                  <a:pt x="2219325" y="2228850"/>
                </a:cubicBezTo>
                <a:cubicBezTo>
                  <a:pt x="2220115" y="2232804"/>
                  <a:pt x="2281709" y="2256204"/>
                  <a:pt x="2295525" y="2257425"/>
                </a:cubicBezTo>
                <a:cubicBezTo>
                  <a:pt x="2323386" y="2259853"/>
                  <a:pt x="2359880" y="2256891"/>
                  <a:pt x="2390775" y="2266950"/>
                </a:cubicBezTo>
                <a:cubicBezTo>
                  <a:pt x="2566042" y="2228254"/>
                  <a:pt x="2757762" y="2265984"/>
                  <a:pt x="2981325" y="2247900"/>
                </a:cubicBezTo>
                <a:cubicBezTo>
                  <a:pt x="3052784" y="2247558"/>
                  <a:pt x="3185847" y="2259964"/>
                  <a:pt x="3267075" y="2257425"/>
                </a:cubicBezTo>
                <a:cubicBezTo>
                  <a:pt x="3331718" y="2273938"/>
                  <a:pt x="3308353" y="2250052"/>
                  <a:pt x="3352800" y="2324100"/>
                </a:cubicBezTo>
                <a:cubicBezTo>
                  <a:pt x="3363050" y="2336675"/>
                  <a:pt x="3362248" y="2342347"/>
                  <a:pt x="3371850" y="2352675"/>
                </a:cubicBezTo>
                <a:cubicBezTo>
                  <a:pt x="3374941" y="2361575"/>
                  <a:pt x="3377685" y="2379233"/>
                  <a:pt x="3381375" y="2390775"/>
                </a:cubicBezTo>
                <a:cubicBezTo>
                  <a:pt x="3387689" y="2401015"/>
                  <a:pt x="3396320" y="2409472"/>
                  <a:pt x="3400425" y="2419350"/>
                </a:cubicBezTo>
                <a:cubicBezTo>
                  <a:pt x="3405584" y="2450074"/>
                  <a:pt x="3418850" y="2501165"/>
                  <a:pt x="3429000" y="2543175"/>
                </a:cubicBezTo>
                <a:cubicBezTo>
                  <a:pt x="3444272" y="2759374"/>
                  <a:pt x="3414308" y="3004348"/>
                  <a:pt x="3419475" y="3248025"/>
                </a:cubicBezTo>
                <a:cubicBezTo>
                  <a:pt x="3421749" y="3263763"/>
                  <a:pt x="3414122" y="3279640"/>
                  <a:pt x="3409950" y="3295650"/>
                </a:cubicBezTo>
                <a:cubicBezTo>
                  <a:pt x="3404968" y="3316222"/>
                  <a:pt x="3397401" y="3336709"/>
                  <a:pt x="3381375" y="3362325"/>
                </a:cubicBezTo>
                <a:cubicBezTo>
                  <a:pt x="3335372" y="3410576"/>
                  <a:pt x="3366852" y="3359634"/>
                  <a:pt x="3343275" y="3429000"/>
                </a:cubicBezTo>
                <a:cubicBezTo>
                  <a:pt x="3340993" y="3443069"/>
                  <a:pt x="3332250" y="3461165"/>
                  <a:pt x="3324225" y="3476625"/>
                </a:cubicBezTo>
                <a:cubicBezTo>
                  <a:pt x="3313418" y="3506385"/>
                  <a:pt x="3314928" y="3516343"/>
                  <a:pt x="3295650" y="3543300"/>
                </a:cubicBezTo>
                <a:cubicBezTo>
                  <a:pt x="3278644" y="3569098"/>
                  <a:pt x="3252082" y="3595904"/>
                  <a:pt x="3238500" y="3619500"/>
                </a:cubicBezTo>
                <a:cubicBezTo>
                  <a:pt x="3213693" y="3653809"/>
                  <a:pt x="3222024" y="3651515"/>
                  <a:pt x="3181350" y="3676650"/>
                </a:cubicBezTo>
                <a:cubicBezTo>
                  <a:pt x="3173079" y="3683844"/>
                  <a:pt x="3156512" y="3689796"/>
                  <a:pt x="3143250" y="3695700"/>
                </a:cubicBezTo>
                <a:cubicBezTo>
                  <a:pt x="3126166" y="3703374"/>
                  <a:pt x="3071023" y="3712166"/>
                  <a:pt x="3057525" y="3714750"/>
                </a:cubicBezTo>
                <a:cubicBezTo>
                  <a:pt x="3048483" y="3721871"/>
                  <a:pt x="3038808" y="3728999"/>
                  <a:pt x="3028950" y="3733800"/>
                </a:cubicBezTo>
                <a:cubicBezTo>
                  <a:pt x="3010311" y="3743237"/>
                  <a:pt x="2973989" y="3747261"/>
                  <a:pt x="2952750" y="3752850"/>
                </a:cubicBezTo>
                <a:cubicBezTo>
                  <a:pt x="2928188" y="3754738"/>
                  <a:pt x="2908008" y="3758791"/>
                  <a:pt x="2886075" y="3771900"/>
                </a:cubicBezTo>
                <a:cubicBezTo>
                  <a:pt x="2787710" y="3783894"/>
                  <a:pt x="2332273" y="3779827"/>
                  <a:pt x="2162175" y="3752850"/>
                </a:cubicBezTo>
                <a:cubicBezTo>
                  <a:pt x="2094784" y="3751854"/>
                  <a:pt x="2110658" y="3745175"/>
                  <a:pt x="2057400" y="3733800"/>
                </a:cubicBezTo>
                <a:cubicBezTo>
                  <a:pt x="2027946" y="3718116"/>
                  <a:pt x="1984824" y="3715780"/>
                  <a:pt x="1952625" y="3714750"/>
                </a:cubicBezTo>
                <a:cubicBezTo>
                  <a:pt x="1938952" y="3707677"/>
                  <a:pt x="1923435" y="3695847"/>
                  <a:pt x="1905000" y="3695700"/>
                </a:cubicBezTo>
                <a:cubicBezTo>
                  <a:pt x="1888601" y="3697577"/>
                  <a:pt x="1792138" y="3701931"/>
                  <a:pt x="1752600" y="3676650"/>
                </a:cubicBezTo>
                <a:cubicBezTo>
                  <a:pt x="1725059" y="3670296"/>
                  <a:pt x="1690880" y="3632897"/>
                  <a:pt x="1657350" y="3629025"/>
                </a:cubicBezTo>
                <a:cubicBezTo>
                  <a:pt x="1626029" y="3627632"/>
                  <a:pt x="1595628" y="3624683"/>
                  <a:pt x="1552575" y="3609975"/>
                </a:cubicBezTo>
                <a:cubicBezTo>
                  <a:pt x="1537240" y="3604782"/>
                  <a:pt x="1520221" y="3597298"/>
                  <a:pt x="1504950" y="3590925"/>
                </a:cubicBezTo>
                <a:cubicBezTo>
                  <a:pt x="1486217" y="3586319"/>
                  <a:pt x="1472911" y="3585412"/>
                  <a:pt x="1457325" y="3581400"/>
                </a:cubicBezTo>
                <a:cubicBezTo>
                  <a:pt x="1443802" y="3575159"/>
                  <a:pt x="1426041" y="3567437"/>
                  <a:pt x="1409700" y="3562350"/>
                </a:cubicBezTo>
                <a:cubicBezTo>
                  <a:pt x="1381223" y="3545122"/>
                  <a:pt x="1353299" y="3548570"/>
                  <a:pt x="1323975" y="3533775"/>
                </a:cubicBezTo>
                <a:cubicBezTo>
                  <a:pt x="1298995" y="3524297"/>
                  <a:pt x="1281353" y="3514509"/>
                  <a:pt x="1247775" y="3505200"/>
                </a:cubicBezTo>
                <a:cubicBezTo>
                  <a:pt x="1218271" y="3499202"/>
                  <a:pt x="1200698" y="3504646"/>
                  <a:pt x="1171575" y="3495675"/>
                </a:cubicBezTo>
                <a:cubicBezTo>
                  <a:pt x="1148144" y="3483806"/>
                  <a:pt x="1053023" y="3491900"/>
                  <a:pt x="1019175" y="3476625"/>
                </a:cubicBezTo>
                <a:cubicBezTo>
                  <a:pt x="973400" y="3472792"/>
                  <a:pt x="943637" y="3457803"/>
                  <a:pt x="904875" y="3448050"/>
                </a:cubicBezTo>
                <a:cubicBezTo>
                  <a:pt x="877754" y="3451830"/>
                  <a:pt x="855763" y="3439346"/>
                  <a:pt x="828675" y="3438525"/>
                </a:cubicBezTo>
                <a:cubicBezTo>
                  <a:pt x="814414" y="3434691"/>
                  <a:pt x="805880" y="3428490"/>
                  <a:pt x="790575" y="3429000"/>
                </a:cubicBezTo>
                <a:cubicBezTo>
                  <a:pt x="623339" y="3430746"/>
                  <a:pt x="494813" y="3412799"/>
                  <a:pt x="390525" y="3419475"/>
                </a:cubicBezTo>
                <a:cubicBezTo>
                  <a:pt x="346247" y="3422329"/>
                  <a:pt x="323309" y="3388751"/>
                  <a:pt x="276225" y="3390900"/>
                </a:cubicBezTo>
                <a:cubicBezTo>
                  <a:pt x="231809" y="3380554"/>
                  <a:pt x="233127" y="3382472"/>
                  <a:pt x="209550" y="3371850"/>
                </a:cubicBezTo>
                <a:close/>
              </a:path>
            </a:pathLst>
          </a:custGeom>
          <a:gradFill flip="none" rotWithShape="1">
            <a:gsLst>
              <a:gs pos="0">
                <a:srgbClr val="FFB201">
                  <a:alpha val="43000"/>
                </a:srgbClr>
              </a:gs>
              <a:gs pos="64000">
                <a:srgbClr val="2EB135">
                  <a:lumMod val="45000"/>
                  <a:lumOff val="55000"/>
                  <a:alpha val="34000"/>
                </a:srgbClr>
              </a:gs>
              <a:gs pos="100000">
                <a:srgbClr val="2EB135">
                  <a:lumMod val="45000"/>
                  <a:lumOff val="55000"/>
                </a:srgbClr>
              </a:gs>
              <a:gs pos="100000">
                <a:srgbClr val="2EB135">
                  <a:lumMod val="30000"/>
                  <a:lumOff val="70000"/>
                </a:srgbClr>
              </a:gs>
            </a:gsLst>
            <a:lin ang="5400000" scaled="1"/>
            <a:tileRect/>
          </a:gradFill>
          <a:ln w="25400" cap="sq" cmpd="tri" algn="ctr">
            <a:solidFill>
              <a:srgbClr val="01A0E9">
                <a:shade val="15000"/>
              </a:srgb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209550 w 3562350"/>
                      <a:gd name="connsiteY0" fmla="*/ 3371850 h 3771900"/>
                      <a:gd name="connsiteX1" fmla="*/ 133350 w 3562350"/>
                      <a:gd name="connsiteY1" fmla="*/ 3324225 h 3771900"/>
                      <a:gd name="connsiteX2" fmla="*/ 85725 w 3562350"/>
                      <a:gd name="connsiteY2" fmla="*/ 3286125 h 3771900"/>
                      <a:gd name="connsiteX3" fmla="*/ 38100 w 3562350"/>
                      <a:gd name="connsiteY3" fmla="*/ 3209925 h 3771900"/>
                      <a:gd name="connsiteX4" fmla="*/ 28575 w 3562350"/>
                      <a:gd name="connsiteY4" fmla="*/ 3162300 h 3771900"/>
                      <a:gd name="connsiteX5" fmla="*/ 9525 w 3562350"/>
                      <a:gd name="connsiteY5" fmla="*/ 3133725 h 3771900"/>
                      <a:gd name="connsiteX6" fmla="*/ 0 w 3562350"/>
                      <a:gd name="connsiteY6" fmla="*/ 3019425 h 3771900"/>
                      <a:gd name="connsiteX7" fmla="*/ 19050 w 3562350"/>
                      <a:gd name="connsiteY7" fmla="*/ 2819400 h 3771900"/>
                      <a:gd name="connsiteX8" fmla="*/ 38100 w 3562350"/>
                      <a:gd name="connsiteY8" fmla="*/ 2781300 h 3771900"/>
                      <a:gd name="connsiteX9" fmla="*/ 76200 w 3562350"/>
                      <a:gd name="connsiteY9" fmla="*/ 2695575 h 3771900"/>
                      <a:gd name="connsiteX10" fmla="*/ 123825 w 3562350"/>
                      <a:gd name="connsiteY10" fmla="*/ 2628900 h 3771900"/>
                      <a:gd name="connsiteX11" fmla="*/ 152400 w 3562350"/>
                      <a:gd name="connsiteY11" fmla="*/ 2619375 h 3771900"/>
                      <a:gd name="connsiteX12" fmla="*/ 180975 w 3562350"/>
                      <a:gd name="connsiteY12" fmla="*/ 2590800 h 3771900"/>
                      <a:gd name="connsiteX13" fmla="*/ 285750 w 3562350"/>
                      <a:gd name="connsiteY13" fmla="*/ 2562225 h 3771900"/>
                      <a:gd name="connsiteX14" fmla="*/ 381000 w 3562350"/>
                      <a:gd name="connsiteY14" fmla="*/ 2571750 h 3771900"/>
                      <a:gd name="connsiteX15" fmla="*/ 419100 w 3562350"/>
                      <a:gd name="connsiteY15" fmla="*/ 2581275 h 3771900"/>
                      <a:gd name="connsiteX16" fmla="*/ 447675 w 3562350"/>
                      <a:gd name="connsiteY16" fmla="*/ 2609850 h 3771900"/>
                      <a:gd name="connsiteX17" fmla="*/ 495300 w 3562350"/>
                      <a:gd name="connsiteY17" fmla="*/ 2638425 h 3771900"/>
                      <a:gd name="connsiteX18" fmla="*/ 523875 w 3562350"/>
                      <a:gd name="connsiteY18" fmla="*/ 2676525 h 3771900"/>
                      <a:gd name="connsiteX19" fmla="*/ 561975 w 3562350"/>
                      <a:gd name="connsiteY19" fmla="*/ 2714625 h 3771900"/>
                      <a:gd name="connsiteX20" fmla="*/ 590550 w 3562350"/>
                      <a:gd name="connsiteY20" fmla="*/ 2762250 h 3771900"/>
                      <a:gd name="connsiteX21" fmla="*/ 619125 w 3562350"/>
                      <a:gd name="connsiteY21" fmla="*/ 2781300 h 3771900"/>
                      <a:gd name="connsiteX22" fmla="*/ 647700 w 3562350"/>
                      <a:gd name="connsiteY22" fmla="*/ 2819400 h 3771900"/>
                      <a:gd name="connsiteX23" fmla="*/ 723900 w 3562350"/>
                      <a:gd name="connsiteY23" fmla="*/ 2886075 h 3771900"/>
                      <a:gd name="connsiteX24" fmla="*/ 752475 w 3562350"/>
                      <a:gd name="connsiteY24" fmla="*/ 2895600 h 3771900"/>
                      <a:gd name="connsiteX25" fmla="*/ 838200 w 3562350"/>
                      <a:gd name="connsiteY25" fmla="*/ 2943225 h 3771900"/>
                      <a:gd name="connsiteX26" fmla="*/ 876300 w 3562350"/>
                      <a:gd name="connsiteY26" fmla="*/ 2952750 h 3771900"/>
                      <a:gd name="connsiteX27" fmla="*/ 971550 w 3562350"/>
                      <a:gd name="connsiteY27" fmla="*/ 2990850 h 3771900"/>
                      <a:gd name="connsiteX28" fmla="*/ 1028700 w 3562350"/>
                      <a:gd name="connsiteY28" fmla="*/ 3000375 h 3771900"/>
                      <a:gd name="connsiteX29" fmla="*/ 1057275 w 3562350"/>
                      <a:gd name="connsiteY29" fmla="*/ 3009900 h 3771900"/>
                      <a:gd name="connsiteX30" fmla="*/ 1114425 w 3562350"/>
                      <a:gd name="connsiteY30" fmla="*/ 3019425 h 3771900"/>
                      <a:gd name="connsiteX31" fmla="*/ 1266825 w 3562350"/>
                      <a:gd name="connsiteY31" fmla="*/ 3009900 h 3771900"/>
                      <a:gd name="connsiteX32" fmla="*/ 1295400 w 3562350"/>
                      <a:gd name="connsiteY32" fmla="*/ 3000375 h 3771900"/>
                      <a:gd name="connsiteX33" fmla="*/ 1333500 w 3562350"/>
                      <a:gd name="connsiteY33" fmla="*/ 2971800 h 3771900"/>
                      <a:gd name="connsiteX34" fmla="*/ 1371600 w 3562350"/>
                      <a:gd name="connsiteY34" fmla="*/ 2924175 h 3771900"/>
                      <a:gd name="connsiteX35" fmla="*/ 1381125 w 3562350"/>
                      <a:gd name="connsiteY35" fmla="*/ 2895600 h 3771900"/>
                      <a:gd name="connsiteX36" fmla="*/ 1409700 w 3562350"/>
                      <a:gd name="connsiteY36" fmla="*/ 2819400 h 3771900"/>
                      <a:gd name="connsiteX37" fmla="*/ 1419225 w 3562350"/>
                      <a:gd name="connsiteY37" fmla="*/ 1009650 h 3771900"/>
                      <a:gd name="connsiteX38" fmla="*/ 1438275 w 3562350"/>
                      <a:gd name="connsiteY38" fmla="*/ 923925 h 3771900"/>
                      <a:gd name="connsiteX39" fmla="*/ 1447800 w 3562350"/>
                      <a:gd name="connsiteY39" fmla="*/ 866775 h 3771900"/>
                      <a:gd name="connsiteX40" fmla="*/ 1476375 w 3562350"/>
                      <a:gd name="connsiteY40" fmla="*/ 790575 h 3771900"/>
                      <a:gd name="connsiteX41" fmla="*/ 1485900 w 3562350"/>
                      <a:gd name="connsiteY41" fmla="*/ 752475 h 3771900"/>
                      <a:gd name="connsiteX42" fmla="*/ 1524000 w 3562350"/>
                      <a:gd name="connsiteY42" fmla="*/ 666750 h 3771900"/>
                      <a:gd name="connsiteX43" fmla="*/ 1533525 w 3562350"/>
                      <a:gd name="connsiteY43" fmla="*/ 619125 h 3771900"/>
                      <a:gd name="connsiteX44" fmla="*/ 1562100 w 3562350"/>
                      <a:gd name="connsiteY44" fmla="*/ 571500 h 3771900"/>
                      <a:gd name="connsiteX45" fmla="*/ 1609725 w 3562350"/>
                      <a:gd name="connsiteY45" fmla="*/ 514350 h 3771900"/>
                      <a:gd name="connsiteX46" fmla="*/ 1704975 w 3562350"/>
                      <a:gd name="connsiteY46" fmla="*/ 438150 h 3771900"/>
                      <a:gd name="connsiteX47" fmla="*/ 1762125 w 3562350"/>
                      <a:gd name="connsiteY47" fmla="*/ 400050 h 3771900"/>
                      <a:gd name="connsiteX48" fmla="*/ 1828800 w 3562350"/>
                      <a:gd name="connsiteY48" fmla="*/ 361950 h 3771900"/>
                      <a:gd name="connsiteX49" fmla="*/ 1866900 w 3562350"/>
                      <a:gd name="connsiteY49" fmla="*/ 342900 h 3771900"/>
                      <a:gd name="connsiteX50" fmla="*/ 1943100 w 3562350"/>
                      <a:gd name="connsiteY50" fmla="*/ 323850 h 3771900"/>
                      <a:gd name="connsiteX51" fmla="*/ 1981200 w 3562350"/>
                      <a:gd name="connsiteY51" fmla="*/ 304800 h 3771900"/>
                      <a:gd name="connsiteX52" fmla="*/ 2066925 w 3562350"/>
                      <a:gd name="connsiteY52" fmla="*/ 285750 h 3771900"/>
                      <a:gd name="connsiteX53" fmla="*/ 2114550 w 3562350"/>
                      <a:gd name="connsiteY53" fmla="*/ 266700 h 3771900"/>
                      <a:gd name="connsiteX54" fmla="*/ 2152650 w 3562350"/>
                      <a:gd name="connsiteY54" fmla="*/ 257175 h 3771900"/>
                      <a:gd name="connsiteX55" fmla="*/ 2181225 w 3562350"/>
                      <a:gd name="connsiteY55" fmla="*/ 238125 h 3771900"/>
                      <a:gd name="connsiteX56" fmla="*/ 2247900 w 3562350"/>
                      <a:gd name="connsiteY56" fmla="*/ 219075 h 3771900"/>
                      <a:gd name="connsiteX57" fmla="*/ 2286000 w 3562350"/>
                      <a:gd name="connsiteY57" fmla="*/ 200025 h 3771900"/>
                      <a:gd name="connsiteX58" fmla="*/ 2371725 w 3562350"/>
                      <a:gd name="connsiteY58" fmla="*/ 180975 h 3771900"/>
                      <a:gd name="connsiteX59" fmla="*/ 2447925 w 3562350"/>
                      <a:gd name="connsiteY59" fmla="*/ 142875 h 3771900"/>
                      <a:gd name="connsiteX60" fmla="*/ 2524125 w 3562350"/>
                      <a:gd name="connsiteY60" fmla="*/ 104775 h 3771900"/>
                      <a:gd name="connsiteX61" fmla="*/ 2600325 w 3562350"/>
                      <a:gd name="connsiteY61" fmla="*/ 66675 h 3771900"/>
                      <a:gd name="connsiteX62" fmla="*/ 2638425 w 3562350"/>
                      <a:gd name="connsiteY62" fmla="*/ 47625 h 3771900"/>
                      <a:gd name="connsiteX63" fmla="*/ 2714625 w 3562350"/>
                      <a:gd name="connsiteY63" fmla="*/ 28575 h 3771900"/>
                      <a:gd name="connsiteX64" fmla="*/ 2809875 w 3562350"/>
                      <a:gd name="connsiteY64" fmla="*/ 0 h 3771900"/>
                      <a:gd name="connsiteX65" fmla="*/ 3181350 w 3562350"/>
                      <a:gd name="connsiteY65" fmla="*/ 9525 h 3771900"/>
                      <a:gd name="connsiteX66" fmla="*/ 3209925 w 3562350"/>
                      <a:gd name="connsiteY66" fmla="*/ 28575 h 3771900"/>
                      <a:gd name="connsiteX67" fmla="*/ 3248025 w 3562350"/>
                      <a:gd name="connsiteY67" fmla="*/ 57150 h 3771900"/>
                      <a:gd name="connsiteX68" fmla="*/ 3276600 w 3562350"/>
                      <a:gd name="connsiteY68" fmla="*/ 76200 h 3771900"/>
                      <a:gd name="connsiteX69" fmla="*/ 3305175 w 3562350"/>
                      <a:gd name="connsiteY69" fmla="*/ 114300 h 3771900"/>
                      <a:gd name="connsiteX70" fmla="*/ 3371850 w 3562350"/>
                      <a:gd name="connsiteY70" fmla="*/ 190500 h 3771900"/>
                      <a:gd name="connsiteX71" fmla="*/ 3419475 w 3562350"/>
                      <a:gd name="connsiteY71" fmla="*/ 266700 h 3771900"/>
                      <a:gd name="connsiteX72" fmla="*/ 3448050 w 3562350"/>
                      <a:gd name="connsiteY72" fmla="*/ 295275 h 3771900"/>
                      <a:gd name="connsiteX73" fmla="*/ 3486150 w 3562350"/>
                      <a:gd name="connsiteY73" fmla="*/ 371475 h 3771900"/>
                      <a:gd name="connsiteX74" fmla="*/ 3505200 w 3562350"/>
                      <a:gd name="connsiteY74" fmla="*/ 400050 h 3771900"/>
                      <a:gd name="connsiteX75" fmla="*/ 3514725 w 3562350"/>
                      <a:gd name="connsiteY75" fmla="*/ 438150 h 3771900"/>
                      <a:gd name="connsiteX76" fmla="*/ 3524250 w 3562350"/>
                      <a:gd name="connsiteY76" fmla="*/ 504825 h 3771900"/>
                      <a:gd name="connsiteX77" fmla="*/ 3543300 w 3562350"/>
                      <a:gd name="connsiteY77" fmla="*/ 552450 h 3771900"/>
                      <a:gd name="connsiteX78" fmla="*/ 3562350 w 3562350"/>
                      <a:gd name="connsiteY78" fmla="*/ 666750 h 3771900"/>
                      <a:gd name="connsiteX79" fmla="*/ 3552825 w 3562350"/>
                      <a:gd name="connsiteY79" fmla="*/ 1047750 h 3771900"/>
                      <a:gd name="connsiteX80" fmla="*/ 3524250 w 3562350"/>
                      <a:gd name="connsiteY80" fmla="*/ 1133475 h 3771900"/>
                      <a:gd name="connsiteX81" fmla="*/ 3467100 w 3562350"/>
                      <a:gd name="connsiteY81" fmla="*/ 1190625 h 3771900"/>
                      <a:gd name="connsiteX82" fmla="*/ 3409950 w 3562350"/>
                      <a:gd name="connsiteY82" fmla="*/ 1247775 h 3771900"/>
                      <a:gd name="connsiteX83" fmla="*/ 3371850 w 3562350"/>
                      <a:gd name="connsiteY83" fmla="*/ 1266825 h 3771900"/>
                      <a:gd name="connsiteX84" fmla="*/ 2990850 w 3562350"/>
                      <a:gd name="connsiteY84" fmla="*/ 1276350 h 3771900"/>
                      <a:gd name="connsiteX85" fmla="*/ 2895600 w 3562350"/>
                      <a:gd name="connsiteY85" fmla="*/ 1285875 h 3771900"/>
                      <a:gd name="connsiteX86" fmla="*/ 2819400 w 3562350"/>
                      <a:gd name="connsiteY86" fmla="*/ 1295400 h 3771900"/>
                      <a:gd name="connsiteX87" fmla="*/ 2343150 w 3562350"/>
                      <a:gd name="connsiteY87" fmla="*/ 1304925 h 3771900"/>
                      <a:gd name="connsiteX88" fmla="*/ 2295525 w 3562350"/>
                      <a:gd name="connsiteY88" fmla="*/ 1323975 h 3771900"/>
                      <a:gd name="connsiteX89" fmla="*/ 2266950 w 3562350"/>
                      <a:gd name="connsiteY89" fmla="*/ 1343025 h 3771900"/>
                      <a:gd name="connsiteX90" fmla="*/ 2228850 w 3562350"/>
                      <a:gd name="connsiteY90" fmla="*/ 1352550 h 3771900"/>
                      <a:gd name="connsiteX91" fmla="*/ 2152650 w 3562350"/>
                      <a:gd name="connsiteY91" fmla="*/ 1409700 h 3771900"/>
                      <a:gd name="connsiteX92" fmla="*/ 2105025 w 3562350"/>
                      <a:gd name="connsiteY92" fmla="*/ 1476375 h 3771900"/>
                      <a:gd name="connsiteX93" fmla="*/ 2076450 w 3562350"/>
                      <a:gd name="connsiteY93" fmla="*/ 1552575 h 3771900"/>
                      <a:gd name="connsiteX94" fmla="*/ 2038350 w 3562350"/>
                      <a:gd name="connsiteY94" fmla="*/ 1647825 h 3771900"/>
                      <a:gd name="connsiteX95" fmla="*/ 2028825 w 3562350"/>
                      <a:gd name="connsiteY95" fmla="*/ 1752600 h 3771900"/>
                      <a:gd name="connsiteX96" fmla="*/ 2019300 w 3562350"/>
                      <a:gd name="connsiteY96" fmla="*/ 1790700 h 3771900"/>
                      <a:gd name="connsiteX97" fmla="*/ 2038350 w 3562350"/>
                      <a:gd name="connsiteY97" fmla="*/ 2066925 h 3771900"/>
                      <a:gd name="connsiteX98" fmla="*/ 2076450 w 3562350"/>
                      <a:gd name="connsiteY98" fmla="*/ 2143125 h 3771900"/>
                      <a:gd name="connsiteX99" fmla="*/ 2143125 w 3562350"/>
                      <a:gd name="connsiteY99" fmla="*/ 2209800 h 3771900"/>
                      <a:gd name="connsiteX100" fmla="*/ 2219325 w 3562350"/>
                      <a:gd name="connsiteY100" fmla="*/ 2228850 h 3771900"/>
                      <a:gd name="connsiteX101" fmla="*/ 2295525 w 3562350"/>
                      <a:gd name="connsiteY101" fmla="*/ 2257425 h 3771900"/>
                      <a:gd name="connsiteX102" fmla="*/ 2390775 w 3562350"/>
                      <a:gd name="connsiteY102" fmla="*/ 2266950 h 3771900"/>
                      <a:gd name="connsiteX103" fmla="*/ 2981325 w 3562350"/>
                      <a:gd name="connsiteY103" fmla="*/ 2247900 h 3771900"/>
                      <a:gd name="connsiteX104" fmla="*/ 3267075 w 3562350"/>
                      <a:gd name="connsiteY104" fmla="*/ 2257425 h 3771900"/>
                      <a:gd name="connsiteX105" fmla="*/ 3352800 w 3562350"/>
                      <a:gd name="connsiteY105" fmla="*/ 2324100 h 3771900"/>
                      <a:gd name="connsiteX106" fmla="*/ 3371850 w 3562350"/>
                      <a:gd name="connsiteY106" fmla="*/ 2352675 h 3771900"/>
                      <a:gd name="connsiteX107" fmla="*/ 3381375 w 3562350"/>
                      <a:gd name="connsiteY107" fmla="*/ 2390775 h 3771900"/>
                      <a:gd name="connsiteX108" fmla="*/ 3400425 w 3562350"/>
                      <a:gd name="connsiteY108" fmla="*/ 2419350 h 3771900"/>
                      <a:gd name="connsiteX109" fmla="*/ 3429000 w 3562350"/>
                      <a:gd name="connsiteY109" fmla="*/ 2543175 h 3771900"/>
                      <a:gd name="connsiteX110" fmla="*/ 3419475 w 3562350"/>
                      <a:gd name="connsiteY110" fmla="*/ 3248025 h 3771900"/>
                      <a:gd name="connsiteX111" fmla="*/ 3409950 w 3562350"/>
                      <a:gd name="connsiteY111" fmla="*/ 3295650 h 3771900"/>
                      <a:gd name="connsiteX112" fmla="*/ 3381375 w 3562350"/>
                      <a:gd name="connsiteY112" fmla="*/ 3362325 h 3771900"/>
                      <a:gd name="connsiteX113" fmla="*/ 3343275 w 3562350"/>
                      <a:gd name="connsiteY113" fmla="*/ 3429000 h 3771900"/>
                      <a:gd name="connsiteX114" fmla="*/ 3324225 w 3562350"/>
                      <a:gd name="connsiteY114" fmla="*/ 3476625 h 3771900"/>
                      <a:gd name="connsiteX115" fmla="*/ 3295650 w 3562350"/>
                      <a:gd name="connsiteY115" fmla="*/ 3543300 h 3771900"/>
                      <a:gd name="connsiteX116" fmla="*/ 3238500 w 3562350"/>
                      <a:gd name="connsiteY116" fmla="*/ 3619500 h 3771900"/>
                      <a:gd name="connsiteX117" fmla="*/ 3181350 w 3562350"/>
                      <a:gd name="connsiteY117" fmla="*/ 3676650 h 3771900"/>
                      <a:gd name="connsiteX118" fmla="*/ 3143250 w 3562350"/>
                      <a:gd name="connsiteY118" fmla="*/ 3695700 h 3771900"/>
                      <a:gd name="connsiteX119" fmla="*/ 3057525 w 3562350"/>
                      <a:gd name="connsiteY119" fmla="*/ 3714750 h 3771900"/>
                      <a:gd name="connsiteX120" fmla="*/ 3028950 w 3562350"/>
                      <a:gd name="connsiteY120" fmla="*/ 3733800 h 3771900"/>
                      <a:gd name="connsiteX121" fmla="*/ 2952750 w 3562350"/>
                      <a:gd name="connsiteY121" fmla="*/ 3752850 h 3771900"/>
                      <a:gd name="connsiteX122" fmla="*/ 2886075 w 3562350"/>
                      <a:gd name="connsiteY122" fmla="*/ 3771900 h 3771900"/>
                      <a:gd name="connsiteX123" fmla="*/ 2162175 w 3562350"/>
                      <a:gd name="connsiteY123" fmla="*/ 3752850 h 3771900"/>
                      <a:gd name="connsiteX124" fmla="*/ 2057400 w 3562350"/>
                      <a:gd name="connsiteY124" fmla="*/ 3733800 h 3771900"/>
                      <a:gd name="connsiteX125" fmla="*/ 1952625 w 3562350"/>
                      <a:gd name="connsiteY125" fmla="*/ 3714750 h 3771900"/>
                      <a:gd name="connsiteX126" fmla="*/ 1905000 w 3562350"/>
                      <a:gd name="connsiteY126" fmla="*/ 3695700 h 3771900"/>
                      <a:gd name="connsiteX127" fmla="*/ 1752600 w 3562350"/>
                      <a:gd name="connsiteY127" fmla="*/ 3676650 h 3771900"/>
                      <a:gd name="connsiteX128" fmla="*/ 1657350 w 3562350"/>
                      <a:gd name="connsiteY128" fmla="*/ 3629025 h 3771900"/>
                      <a:gd name="connsiteX129" fmla="*/ 1552575 w 3562350"/>
                      <a:gd name="connsiteY129" fmla="*/ 3609975 h 3771900"/>
                      <a:gd name="connsiteX130" fmla="*/ 1504950 w 3562350"/>
                      <a:gd name="connsiteY130" fmla="*/ 3590925 h 3771900"/>
                      <a:gd name="connsiteX131" fmla="*/ 1457325 w 3562350"/>
                      <a:gd name="connsiteY131" fmla="*/ 3581400 h 3771900"/>
                      <a:gd name="connsiteX132" fmla="*/ 1409700 w 3562350"/>
                      <a:gd name="connsiteY132" fmla="*/ 3562350 h 3771900"/>
                      <a:gd name="connsiteX133" fmla="*/ 1323975 w 3562350"/>
                      <a:gd name="connsiteY133" fmla="*/ 3533775 h 3771900"/>
                      <a:gd name="connsiteX134" fmla="*/ 1247775 w 3562350"/>
                      <a:gd name="connsiteY134" fmla="*/ 3505200 h 3771900"/>
                      <a:gd name="connsiteX135" fmla="*/ 1171575 w 3562350"/>
                      <a:gd name="connsiteY135" fmla="*/ 3495675 h 3771900"/>
                      <a:gd name="connsiteX136" fmla="*/ 1019175 w 3562350"/>
                      <a:gd name="connsiteY136" fmla="*/ 3476625 h 3771900"/>
                      <a:gd name="connsiteX137" fmla="*/ 904875 w 3562350"/>
                      <a:gd name="connsiteY137" fmla="*/ 3448050 h 3771900"/>
                      <a:gd name="connsiteX138" fmla="*/ 828675 w 3562350"/>
                      <a:gd name="connsiteY138" fmla="*/ 3438525 h 3771900"/>
                      <a:gd name="connsiteX139" fmla="*/ 790575 w 3562350"/>
                      <a:gd name="connsiteY139" fmla="*/ 3429000 h 3771900"/>
                      <a:gd name="connsiteX140" fmla="*/ 390525 w 3562350"/>
                      <a:gd name="connsiteY140" fmla="*/ 3419475 h 3771900"/>
                      <a:gd name="connsiteX141" fmla="*/ 276225 w 3562350"/>
                      <a:gd name="connsiteY141" fmla="*/ 3390900 h 3771900"/>
                      <a:gd name="connsiteX142" fmla="*/ 209550 w 3562350"/>
                      <a:gd name="connsiteY142" fmla="*/ 3371850 h 3771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</a:cxnLst>
                    <a:rect l="l" t="t" r="r" b="b"/>
                    <a:pathLst>
                      <a:path w="3562350" h="3771900">
                        <a:moveTo>
                          <a:pt x="209550" y="3371850"/>
                        </a:moveTo>
                        <a:cubicBezTo>
                          <a:pt x="185737" y="3360737"/>
                          <a:pt x="152896" y="3338885"/>
                          <a:pt x="133350" y="3324225"/>
                        </a:cubicBezTo>
                        <a:cubicBezTo>
                          <a:pt x="117086" y="3312027"/>
                          <a:pt x="101600" y="3298825"/>
                          <a:pt x="85725" y="3286125"/>
                        </a:cubicBezTo>
                        <a:cubicBezTo>
                          <a:pt x="59292" y="3180395"/>
                          <a:pt x="102677" y="3326164"/>
                          <a:pt x="38100" y="3209925"/>
                        </a:cubicBezTo>
                        <a:cubicBezTo>
                          <a:pt x="30238" y="3195773"/>
                          <a:pt x="34259" y="3177459"/>
                          <a:pt x="28575" y="3162300"/>
                        </a:cubicBezTo>
                        <a:cubicBezTo>
                          <a:pt x="24555" y="3151581"/>
                          <a:pt x="15875" y="3143250"/>
                          <a:pt x="9525" y="3133725"/>
                        </a:cubicBezTo>
                        <a:cubicBezTo>
                          <a:pt x="6350" y="3095625"/>
                          <a:pt x="0" y="3057657"/>
                          <a:pt x="0" y="3019425"/>
                        </a:cubicBezTo>
                        <a:cubicBezTo>
                          <a:pt x="0" y="3010862"/>
                          <a:pt x="11494" y="2849624"/>
                          <a:pt x="19050" y="2819400"/>
                        </a:cubicBezTo>
                        <a:cubicBezTo>
                          <a:pt x="22494" y="2805625"/>
                          <a:pt x="33114" y="2794595"/>
                          <a:pt x="38100" y="2781300"/>
                        </a:cubicBezTo>
                        <a:cubicBezTo>
                          <a:pt x="77518" y="2676185"/>
                          <a:pt x="4965" y="2823799"/>
                          <a:pt x="76200" y="2695575"/>
                        </a:cubicBezTo>
                        <a:cubicBezTo>
                          <a:pt x="93727" y="2664026"/>
                          <a:pt x="92369" y="2649870"/>
                          <a:pt x="123825" y="2628900"/>
                        </a:cubicBezTo>
                        <a:cubicBezTo>
                          <a:pt x="132179" y="2623331"/>
                          <a:pt x="142875" y="2622550"/>
                          <a:pt x="152400" y="2619375"/>
                        </a:cubicBezTo>
                        <a:cubicBezTo>
                          <a:pt x="161925" y="2609850"/>
                          <a:pt x="169200" y="2597342"/>
                          <a:pt x="180975" y="2590800"/>
                        </a:cubicBezTo>
                        <a:cubicBezTo>
                          <a:pt x="208166" y="2575694"/>
                          <a:pt x="254971" y="2568381"/>
                          <a:pt x="285750" y="2562225"/>
                        </a:cubicBezTo>
                        <a:cubicBezTo>
                          <a:pt x="317500" y="2565400"/>
                          <a:pt x="349412" y="2567237"/>
                          <a:pt x="381000" y="2571750"/>
                        </a:cubicBezTo>
                        <a:cubicBezTo>
                          <a:pt x="393959" y="2573601"/>
                          <a:pt x="407734" y="2574780"/>
                          <a:pt x="419100" y="2581275"/>
                        </a:cubicBezTo>
                        <a:cubicBezTo>
                          <a:pt x="430796" y="2587958"/>
                          <a:pt x="436899" y="2601768"/>
                          <a:pt x="447675" y="2609850"/>
                        </a:cubicBezTo>
                        <a:cubicBezTo>
                          <a:pt x="462486" y="2620958"/>
                          <a:pt x="479425" y="2628900"/>
                          <a:pt x="495300" y="2638425"/>
                        </a:cubicBezTo>
                        <a:cubicBezTo>
                          <a:pt x="504825" y="2651125"/>
                          <a:pt x="513421" y="2664578"/>
                          <a:pt x="523875" y="2676525"/>
                        </a:cubicBezTo>
                        <a:cubicBezTo>
                          <a:pt x="535702" y="2690042"/>
                          <a:pt x="550948" y="2700448"/>
                          <a:pt x="561975" y="2714625"/>
                        </a:cubicBezTo>
                        <a:cubicBezTo>
                          <a:pt x="573341" y="2729238"/>
                          <a:pt x="578502" y="2748194"/>
                          <a:pt x="590550" y="2762250"/>
                        </a:cubicBezTo>
                        <a:cubicBezTo>
                          <a:pt x="598000" y="2770942"/>
                          <a:pt x="611030" y="2773205"/>
                          <a:pt x="619125" y="2781300"/>
                        </a:cubicBezTo>
                        <a:cubicBezTo>
                          <a:pt x="630350" y="2792525"/>
                          <a:pt x="637369" y="2807347"/>
                          <a:pt x="647700" y="2819400"/>
                        </a:cubicBezTo>
                        <a:cubicBezTo>
                          <a:pt x="664988" y="2839570"/>
                          <a:pt x="704487" y="2873942"/>
                          <a:pt x="723900" y="2886075"/>
                        </a:cubicBezTo>
                        <a:cubicBezTo>
                          <a:pt x="732414" y="2891396"/>
                          <a:pt x="743495" y="2891110"/>
                          <a:pt x="752475" y="2895600"/>
                        </a:cubicBezTo>
                        <a:cubicBezTo>
                          <a:pt x="788850" y="2913787"/>
                          <a:pt x="801508" y="2929466"/>
                          <a:pt x="838200" y="2943225"/>
                        </a:cubicBezTo>
                        <a:cubicBezTo>
                          <a:pt x="850457" y="2947822"/>
                          <a:pt x="863972" y="2948347"/>
                          <a:pt x="876300" y="2952750"/>
                        </a:cubicBezTo>
                        <a:cubicBezTo>
                          <a:pt x="908504" y="2964251"/>
                          <a:pt x="937819" y="2985228"/>
                          <a:pt x="971550" y="2990850"/>
                        </a:cubicBezTo>
                        <a:cubicBezTo>
                          <a:pt x="990600" y="2994025"/>
                          <a:pt x="1009847" y="2996185"/>
                          <a:pt x="1028700" y="3000375"/>
                        </a:cubicBezTo>
                        <a:cubicBezTo>
                          <a:pt x="1038501" y="3002553"/>
                          <a:pt x="1047474" y="3007722"/>
                          <a:pt x="1057275" y="3009900"/>
                        </a:cubicBezTo>
                        <a:cubicBezTo>
                          <a:pt x="1076128" y="3014090"/>
                          <a:pt x="1095375" y="3016250"/>
                          <a:pt x="1114425" y="3019425"/>
                        </a:cubicBezTo>
                        <a:cubicBezTo>
                          <a:pt x="1165225" y="3016250"/>
                          <a:pt x="1216206" y="3015228"/>
                          <a:pt x="1266825" y="3009900"/>
                        </a:cubicBezTo>
                        <a:cubicBezTo>
                          <a:pt x="1276810" y="3008849"/>
                          <a:pt x="1286683" y="3005356"/>
                          <a:pt x="1295400" y="3000375"/>
                        </a:cubicBezTo>
                        <a:cubicBezTo>
                          <a:pt x="1309183" y="2992499"/>
                          <a:pt x="1322275" y="2983025"/>
                          <a:pt x="1333500" y="2971800"/>
                        </a:cubicBezTo>
                        <a:cubicBezTo>
                          <a:pt x="1347875" y="2957425"/>
                          <a:pt x="1358900" y="2940050"/>
                          <a:pt x="1371600" y="2924175"/>
                        </a:cubicBezTo>
                        <a:cubicBezTo>
                          <a:pt x="1374775" y="2914650"/>
                          <a:pt x="1377600" y="2905001"/>
                          <a:pt x="1381125" y="2895600"/>
                        </a:cubicBezTo>
                        <a:cubicBezTo>
                          <a:pt x="1415293" y="2804485"/>
                          <a:pt x="1388080" y="2884260"/>
                          <a:pt x="1409700" y="2819400"/>
                        </a:cubicBezTo>
                        <a:cubicBezTo>
                          <a:pt x="1412875" y="2216150"/>
                          <a:pt x="1410132" y="1612840"/>
                          <a:pt x="1419225" y="1009650"/>
                        </a:cubicBezTo>
                        <a:cubicBezTo>
                          <a:pt x="1419666" y="980381"/>
                          <a:pt x="1432534" y="952629"/>
                          <a:pt x="1438275" y="923925"/>
                        </a:cubicBezTo>
                        <a:cubicBezTo>
                          <a:pt x="1442063" y="904987"/>
                          <a:pt x="1443610" y="885628"/>
                          <a:pt x="1447800" y="866775"/>
                        </a:cubicBezTo>
                        <a:cubicBezTo>
                          <a:pt x="1452259" y="846711"/>
                          <a:pt x="1471431" y="805406"/>
                          <a:pt x="1476375" y="790575"/>
                        </a:cubicBezTo>
                        <a:cubicBezTo>
                          <a:pt x="1480515" y="778156"/>
                          <a:pt x="1481760" y="764894"/>
                          <a:pt x="1485900" y="752475"/>
                        </a:cubicBezTo>
                        <a:cubicBezTo>
                          <a:pt x="1498062" y="715990"/>
                          <a:pt x="1507403" y="699943"/>
                          <a:pt x="1524000" y="666750"/>
                        </a:cubicBezTo>
                        <a:cubicBezTo>
                          <a:pt x="1527175" y="650875"/>
                          <a:pt x="1527512" y="634156"/>
                          <a:pt x="1533525" y="619125"/>
                        </a:cubicBezTo>
                        <a:cubicBezTo>
                          <a:pt x="1540401" y="601936"/>
                          <a:pt x="1552288" y="587199"/>
                          <a:pt x="1562100" y="571500"/>
                        </a:cubicBezTo>
                        <a:cubicBezTo>
                          <a:pt x="1578744" y="544870"/>
                          <a:pt x="1584679" y="535543"/>
                          <a:pt x="1609725" y="514350"/>
                        </a:cubicBezTo>
                        <a:cubicBezTo>
                          <a:pt x="1640764" y="488086"/>
                          <a:pt x="1676224" y="466901"/>
                          <a:pt x="1704975" y="438150"/>
                        </a:cubicBezTo>
                        <a:cubicBezTo>
                          <a:pt x="1740650" y="402475"/>
                          <a:pt x="1720771" y="413835"/>
                          <a:pt x="1762125" y="400050"/>
                        </a:cubicBezTo>
                        <a:cubicBezTo>
                          <a:pt x="1810487" y="351688"/>
                          <a:pt x="1767398" y="384976"/>
                          <a:pt x="1828800" y="361950"/>
                        </a:cubicBezTo>
                        <a:cubicBezTo>
                          <a:pt x="1842095" y="356964"/>
                          <a:pt x="1853430" y="347390"/>
                          <a:pt x="1866900" y="342900"/>
                        </a:cubicBezTo>
                        <a:cubicBezTo>
                          <a:pt x="1891738" y="334621"/>
                          <a:pt x="1919682" y="335559"/>
                          <a:pt x="1943100" y="323850"/>
                        </a:cubicBezTo>
                        <a:cubicBezTo>
                          <a:pt x="1955800" y="317500"/>
                          <a:pt x="1967905" y="309786"/>
                          <a:pt x="1981200" y="304800"/>
                        </a:cubicBezTo>
                        <a:cubicBezTo>
                          <a:pt x="2010516" y="293807"/>
                          <a:pt x="2036750" y="294802"/>
                          <a:pt x="2066925" y="285750"/>
                        </a:cubicBezTo>
                        <a:cubicBezTo>
                          <a:pt x="2083302" y="280837"/>
                          <a:pt x="2098330" y="272107"/>
                          <a:pt x="2114550" y="266700"/>
                        </a:cubicBezTo>
                        <a:cubicBezTo>
                          <a:pt x="2126969" y="262560"/>
                          <a:pt x="2139950" y="260350"/>
                          <a:pt x="2152650" y="257175"/>
                        </a:cubicBezTo>
                        <a:cubicBezTo>
                          <a:pt x="2162175" y="250825"/>
                          <a:pt x="2170986" y="243245"/>
                          <a:pt x="2181225" y="238125"/>
                        </a:cubicBezTo>
                        <a:cubicBezTo>
                          <a:pt x="2204252" y="226611"/>
                          <a:pt x="2223485" y="228230"/>
                          <a:pt x="2247900" y="219075"/>
                        </a:cubicBezTo>
                        <a:cubicBezTo>
                          <a:pt x="2261195" y="214089"/>
                          <a:pt x="2272705" y="205011"/>
                          <a:pt x="2286000" y="200025"/>
                        </a:cubicBezTo>
                        <a:cubicBezTo>
                          <a:pt x="2301373" y="194260"/>
                          <a:pt x="2358793" y="183561"/>
                          <a:pt x="2371725" y="180975"/>
                        </a:cubicBezTo>
                        <a:cubicBezTo>
                          <a:pt x="2437928" y="136840"/>
                          <a:pt x="2354719" y="189478"/>
                          <a:pt x="2447925" y="142875"/>
                        </a:cubicBezTo>
                        <a:cubicBezTo>
                          <a:pt x="2537900" y="97887"/>
                          <a:pt x="2459688" y="126254"/>
                          <a:pt x="2524125" y="104775"/>
                        </a:cubicBezTo>
                        <a:cubicBezTo>
                          <a:pt x="2594324" y="52126"/>
                          <a:pt x="2528990" y="93426"/>
                          <a:pt x="2600325" y="66675"/>
                        </a:cubicBezTo>
                        <a:cubicBezTo>
                          <a:pt x="2613620" y="61689"/>
                          <a:pt x="2624955" y="52115"/>
                          <a:pt x="2638425" y="47625"/>
                        </a:cubicBezTo>
                        <a:cubicBezTo>
                          <a:pt x="2663263" y="39346"/>
                          <a:pt x="2690316" y="38299"/>
                          <a:pt x="2714625" y="28575"/>
                        </a:cubicBezTo>
                        <a:cubicBezTo>
                          <a:pt x="2777281" y="3512"/>
                          <a:pt x="2745484" y="12878"/>
                          <a:pt x="2809875" y="0"/>
                        </a:cubicBezTo>
                        <a:cubicBezTo>
                          <a:pt x="2933700" y="3175"/>
                          <a:pt x="3057799" y="700"/>
                          <a:pt x="3181350" y="9525"/>
                        </a:cubicBezTo>
                        <a:cubicBezTo>
                          <a:pt x="3192769" y="10341"/>
                          <a:pt x="3200610" y="21921"/>
                          <a:pt x="3209925" y="28575"/>
                        </a:cubicBezTo>
                        <a:cubicBezTo>
                          <a:pt x="3222843" y="37802"/>
                          <a:pt x="3235107" y="47923"/>
                          <a:pt x="3248025" y="57150"/>
                        </a:cubicBezTo>
                        <a:cubicBezTo>
                          <a:pt x="3257340" y="63804"/>
                          <a:pt x="3268505" y="68105"/>
                          <a:pt x="3276600" y="76200"/>
                        </a:cubicBezTo>
                        <a:cubicBezTo>
                          <a:pt x="3287825" y="87425"/>
                          <a:pt x="3296071" y="101295"/>
                          <a:pt x="3305175" y="114300"/>
                        </a:cubicBezTo>
                        <a:cubicBezTo>
                          <a:pt x="3431117" y="294217"/>
                          <a:pt x="3283479" y="102129"/>
                          <a:pt x="3371850" y="190500"/>
                        </a:cubicBezTo>
                        <a:cubicBezTo>
                          <a:pt x="3421886" y="240536"/>
                          <a:pt x="3381750" y="213885"/>
                          <a:pt x="3419475" y="266700"/>
                        </a:cubicBezTo>
                        <a:cubicBezTo>
                          <a:pt x="3427305" y="277661"/>
                          <a:pt x="3439968" y="284499"/>
                          <a:pt x="3448050" y="295275"/>
                        </a:cubicBezTo>
                        <a:cubicBezTo>
                          <a:pt x="3507458" y="374485"/>
                          <a:pt x="3456851" y="312876"/>
                          <a:pt x="3486150" y="371475"/>
                        </a:cubicBezTo>
                        <a:cubicBezTo>
                          <a:pt x="3491270" y="381714"/>
                          <a:pt x="3498850" y="390525"/>
                          <a:pt x="3505200" y="400050"/>
                        </a:cubicBezTo>
                        <a:cubicBezTo>
                          <a:pt x="3508375" y="412750"/>
                          <a:pt x="3512383" y="425270"/>
                          <a:pt x="3514725" y="438150"/>
                        </a:cubicBezTo>
                        <a:cubicBezTo>
                          <a:pt x="3518741" y="460239"/>
                          <a:pt x="3518805" y="483045"/>
                          <a:pt x="3524250" y="504825"/>
                        </a:cubicBezTo>
                        <a:cubicBezTo>
                          <a:pt x="3528397" y="521412"/>
                          <a:pt x="3537893" y="536230"/>
                          <a:pt x="3543300" y="552450"/>
                        </a:cubicBezTo>
                        <a:cubicBezTo>
                          <a:pt x="3555887" y="590210"/>
                          <a:pt x="3557354" y="626784"/>
                          <a:pt x="3562350" y="666750"/>
                        </a:cubicBezTo>
                        <a:cubicBezTo>
                          <a:pt x="3559175" y="793750"/>
                          <a:pt x="3558343" y="920830"/>
                          <a:pt x="3552825" y="1047750"/>
                        </a:cubicBezTo>
                        <a:cubicBezTo>
                          <a:pt x="3551144" y="1086421"/>
                          <a:pt x="3548248" y="1106477"/>
                          <a:pt x="3524250" y="1133475"/>
                        </a:cubicBezTo>
                        <a:cubicBezTo>
                          <a:pt x="3506352" y="1153611"/>
                          <a:pt x="3483264" y="1169072"/>
                          <a:pt x="3467100" y="1190625"/>
                        </a:cubicBezTo>
                        <a:cubicBezTo>
                          <a:pt x="3438899" y="1228226"/>
                          <a:pt x="3446511" y="1226883"/>
                          <a:pt x="3409950" y="1247775"/>
                        </a:cubicBezTo>
                        <a:cubicBezTo>
                          <a:pt x="3397622" y="1254820"/>
                          <a:pt x="3386016" y="1265859"/>
                          <a:pt x="3371850" y="1266825"/>
                        </a:cubicBezTo>
                        <a:cubicBezTo>
                          <a:pt x="3245105" y="1275467"/>
                          <a:pt x="3117850" y="1273175"/>
                          <a:pt x="2990850" y="1276350"/>
                        </a:cubicBezTo>
                        <a:lnTo>
                          <a:pt x="2895600" y="1285875"/>
                        </a:lnTo>
                        <a:cubicBezTo>
                          <a:pt x="2870159" y="1288702"/>
                          <a:pt x="2844982" y="1294518"/>
                          <a:pt x="2819400" y="1295400"/>
                        </a:cubicBezTo>
                        <a:cubicBezTo>
                          <a:pt x="2660713" y="1300872"/>
                          <a:pt x="2501900" y="1301750"/>
                          <a:pt x="2343150" y="1304925"/>
                        </a:cubicBezTo>
                        <a:cubicBezTo>
                          <a:pt x="2327275" y="1311275"/>
                          <a:pt x="2310818" y="1316329"/>
                          <a:pt x="2295525" y="1323975"/>
                        </a:cubicBezTo>
                        <a:cubicBezTo>
                          <a:pt x="2285286" y="1329095"/>
                          <a:pt x="2277472" y="1338516"/>
                          <a:pt x="2266950" y="1343025"/>
                        </a:cubicBezTo>
                        <a:cubicBezTo>
                          <a:pt x="2254918" y="1348182"/>
                          <a:pt x="2241550" y="1349375"/>
                          <a:pt x="2228850" y="1352550"/>
                        </a:cubicBezTo>
                        <a:cubicBezTo>
                          <a:pt x="2203450" y="1371600"/>
                          <a:pt x="2170262" y="1383282"/>
                          <a:pt x="2152650" y="1409700"/>
                        </a:cubicBezTo>
                        <a:cubicBezTo>
                          <a:pt x="2124794" y="1451484"/>
                          <a:pt x="2140469" y="1429117"/>
                          <a:pt x="2105025" y="1476375"/>
                        </a:cubicBezTo>
                        <a:cubicBezTo>
                          <a:pt x="2084403" y="1558864"/>
                          <a:pt x="2109656" y="1469560"/>
                          <a:pt x="2076450" y="1552575"/>
                        </a:cubicBezTo>
                        <a:cubicBezTo>
                          <a:pt x="2029370" y="1670276"/>
                          <a:pt x="2083026" y="1558474"/>
                          <a:pt x="2038350" y="1647825"/>
                        </a:cubicBezTo>
                        <a:cubicBezTo>
                          <a:pt x="2035175" y="1682750"/>
                          <a:pt x="2033460" y="1717839"/>
                          <a:pt x="2028825" y="1752600"/>
                        </a:cubicBezTo>
                        <a:cubicBezTo>
                          <a:pt x="2027095" y="1765576"/>
                          <a:pt x="2019300" y="1777609"/>
                          <a:pt x="2019300" y="1790700"/>
                        </a:cubicBezTo>
                        <a:cubicBezTo>
                          <a:pt x="2019300" y="1799111"/>
                          <a:pt x="2022322" y="2002814"/>
                          <a:pt x="2038350" y="2066925"/>
                        </a:cubicBezTo>
                        <a:cubicBezTo>
                          <a:pt x="2043816" y="2088787"/>
                          <a:pt x="2059858" y="2124689"/>
                          <a:pt x="2076450" y="2143125"/>
                        </a:cubicBezTo>
                        <a:cubicBezTo>
                          <a:pt x="2097476" y="2166487"/>
                          <a:pt x="2112633" y="2202177"/>
                          <a:pt x="2143125" y="2209800"/>
                        </a:cubicBezTo>
                        <a:cubicBezTo>
                          <a:pt x="2168525" y="2216150"/>
                          <a:pt x="2195016" y="2219126"/>
                          <a:pt x="2219325" y="2228850"/>
                        </a:cubicBezTo>
                        <a:cubicBezTo>
                          <a:pt x="2220648" y="2229379"/>
                          <a:pt x="2283393" y="2255559"/>
                          <a:pt x="2295525" y="2257425"/>
                        </a:cubicBezTo>
                        <a:cubicBezTo>
                          <a:pt x="2327062" y="2262277"/>
                          <a:pt x="2359025" y="2263775"/>
                          <a:pt x="2390775" y="2266950"/>
                        </a:cubicBezTo>
                        <a:cubicBezTo>
                          <a:pt x="2578892" y="2258771"/>
                          <a:pt x="2798948" y="2247900"/>
                          <a:pt x="2981325" y="2247900"/>
                        </a:cubicBezTo>
                        <a:cubicBezTo>
                          <a:pt x="3076628" y="2247900"/>
                          <a:pt x="3171825" y="2254250"/>
                          <a:pt x="3267075" y="2257425"/>
                        </a:cubicBezTo>
                        <a:cubicBezTo>
                          <a:pt x="3337151" y="2271440"/>
                          <a:pt x="3305720" y="2253480"/>
                          <a:pt x="3352800" y="2324100"/>
                        </a:cubicBezTo>
                        <a:lnTo>
                          <a:pt x="3371850" y="2352675"/>
                        </a:lnTo>
                        <a:cubicBezTo>
                          <a:pt x="3375025" y="2365375"/>
                          <a:pt x="3376218" y="2378743"/>
                          <a:pt x="3381375" y="2390775"/>
                        </a:cubicBezTo>
                        <a:cubicBezTo>
                          <a:pt x="3385884" y="2401297"/>
                          <a:pt x="3396513" y="2408592"/>
                          <a:pt x="3400425" y="2419350"/>
                        </a:cubicBezTo>
                        <a:cubicBezTo>
                          <a:pt x="3410637" y="2447432"/>
                          <a:pt x="3422233" y="2509342"/>
                          <a:pt x="3429000" y="2543175"/>
                        </a:cubicBezTo>
                        <a:cubicBezTo>
                          <a:pt x="3425825" y="2778125"/>
                          <a:pt x="3425422" y="3013129"/>
                          <a:pt x="3419475" y="3248025"/>
                        </a:cubicBezTo>
                        <a:cubicBezTo>
                          <a:pt x="3419065" y="3264209"/>
                          <a:pt x="3413877" y="3279944"/>
                          <a:pt x="3409950" y="3295650"/>
                        </a:cubicBezTo>
                        <a:cubicBezTo>
                          <a:pt x="3404013" y="3319397"/>
                          <a:pt x="3393490" y="3341123"/>
                          <a:pt x="3381375" y="3362325"/>
                        </a:cubicBezTo>
                        <a:cubicBezTo>
                          <a:pt x="3350729" y="3415956"/>
                          <a:pt x="3372059" y="3364237"/>
                          <a:pt x="3343275" y="3429000"/>
                        </a:cubicBezTo>
                        <a:cubicBezTo>
                          <a:pt x="3336331" y="3444624"/>
                          <a:pt x="3330228" y="3460616"/>
                          <a:pt x="3324225" y="3476625"/>
                        </a:cubicBezTo>
                        <a:cubicBezTo>
                          <a:pt x="3313339" y="3505654"/>
                          <a:pt x="3314764" y="3514628"/>
                          <a:pt x="3295650" y="3543300"/>
                        </a:cubicBezTo>
                        <a:cubicBezTo>
                          <a:pt x="3278038" y="3569718"/>
                          <a:pt x="3256112" y="3593082"/>
                          <a:pt x="3238500" y="3619500"/>
                        </a:cubicBezTo>
                        <a:cubicBezTo>
                          <a:pt x="3215512" y="3653981"/>
                          <a:pt x="3221857" y="3651333"/>
                          <a:pt x="3181350" y="3676650"/>
                        </a:cubicBezTo>
                        <a:cubicBezTo>
                          <a:pt x="3169309" y="3684175"/>
                          <a:pt x="3156545" y="3690714"/>
                          <a:pt x="3143250" y="3695700"/>
                        </a:cubicBezTo>
                        <a:cubicBezTo>
                          <a:pt x="3127877" y="3701465"/>
                          <a:pt x="3070457" y="3712164"/>
                          <a:pt x="3057525" y="3714750"/>
                        </a:cubicBezTo>
                        <a:cubicBezTo>
                          <a:pt x="3048000" y="3721100"/>
                          <a:pt x="3039189" y="3728680"/>
                          <a:pt x="3028950" y="3733800"/>
                        </a:cubicBezTo>
                        <a:cubicBezTo>
                          <a:pt x="3007177" y="3744686"/>
                          <a:pt x="2974487" y="3747416"/>
                          <a:pt x="2952750" y="3752850"/>
                        </a:cubicBezTo>
                        <a:cubicBezTo>
                          <a:pt x="2930326" y="3758456"/>
                          <a:pt x="2908300" y="3765550"/>
                          <a:pt x="2886075" y="3771900"/>
                        </a:cubicBezTo>
                        <a:cubicBezTo>
                          <a:pt x="2758122" y="3769289"/>
                          <a:pt x="2340810" y="3763358"/>
                          <a:pt x="2162175" y="3752850"/>
                        </a:cubicBezTo>
                        <a:cubicBezTo>
                          <a:pt x="2093571" y="3748814"/>
                          <a:pt x="2110848" y="3744490"/>
                          <a:pt x="2057400" y="3733800"/>
                        </a:cubicBezTo>
                        <a:cubicBezTo>
                          <a:pt x="2022592" y="3726838"/>
                          <a:pt x="1987550" y="3721100"/>
                          <a:pt x="1952625" y="3714750"/>
                        </a:cubicBezTo>
                        <a:cubicBezTo>
                          <a:pt x="1936750" y="3708400"/>
                          <a:pt x="1921838" y="3698671"/>
                          <a:pt x="1905000" y="3695700"/>
                        </a:cubicBezTo>
                        <a:cubicBezTo>
                          <a:pt x="1886154" y="3692374"/>
                          <a:pt x="1790640" y="3692953"/>
                          <a:pt x="1752600" y="3676650"/>
                        </a:cubicBezTo>
                        <a:cubicBezTo>
                          <a:pt x="1719973" y="3662667"/>
                          <a:pt x="1692491" y="3634045"/>
                          <a:pt x="1657350" y="3629025"/>
                        </a:cubicBezTo>
                        <a:cubicBezTo>
                          <a:pt x="1622644" y="3624067"/>
                          <a:pt x="1586258" y="3621203"/>
                          <a:pt x="1552575" y="3609975"/>
                        </a:cubicBezTo>
                        <a:cubicBezTo>
                          <a:pt x="1536355" y="3604568"/>
                          <a:pt x="1521327" y="3595838"/>
                          <a:pt x="1504950" y="3590925"/>
                        </a:cubicBezTo>
                        <a:cubicBezTo>
                          <a:pt x="1489443" y="3586273"/>
                          <a:pt x="1472832" y="3586052"/>
                          <a:pt x="1457325" y="3581400"/>
                        </a:cubicBezTo>
                        <a:cubicBezTo>
                          <a:pt x="1440948" y="3576487"/>
                          <a:pt x="1425802" y="3568101"/>
                          <a:pt x="1409700" y="3562350"/>
                        </a:cubicBezTo>
                        <a:cubicBezTo>
                          <a:pt x="1381334" y="3552219"/>
                          <a:pt x="1352379" y="3543800"/>
                          <a:pt x="1323975" y="3533775"/>
                        </a:cubicBezTo>
                        <a:cubicBezTo>
                          <a:pt x="1298394" y="3524747"/>
                          <a:pt x="1274092" y="3511779"/>
                          <a:pt x="1247775" y="3505200"/>
                        </a:cubicBezTo>
                        <a:cubicBezTo>
                          <a:pt x="1222942" y="3498992"/>
                          <a:pt x="1196997" y="3498666"/>
                          <a:pt x="1171575" y="3495675"/>
                        </a:cubicBezTo>
                        <a:cubicBezTo>
                          <a:pt x="1144699" y="3492513"/>
                          <a:pt x="1050935" y="3483311"/>
                          <a:pt x="1019175" y="3476625"/>
                        </a:cubicBezTo>
                        <a:cubicBezTo>
                          <a:pt x="980745" y="3468534"/>
                          <a:pt x="943844" y="3452921"/>
                          <a:pt x="904875" y="3448050"/>
                        </a:cubicBezTo>
                        <a:cubicBezTo>
                          <a:pt x="879475" y="3444875"/>
                          <a:pt x="853924" y="3442733"/>
                          <a:pt x="828675" y="3438525"/>
                        </a:cubicBezTo>
                        <a:cubicBezTo>
                          <a:pt x="815762" y="3436373"/>
                          <a:pt x="803654" y="3429569"/>
                          <a:pt x="790575" y="3429000"/>
                        </a:cubicBezTo>
                        <a:cubicBezTo>
                          <a:pt x="657313" y="3423206"/>
                          <a:pt x="523875" y="3422650"/>
                          <a:pt x="390525" y="3419475"/>
                        </a:cubicBezTo>
                        <a:lnTo>
                          <a:pt x="276225" y="3390900"/>
                        </a:lnTo>
                        <a:cubicBezTo>
                          <a:pt x="231965" y="3379835"/>
                          <a:pt x="233363" y="3382963"/>
                          <a:pt x="209550" y="337185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4FB3C7A-A21D-0325-8850-17410FC1A4A5}"/>
              </a:ext>
            </a:extLst>
          </p:cNvPr>
          <p:cNvSpPr txBox="1"/>
          <p:nvPr/>
        </p:nvSpPr>
        <p:spPr>
          <a:xfrm>
            <a:off x="2884108" y="5398084"/>
            <a:ext cx="1600200" cy="338138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“ITMM”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836320AB-3021-6EA5-6B2E-393365E68057}"/>
              </a:ext>
            </a:extLst>
          </p:cNvPr>
          <p:cNvSpPr txBox="1">
            <a:spLocks/>
          </p:cNvSpPr>
          <p:nvPr/>
        </p:nvSpPr>
        <p:spPr bwMode="auto">
          <a:xfrm>
            <a:off x="7129001" y="1188975"/>
            <a:ext cx="5782193" cy="2737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defRPr sz="1800" b="1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0" indent="0" algn="l" rtl="0" eaLnBrk="0" fontAlgn="base" hangingPunct="0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defRPr sz="1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73736" indent="-173736" algn="l" rtl="0" eaLnBrk="0" fontAlgn="base" hangingPunct="0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466344" indent="-237744" algn="l" rtl="0" eaLnBrk="0" fontAlgn="base" hangingPunct="0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685800" indent="-173736" algn="l" rtl="0" eaLnBrk="0" fontAlgn="base" hangingPunct="0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732235" indent="-173831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32235" indent="-173831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31044" indent="-172641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2235" indent="-173831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" panose="00000500000000000000" pitchFamily="2" charset="0"/>
                <a:cs typeface="Arial" panose="020B0604020202020204" pitchFamily="34" charset="0"/>
              </a:rPr>
              <a:t>Coolant-oriented Architecture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58763" marR="0" lvl="2" indent="-2571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" panose="00000500000000000000" pitchFamily="2" charset="0"/>
                <a:cs typeface="Arial" panose="020B0604020202020204" pitchFamily="34" charset="0"/>
              </a:rPr>
              <a:t>Flexible heat scavenging</a:t>
            </a:r>
          </a:p>
          <a:p>
            <a:pPr marL="579946" marR="0" lvl="3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" panose="00000500000000000000" pitchFamily="2" charset="0"/>
                <a:cs typeface="Arial" panose="020B0604020202020204" pitchFamily="34" charset="0"/>
              </a:rPr>
              <a:t>Heat to be collected starting from lower temperature level</a:t>
            </a:r>
          </a:p>
          <a:p>
            <a:pPr marL="579946" marR="0" lvl="3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altLang="en-US" sz="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58763" lvl="2" indent="-257175" defTabSz="914400" eaLnBrk="1" hangingPunct="1">
              <a:buFont typeface="Arial" panose="020B0604020202020204" pitchFamily="34" charset="0"/>
              <a:buChar char="•"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" panose="00000500000000000000" pitchFamily="2" charset="0"/>
                <a:cs typeface="Arial" panose="020B0604020202020204" pitchFamily="34" charset="0"/>
              </a:rPr>
              <a:t>Standard control strategy through different platform</a:t>
            </a:r>
          </a:p>
          <a:p>
            <a:pPr marL="1588" lvl="2" indent="0" defTabSz="914400" eaLnBrk="1" hangingPunct="1">
              <a:buNone/>
            </a:pPr>
            <a:endParaRPr lang="en-US" altLang="en-US" sz="800" dirty="0">
              <a:solidFill>
                <a:sysClr val="windowText" lastClr="000000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58763" lvl="2" indent="-257175" defTabSz="914400" eaLnBrk="1" hangingPunct="1"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ysClr val="windowText" lastClr="000000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Power control parameters:</a:t>
            </a:r>
          </a:p>
          <a:p>
            <a:pPr marL="579438" lvl="3" indent="-285750" defTabSz="914400" eaLnBrk="1" hangingPunct="1">
              <a:buFont typeface="Wingdings" panose="05000000000000000000" pitchFamily="2" charset="2"/>
              <a:buChar char="Ø"/>
            </a:pPr>
            <a:r>
              <a:rPr lang="en-US" altLang="en-US" sz="1400" b="1" dirty="0">
                <a:solidFill>
                  <a:sysClr val="windowText" lastClr="000000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Flow rate </a:t>
            </a:r>
            <a:r>
              <a:rPr lang="en-US" altLang="en-US" sz="1400" dirty="0">
                <a:solidFill>
                  <a:sysClr val="windowText" lastClr="000000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(distribution)</a:t>
            </a:r>
          </a:p>
          <a:p>
            <a:pPr marL="579438" lvl="3" indent="-285750" defTabSz="914400" eaLnBrk="1" hangingPunct="1">
              <a:buFont typeface="Wingdings" panose="05000000000000000000" pitchFamily="2" charset="2"/>
              <a:buChar char="Ø"/>
            </a:pPr>
            <a:r>
              <a:rPr lang="en-US" altLang="en-US" sz="1400" b="1" dirty="0">
                <a:solidFill>
                  <a:sysClr val="windowText" lastClr="000000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Temperature Level </a:t>
            </a:r>
            <a:r>
              <a:rPr lang="en-US" altLang="en-US" sz="1400" dirty="0">
                <a:solidFill>
                  <a:sysClr val="windowText" lastClr="000000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(for single users)</a:t>
            </a:r>
          </a:p>
          <a:p>
            <a:pPr marL="258763" lvl="2" indent="-257175" defTabSz="914400" eaLnBrk="1" hangingPunct="1">
              <a:buFont typeface="Arial" panose="020B0604020202020204" pitchFamily="34" charset="0"/>
              <a:buChar char="•"/>
            </a:pPr>
            <a:endParaRPr lang="en-US" altLang="en-US" sz="1600" dirty="0">
              <a:solidFill>
                <a:sysClr val="windowText" lastClr="000000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639763" lvl="4" indent="-257175" defTabSz="914400" eaLnBrk="1" hangingPunct="1">
              <a:buFont typeface="Arial" panose="020B0604020202020204" pitchFamily="34" charset="0"/>
              <a:buNone/>
            </a:pPr>
            <a:endParaRPr lang="en-US" altLang="en-US" sz="1600" dirty="0">
              <a:solidFill>
                <a:sysClr val="windowText" lastClr="000000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9AB5D3C6-0538-AC0E-34A0-90327591FAC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6657" t="16806" r="10070" b="19702"/>
          <a:stretch/>
        </p:blipFill>
        <p:spPr>
          <a:xfrm>
            <a:off x="7826367" y="4100959"/>
            <a:ext cx="1364748" cy="66539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78C17343-2811-7798-FCB6-50B9D1A4B5B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3" b="91063" l="9984" r="89855">
                        <a14:foregroundMark x1="63929" y1="91063" x2="64573" y2="91063"/>
                      </a14:backgroundRemoval>
                    </a14:imgEffect>
                  </a14:imgLayer>
                </a14:imgProps>
              </a:ext>
            </a:extLst>
          </a:blip>
          <a:srcRect l="14812" t="8072" r="18331" b="6786"/>
          <a:stretch/>
        </p:blipFill>
        <p:spPr>
          <a:xfrm>
            <a:off x="11646221" y="4131155"/>
            <a:ext cx="786223" cy="667512"/>
          </a:xfrm>
          <a:prstGeom prst="rect">
            <a:avLst/>
          </a:prstGeom>
        </p:spPr>
      </p:pic>
      <p:sp>
        <p:nvSpPr>
          <p:cNvPr id="60" name="TextBox 14">
            <a:extLst>
              <a:ext uri="{FF2B5EF4-FFF2-40B4-BE49-F238E27FC236}">
                <a16:creationId xmlns:a16="http://schemas.microsoft.com/office/drawing/2014/main" id="{CCFC3D7E-F56B-0E08-F17C-297966EF15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36710" y="3906603"/>
            <a:ext cx="8429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</a:rPr>
              <a:t>EDM</a:t>
            </a:r>
          </a:p>
        </p:txBody>
      </p:sp>
      <p:sp>
        <p:nvSpPr>
          <p:cNvPr id="61" name="TextBox 14">
            <a:extLst>
              <a:ext uri="{FF2B5EF4-FFF2-40B4-BE49-F238E27FC236}">
                <a16:creationId xmlns:a16="http://schemas.microsoft.com/office/drawing/2014/main" id="{3A8A7B8F-2AFD-8D49-8278-62D18AC706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7508" y="3882272"/>
            <a:ext cx="8429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</a:rPr>
              <a:t>Battery</a:t>
            </a:r>
          </a:p>
        </p:txBody>
      </p:sp>
      <p:pic>
        <p:nvPicPr>
          <p:cNvPr id="62" name="Immagine 2" descr="Immagine che contiene giocattolo&#10;&#10;Descrizione generata automaticamente">
            <a:extLst>
              <a:ext uri="{FF2B5EF4-FFF2-40B4-BE49-F238E27FC236}">
                <a16:creationId xmlns:a16="http://schemas.microsoft.com/office/drawing/2014/main" id="{E32C6406-4F72-C799-64BB-9257112F39B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348" b="80435" l="21370" r="85481">
                        <a14:foregroundMark x1="35073" y1="19348" x2="35073" y2="19348"/>
                        <a14:foregroundMark x1="38336" y1="20652" x2="38336" y2="20652"/>
                        <a14:foregroundMark x1="81729" y1="38696" x2="82708" y2="61087"/>
                        <a14:foregroundMark x1="21533" y1="59348" x2="22838" y2="69783"/>
                        <a14:foregroundMark x1="83197" y1="34130" x2="85481" y2="434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49" t="16631" r="11685" b="12075"/>
          <a:stretch/>
        </p:blipFill>
        <p:spPr>
          <a:xfrm>
            <a:off x="9735976" y="5223577"/>
            <a:ext cx="1083417" cy="809466"/>
          </a:xfrm>
          <a:prstGeom prst="rect">
            <a:avLst/>
          </a:prstGeom>
        </p:spPr>
      </p:pic>
      <p:sp>
        <p:nvSpPr>
          <p:cNvPr id="63" name="Oval 62">
            <a:extLst>
              <a:ext uri="{FF2B5EF4-FFF2-40B4-BE49-F238E27FC236}">
                <a16:creationId xmlns:a16="http://schemas.microsoft.com/office/drawing/2014/main" id="{DAA34D00-3A89-A506-5650-832E4AF075BC}"/>
              </a:ext>
            </a:extLst>
          </p:cNvPr>
          <p:cNvSpPr/>
          <p:nvPr/>
        </p:nvSpPr>
        <p:spPr>
          <a:xfrm>
            <a:off x="10494981" y="6177980"/>
            <a:ext cx="36000" cy="36000"/>
          </a:xfrm>
          <a:prstGeom prst="ellipse">
            <a:avLst/>
          </a:prstGeom>
          <a:solidFill>
            <a:srgbClr val="DC291E"/>
          </a:solidFill>
          <a:ln w="25400" cap="flat" cmpd="sng" algn="ctr">
            <a:solidFill>
              <a:srgbClr val="DC291E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29B36A9E-4595-FE2F-58AB-2A8DDD9F976A}"/>
              </a:ext>
            </a:extLst>
          </p:cNvPr>
          <p:cNvSpPr/>
          <p:nvPr/>
        </p:nvSpPr>
        <p:spPr>
          <a:xfrm>
            <a:off x="10205161" y="6183671"/>
            <a:ext cx="36000" cy="36000"/>
          </a:xfrm>
          <a:prstGeom prst="ellipse">
            <a:avLst/>
          </a:prstGeom>
          <a:solidFill>
            <a:srgbClr val="01A0E9"/>
          </a:solidFill>
          <a:ln w="25400" cap="flat" cmpd="sng" algn="ctr">
            <a:solidFill>
              <a:srgbClr val="01A0E9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6B8F5DE9-7719-9359-F217-3D6B9931E8A1}"/>
              </a:ext>
            </a:extLst>
          </p:cNvPr>
          <p:cNvCxnSpPr>
            <a:cxnSpLocks/>
          </p:cNvCxnSpPr>
          <p:nvPr/>
        </p:nvCxnSpPr>
        <p:spPr>
          <a:xfrm flipV="1">
            <a:off x="10510113" y="5904324"/>
            <a:ext cx="0" cy="253475"/>
          </a:xfrm>
          <a:prstGeom prst="straightConnector1">
            <a:avLst/>
          </a:prstGeom>
          <a:noFill/>
          <a:ln w="25400" cap="flat" cmpd="sng" algn="ctr">
            <a:solidFill>
              <a:srgbClr val="DC291E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6E1CA1DA-4721-C0BA-01BA-F83DCF1E5E28}"/>
              </a:ext>
            </a:extLst>
          </p:cNvPr>
          <p:cNvCxnSpPr>
            <a:cxnSpLocks/>
          </p:cNvCxnSpPr>
          <p:nvPr/>
        </p:nvCxnSpPr>
        <p:spPr>
          <a:xfrm flipV="1">
            <a:off x="10223161" y="5904324"/>
            <a:ext cx="0" cy="253475"/>
          </a:xfrm>
          <a:prstGeom prst="straightConnector1">
            <a:avLst/>
          </a:prstGeom>
          <a:noFill/>
          <a:ln w="25400" cap="flat" cmpd="sng" algn="ctr">
            <a:solidFill>
              <a:srgbClr val="01A0E9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67" name="Picture 40">
            <a:extLst>
              <a:ext uri="{FF2B5EF4-FFF2-40B4-BE49-F238E27FC236}">
                <a16:creationId xmlns:a16="http://schemas.microsoft.com/office/drawing/2014/main" id="{1E09571A-4A64-2D46-4D92-43E81C270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2381" y="5444596"/>
            <a:ext cx="1222784" cy="993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TextBox 14">
            <a:extLst>
              <a:ext uri="{FF2B5EF4-FFF2-40B4-BE49-F238E27FC236}">
                <a16:creationId xmlns:a16="http://schemas.microsoft.com/office/drawing/2014/main" id="{BA676F70-5E89-037C-0362-35CAC5E1AC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7992" y="5085077"/>
            <a:ext cx="8429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</a:rPr>
              <a:t>Ambient</a:t>
            </a:r>
          </a:p>
        </p:txBody>
      </p:sp>
      <p:sp>
        <p:nvSpPr>
          <p:cNvPr id="69" name="TextBox 14">
            <a:extLst>
              <a:ext uri="{FF2B5EF4-FFF2-40B4-BE49-F238E27FC236}">
                <a16:creationId xmlns:a16="http://schemas.microsoft.com/office/drawing/2014/main" id="{A35EE8BB-A59A-A315-0A55-C83BB12F4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57335" y="5151091"/>
            <a:ext cx="8429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</a:rPr>
              <a:t>Cabin</a:t>
            </a:r>
          </a:p>
        </p:txBody>
      </p:sp>
      <p:pic>
        <p:nvPicPr>
          <p:cNvPr id="70" name="Graphic 69" descr="Arrow: Slight curve with solid fill">
            <a:extLst>
              <a:ext uri="{FF2B5EF4-FFF2-40B4-BE49-F238E27FC236}">
                <a16:creationId xmlns:a16="http://schemas.microsoft.com/office/drawing/2014/main" id="{5DBCA85E-66BE-D7B9-B377-F7EA6018FC2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18701729">
            <a:off x="10743196" y="4605782"/>
            <a:ext cx="914400" cy="535863"/>
          </a:xfrm>
          <a:prstGeom prst="rect">
            <a:avLst/>
          </a:prstGeom>
        </p:spPr>
      </p:pic>
      <p:pic>
        <p:nvPicPr>
          <p:cNvPr id="71" name="Graphic 70" descr="Arrow: Slight curve with solid fill">
            <a:extLst>
              <a:ext uri="{FF2B5EF4-FFF2-40B4-BE49-F238E27FC236}">
                <a16:creationId xmlns:a16="http://schemas.microsoft.com/office/drawing/2014/main" id="{7EAA0CC5-0714-6684-955E-D6D48B6187A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7959155">
            <a:off x="10475678" y="4349741"/>
            <a:ext cx="914400" cy="535863"/>
          </a:xfrm>
          <a:prstGeom prst="rect">
            <a:avLst/>
          </a:prstGeom>
        </p:spPr>
      </p:pic>
      <p:pic>
        <p:nvPicPr>
          <p:cNvPr id="72" name="Graphic 71" descr="Arrow: Slight curve with solid fill">
            <a:extLst>
              <a:ext uri="{FF2B5EF4-FFF2-40B4-BE49-F238E27FC236}">
                <a16:creationId xmlns:a16="http://schemas.microsoft.com/office/drawing/2014/main" id="{6205FCB2-7268-5A84-5E1D-14E9A0E39C9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18701729">
            <a:off x="8923396" y="5807270"/>
            <a:ext cx="914400" cy="535863"/>
          </a:xfrm>
          <a:prstGeom prst="rect">
            <a:avLst/>
          </a:prstGeom>
        </p:spPr>
      </p:pic>
      <p:pic>
        <p:nvPicPr>
          <p:cNvPr id="73" name="Graphic 72" descr="Arrow: Slight curve with solid fill">
            <a:extLst>
              <a:ext uri="{FF2B5EF4-FFF2-40B4-BE49-F238E27FC236}">
                <a16:creationId xmlns:a16="http://schemas.microsoft.com/office/drawing/2014/main" id="{58C57117-C93D-9E4D-A6B3-32C8B3E624B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7959155">
            <a:off x="8655878" y="5551229"/>
            <a:ext cx="914400" cy="535863"/>
          </a:xfrm>
          <a:prstGeom prst="rect">
            <a:avLst/>
          </a:prstGeom>
        </p:spPr>
      </p:pic>
      <p:pic>
        <p:nvPicPr>
          <p:cNvPr id="74" name="Graphic 73" descr="Arrow: Slight curve with solid fill">
            <a:extLst>
              <a:ext uri="{FF2B5EF4-FFF2-40B4-BE49-F238E27FC236}">
                <a16:creationId xmlns:a16="http://schemas.microsoft.com/office/drawing/2014/main" id="{82415AC6-5892-0A1C-140E-9890559F6C0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13027574">
            <a:off x="9283243" y="4370612"/>
            <a:ext cx="914400" cy="535863"/>
          </a:xfrm>
          <a:prstGeom prst="rect">
            <a:avLst/>
          </a:prstGeom>
        </p:spPr>
      </p:pic>
      <p:pic>
        <p:nvPicPr>
          <p:cNvPr id="75" name="Graphic 74" descr="Arrow: Slight curve with solid fill">
            <a:extLst>
              <a:ext uri="{FF2B5EF4-FFF2-40B4-BE49-F238E27FC236}">
                <a16:creationId xmlns:a16="http://schemas.microsoft.com/office/drawing/2014/main" id="{4DD06D50-386A-BF87-8FB9-15AE5FF723C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2285000">
            <a:off x="9037767" y="4635507"/>
            <a:ext cx="914400" cy="535863"/>
          </a:xfrm>
          <a:prstGeom prst="rect">
            <a:avLst/>
          </a:prstGeom>
        </p:spPr>
      </p:pic>
      <p:pic>
        <p:nvPicPr>
          <p:cNvPr id="76" name="Graphic 75" descr="Arrow: Slight curve with solid fill">
            <a:extLst>
              <a:ext uri="{FF2B5EF4-FFF2-40B4-BE49-F238E27FC236}">
                <a16:creationId xmlns:a16="http://schemas.microsoft.com/office/drawing/2014/main" id="{46A6CCDF-216D-D3BD-32CD-DD6E2EB2199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13027574">
            <a:off x="10921970" y="5442003"/>
            <a:ext cx="914400" cy="535863"/>
          </a:xfrm>
          <a:prstGeom prst="rect">
            <a:avLst/>
          </a:prstGeom>
        </p:spPr>
      </p:pic>
      <p:pic>
        <p:nvPicPr>
          <p:cNvPr id="77" name="Graphic 76" descr="Arrow: Slight curve with solid fill">
            <a:extLst>
              <a:ext uri="{FF2B5EF4-FFF2-40B4-BE49-F238E27FC236}">
                <a16:creationId xmlns:a16="http://schemas.microsoft.com/office/drawing/2014/main" id="{197BAD02-AC61-661D-4D3D-13EDD8FFA2D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2285000">
            <a:off x="10676494" y="5706898"/>
            <a:ext cx="914400" cy="535863"/>
          </a:xfrm>
          <a:prstGeom prst="rect">
            <a:avLst/>
          </a:prstGeom>
        </p:spPr>
      </p:pic>
      <p:grpSp>
        <p:nvGrpSpPr>
          <p:cNvPr id="78" name="Group 77">
            <a:extLst>
              <a:ext uri="{FF2B5EF4-FFF2-40B4-BE49-F238E27FC236}">
                <a16:creationId xmlns:a16="http://schemas.microsoft.com/office/drawing/2014/main" id="{7FFB5B4D-A678-93E5-A1DC-9D78707DD20B}"/>
              </a:ext>
            </a:extLst>
          </p:cNvPr>
          <p:cNvGrpSpPr>
            <a:grpSpLocks noChangeAspect="1"/>
          </p:cNvGrpSpPr>
          <p:nvPr/>
        </p:nvGrpSpPr>
        <p:grpSpPr>
          <a:xfrm>
            <a:off x="7566949" y="5371625"/>
            <a:ext cx="1165059" cy="1089384"/>
            <a:chOff x="6987118" y="3295620"/>
            <a:chExt cx="1173163" cy="1096962"/>
          </a:xfrm>
        </p:grpSpPr>
        <p:pic>
          <p:nvPicPr>
            <p:cNvPr id="79" name="Graphic 31" descr="Earth globe: Africa and Europe with solid fill">
              <a:extLst>
                <a:ext uri="{FF2B5EF4-FFF2-40B4-BE49-F238E27FC236}">
                  <a16:creationId xmlns:a16="http://schemas.microsoft.com/office/drawing/2014/main" id="{242579EB-54DF-0FD6-7FC0-0134A143E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7110943" y="3478182"/>
              <a:ext cx="914400" cy="914400"/>
            </a:xfrm>
            <a:prstGeom prst="rect">
              <a:avLst/>
            </a:prstGeom>
          </p:spPr>
        </p:pic>
        <p:pic>
          <p:nvPicPr>
            <p:cNvPr id="80" name="Graphic 34" descr="Snowflake with solid fill">
              <a:extLst>
                <a:ext uri="{FF2B5EF4-FFF2-40B4-BE49-F238E27FC236}">
                  <a16:creationId xmlns:a16="http://schemas.microsoft.com/office/drawing/2014/main" id="{77D2ABD5-339D-DDC1-8C72-DE0C26563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6987118" y="3295620"/>
              <a:ext cx="395288" cy="395287"/>
            </a:xfrm>
            <a:prstGeom prst="rect">
              <a:avLst/>
            </a:prstGeom>
          </p:spPr>
        </p:pic>
        <p:pic>
          <p:nvPicPr>
            <p:cNvPr id="81" name="Graphic 37" descr="Sun with solid fill">
              <a:extLst>
                <a:ext uri="{FF2B5EF4-FFF2-40B4-BE49-F238E27FC236}">
                  <a16:creationId xmlns:a16="http://schemas.microsoft.com/office/drawing/2014/main" id="{E8027C7F-609F-9C77-BE51-201F3E989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7764993" y="3295620"/>
              <a:ext cx="395288" cy="395287"/>
            </a:xfrm>
            <a:prstGeom prst="rect">
              <a:avLst/>
            </a:prstGeom>
          </p:spPr>
        </p:pic>
      </p:grpSp>
      <p:sp>
        <p:nvSpPr>
          <p:cNvPr id="82" name="TextBox 14">
            <a:extLst>
              <a:ext uri="{FF2B5EF4-FFF2-40B4-BE49-F238E27FC236}">
                <a16:creationId xmlns:a16="http://schemas.microsoft.com/office/drawing/2014/main" id="{88B69B6B-95B0-5569-8C25-BED42BDFB3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75941" y="789052"/>
            <a:ext cx="84296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</a:rPr>
              <a:t>WG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</a:rPr>
              <a:t>50-50</a:t>
            </a:r>
          </a:p>
        </p:txBody>
      </p:sp>
      <p:pic>
        <p:nvPicPr>
          <p:cNvPr id="83" name="Graphic 82" descr="Arrow circle with solid fill">
            <a:extLst>
              <a:ext uri="{FF2B5EF4-FFF2-40B4-BE49-F238E27FC236}">
                <a16:creationId xmlns:a16="http://schemas.microsoft.com/office/drawing/2014/main" id="{385084C8-4F7E-F787-6CEF-1B5A4764B9A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1974030" y="400970"/>
            <a:ext cx="1236556" cy="1236556"/>
          </a:xfrm>
          <a:prstGeom prst="rect">
            <a:avLst/>
          </a:prstGeom>
        </p:spPr>
      </p:pic>
      <p:cxnSp>
        <p:nvCxnSpPr>
          <p:cNvPr id="84" name="Connector: Elbow 83">
            <a:extLst>
              <a:ext uri="{FF2B5EF4-FFF2-40B4-BE49-F238E27FC236}">
                <a16:creationId xmlns:a16="http://schemas.microsoft.com/office/drawing/2014/main" id="{64F34FCF-0207-7652-C67E-265362E5324B}"/>
              </a:ext>
            </a:extLst>
          </p:cNvPr>
          <p:cNvCxnSpPr>
            <a:cxnSpLocks/>
            <a:stCxn id="89" idx="0"/>
            <a:endCxn id="26" idx="4"/>
          </p:cNvCxnSpPr>
          <p:nvPr/>
        </p:nvCxnSpPr>
        <p:spPr>
          <a:xfrm rot="5400000" flipH="1" flipV="1">
            <a:off x="3588607" y="3957708"/>
            <a:ext cx="555105" cy="870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rgbClr val="DC291E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85" name="Picture 84">
            <a:extLst>
              <a:ext uri="{FF2B5EF4-FFF2-40B4-BE49-F238E27FC236}">
                <a16:creationId xmlns:a16="http://schemas.microsoft.com/office/drawing/2014/main" id="{2A00E76F-94AC-4714-4576-70E5EA09B9F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027" b="89730" l="1220" r="91057">
                        <a14:foregroundMark x1="9756" y1="23784" x2="9756" y2="12973"/>
                        <a14:foregroundMark x1="5691" y1="14595" x2="1220" y2="22703"/>
                        <a14:foregroundMark x1="91463" y1="51892" x2="91463" y2="36216"/>
                        <a14:foregroundMark x1="64634" y1="7027" x2="76829" y2="7027"/>
                      </a14:backgroundRemoval>
                    </a14:imgEffect>
                  </a14:imgLayer>
                </a14:imgProps>
              </a:ext>
            </a:extLst>
          </a:blip>
          <a:srcRect b="6850"/>
          <a:stretch/>
        </p:blipFill>
        <p:spPr>
          <a:xfrm>
            <a:off x="3621979" y="3760965"/>
            <a:ext cx="454716" cy="318538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cxnSp>
        <p:nvCxnSpPr>
          <p:cNvPr id="86" name="Connector: Elbow 85">
            <a:extLst>
              <a:ext uri="{FF2B5EF4-FFF2-40B4-BE49-F238E27FC236}">
                <a16:creationId xmlns:a16="http://schemas.microsoft.com/office/drawing/2014/main" id="{0A7555E6-5918-1B17-B3C8-962FAB9426E6}"/>
              </a:ext>
            </a:extLst>
          </p:cNvPr>
          <p:cNvCxnSpPr>
            <a:cxnSpLocks/>
            <a:stCxn id="88" idx="0"/>
            <a:endCxn id="23" idx="4"/>
          </p:cNvCxnSpPr>
          <p:nvPr/>
        </p:nvCxnSpPr>
        <p:spPr>
          <a:xfrm rot="5400000" flipH="1" flipV="1">
            <a:off x="4101595" y="3893251"/>
            <a:ext cx="426909" cy="1589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rgbClr val="66CCFF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87" name="Picture 86">
            <a:extLst>
              <a:ext uri="{FF2B5EF4-FFF2-40B4-BE49-F238E27FC236}">
                <a16:creationId xmlns:a16="http://schemas.microsoft.com/office/drawing/2014/main" id="{E24CED7F-B98C-959F-DAF1-3574E0A60ED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027" b="89730" l="1220" r="91057">
                        <a14:foregroundMark x1="9756" y1="23784" x2="9756" y2="12973"/>
                        <a14:foregroundMark x1="5691" y1="14595" x2="1220" y2="22703"/>
                        <a14:foregroundMark x1="91463" y1="51892" x2="91463" y2="36216"/>
                        <a14:foregroundMark x1="64634" y1="7027" x2="76829" y2="7027"/>
                      </a14:backgroundRemoval>
                    </a14:imgEffect>
                  </a14:imgLayer>
                </a14:imgProps>
              </a:ext>
            </a:extLst>
          </a:blip>
          <a:srcRect b="6850"/>
          <a:stretch/>
        </p:blipFill>
        <p:spPr>
          <a:xfrm>
            <a:off x="4084325" y="3757534"/>
            <a:ext cx="454716" cy="318538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88" name="Oval 87">
            <a:extLst>
              <a:ext uri="{FF2B5EF4-FFF2-40B4-BE49-F238E27FC236}">
                <a16:creationId xmlns:a16="http://schemas.microsoft.com/office/drawing/2014/main" id="{E83BF357-D383-BB2A-A773-8A576DEE3332}"/>
              </a:ext>
            </a:extLst>
          </p:cNvPr>
          <p:cNvSpPr/>
          <p:nvPr/>
        </p:nvSpPr>
        <p:spPr>
          <a:xfrm>
            <a:off x="4296255" y="4107499"/>
            <a:ext cx="36000" cy="36000"/>
          </a:xfrm>
          <a:prstGeom prst="ellipse">
            <a:avLst/>
          </a:prstGeom>
          <a:solidFill>
            <a:srgbClr val="00B0F0"/>
          </a:solidFill>
          <a:ln w="25400" cap="flat" cmpd="sng" algn="ctr">
            <a:solidFill>
              <a:srgbClr val="66CCFF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3C54EAE8-F5B8-BE47-F2A9-D223C7906180}"/>
              </a:ext>
            </a:extLst>
          </p:cNvPr>
          <p:cNvSpPr/>
          <p:nvPr/>
        </p:nvSpPr>
        <p:spPr>
          <a:xfrm>
            <a:off x="3847724" y="4235695"/>
            <a:ext cx="36000" cy="36000"/>
          </a:xfrm>
          <a:prstGeom prst="ellipse">
            <a:avLst/>
          </a:prstGeom>
          <a:solidFill>
            <a:srgbClr val="DC291E"/>
          </a:solidFill>
          <a:ln w="25400" cap="flat" cmpd="sng" algn="ctr">
            <a:solidFill>
              <a:srgbClr val="DC291E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0" name="Picture 40">
            <a:extLst>
              <a:ext uri="{FF2B5EF4-FFF2-40B4-BE49-F238E27FC236}">
                <a16:creationId xmlns:a16="http://schemas.microsoft.com/office/drawing/2014/main" id="{9506C552-F9C2-DA15-6895-B7A149176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717" y="2496542"/>
            <a:ext cx="649516" cy="52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D2B68917-4505-16C6-8819-3C17C595D9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16" b="92453" l="3784" r="91892">
                        <a14:foregroundMark x1="9189" y1="39623" x2="9189" y2="39623"/>
                        <a14:foregroundMark x1="11351" y1="13836" x2="24324" y2="10063"/>
                        <a14:foregroundMark x1="25405" y1="9434" x2="30811" y2="5660"/>
                        <a14:foregroundMark x1="3784" y1="13836" x2="25405" y2="2516"/>
                        <a14:foregroundMark x1="50811" y1="86164" x2="77838" y2="81132"/>
                        <a14:foregroundMark x1="63243" y1="91824" x2="70811" y2="92453"/>
                        <a14:foregroundMark x1="91892" y1="59119" x2="91351" y2="54088"/>
                        <a14:foregroundMark x1="60541" y1="15094" x2="75135" y2="27673"/>
                        <a14:foregroundMark x1="80541" y1="32704" x2="78378" y2="3144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59260" y="6157799"/>
            <a:ext cx="972676" cy="835976"/>
          </a:xfrm>
          <a:prstGeom prst="rect">
            <a:avLst/>
          </a:prstGeom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C735C728-840F-1982-0E10-23D6BCD96604}"/>
              </a:ext>
            </a:extLst>
          </p:cNvPr>
          <p:cNvSpPr txBox="1"/>
          <p:nvPr/>
        </p:nvSpPr>
        <p:spPr>
          <a:xfrm>
            <a:off x="3426270" y="1578231"/>
            <a:ext cx="46279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000" b="1" dirty="0">
                <a:latin typeface="Montserrat" panose="00000500000000000000" pitchFamily="2" charset="0"/>
              </a:rPr>
              <a:t>4w</a:t>
            </a:r>
            <a:r>
              <a:rPr lang="it-IT" sz="1000" b="1" baseline="-25000" dirty="0">
                <a:latin typeface="Montserrat" panose="00000500000000000000" pitchFamily="2" charset="0"/>
              </a:rPr>
              <a:t>p</a:t>
            </a:r>
            <a:endParaRPr lang="en-US" sz="1000" b="1" baseline="-25000" dirty="0">
              <a:latin typeface="Montserrat" panose="00000500000000000000" pitchFamily="2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8B595DF-83D3-18BE-B9C6-93A8870AEB82}"/>
              </a:ext>
            </a:extLst>
          </p:cNvPr>
          <p:cNvSpPr txBox="1"/>
          <p:nvPr/>
        </p:nvSpPr>
        <p:spPr>
          <a:xfrm>
            <a:off x="4502026" y="2014329"/>
            <a:ext cx="46279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000" b="1" dirty="0">
                <a:latin typeface="Montserrat" panose="00000500000000000000" pitchFamily="2" charset="0"/>
              </a:rPr>
              <a:t>4w</a:t>
            </a:r>
            <a:r>
              <a:rPr lang="it-IT" sz="1000" b="1" baseline="-25000" dirty="0">
                <a:latin typeface="Montserrat" panose="00000500000000000000" pitchFamily="2" charset="0"/>
              </a:rPr>
              <a:t>p</a:t>
            </a:r>
            <a:endParaRPr lang="en-US" sz="1000" b="1" baseline="-25000" dirty="0">
              <a:latin typeface="Montserrat" panose="00000500000000000000" pitchFamily="2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4E2B6D1F-398B-88B4-8193-14FCF0B8A363}"/>
              </a:ext>
            </a:extLst>
          </p:cNvPr>
          <p:cNvSpPr txBox="1"/>
          <p:nvPr/>
        </p:nvSpPr>
        <p:spPr>
          <a:xfrm>
            <a:off x="3935386" y="4224677"/>
            <a:ext cx="46279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000" b="1" dirty="0">
                <a:latin typeface="Montserrat" panose="00000500000000000000" pitchFamily="2" charset="0"/>
              </a:rPr>
              <a:t>4w</a:t>
            </a:r>
            <a:r>
              <a:rPr lang="it-IT" sz="1000" b="1" baseline="-25000" dirty="0">
                <a:latin typeface="Montserrat" panose="00000500000000000000" pitchFamily="2" charset="0"/>
              </a:rPr>
              <a:t>s</a:t>
            </a:r>
            <a:endParaRPr lang="en-US" sz="1000" b="1" baseline="-25000" dirty="0">
              <a:latin typeface="Montserrat" panose="00000500000000000000" pitchFamily="2" charset="0"/>
            </a:endParaRPr>
          </a:p>
        </p:txBody>
      </p:sp>
      <p:sp>
        <p:nvSpPr>
          <p:cNvPr id="96" name="Arrow: Curved Right 95">
            <a:extLst>
              <a:ext uri="{FF2B5EF4-FFF2-40B4-BE49-F238E27FC236}">
                <a16:creationId xmlns:a16="http://schemas.microsoft.com/office/drawing/2014/main" id="{B9201201-EB5C-94F8-5D07-66BE1D96BBF8}"/>
              </a:ext>
            </a:extLst>
          </p:cNvPr>
          <p:cNvSpPr/>
          <p:nvPr/>
        </p:nvSpPr>
        <p:spPr>
          <a:xfrm rot="12634602">
            <a:off x="3583459" y="4324281"/>
            <a:ext cx="108000" cy="252000"/>
          </a:xfrm>
          <a:prstGeom prst="curved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7" name="Arrow: Curved Right 96">
            <a:extLst>
              <a:ext uri="{FF2B5EF4-FFF2-40B4-BE49-F238E27FC236}">
                <a16:creationId xmlns:a16="http://schemas.microsoft.com/office/drawing/2014/main" id="{6B125C76-6075-4871-5C8E-3799AAFCF499}"/>
              </a:ext>
            </a:extLst>
          </p:cNvPr>
          <p:cNvSpPr/>
          <p:nvPr/>
        </p:nvSpPr>
        <p:spPr>
          <a:xfrm rot="12634602" flipH="1" flipV="1">
            <a:off x="4001831" y="4686929"/>
            <a:ext cx="108000" cy="252000"/>
          </a:xfrm>
          <a:prstGeom prst="curved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8" name="Arrow: Curved Right 97">
            <a:extLst>
              <a:ext uri="{FF2B5EF4-FFF2-40B4-BE49-F238E27FC236}">
                <a16:creationId xmlns:a16="http://schemas.microsoft.com/office/drawing/2014/main" id="{528AE91E-52A2-4F5D-11E5-C0CD1F001870}"/>
              </a:ext>
            </a:extLst>
          </p:cNvPr>
          <p:cNvSpPr/>
          <p:nvPr/>
        </p:nvSpPr>
        <p:spPr>
          <a:xfrm rot="8486236" flipH="1">
            <a:off x="4001284" y="4336138"/>
            <a:ext cx="108000" cy="252000"/>
          </a:xfrm>
          <a:prstGeom prst="curved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9" name="Arrow: Curved Right 98">
            <a:extLst>
              <a:ext uri="{FF2B5EF4-FFF2-40B4-BE49-F238E27FC236}">
                <a16:creationId xmlns:a16="http://schemas.microsoft.com/office/drawing/2014/main" id="{5074407B-F579-BD7E-4B6D-0DC81BC90B37}"/>
              </a:ext>
            </a:extLst>
          </p:cNvPr>
          <p:cNvSpPr/>
          <p:nvPr/>
        </p:nvSpPr>
        <p:spPr>
          <a:xfrm rot="19781276" flipH="1">
            <a:off x="3582001" y="4651134"/>
            <a:ext cx="108000" cy="252000"/>
          </a:xfrm>
          <a:prstGeom prst="curved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BB082756-9704-1871-452D-F568B51CBBA8}"/>
              </a:ext>
            </a:extLst>
          </p:cNvPr>
          <p:cNvSpPr txBox="1"/>
          <p:nvPr/>
        </p:nvSpPr>
        <p:spPr>
          <a:xfrm>
            <a:off x="2974737" y="3519632"/>
            <a:ext cx="46279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000" b="1" dirty="0">
                <a:latin typeface="Montserrat" panose="00000500000000000000" pitchFamily="2" charset="0"/>
              </a:rPr>
              <a:t>3w</a:t>
            </a:r>
            <a:r>
              <a:rPr lang="it-IT" sz="1000" b="1" baseline="-25000" dirty="0">
                <a:latin typeface="Montserrat" panose="00000500000000000000" pitchFamily="2" charset="0"/>
              </a:rPr>
              <a:t>p</a:t>
            </a:r>
            <a:endParaRPr lang="en-US" sz="1000" b="1" baseline="-25000" dirty="0">
              <a:latin typeface="Montserrat" panose="00000500000000000000" pitchFamily="2" charset="0"/>
            </a:endParaRPr>
          </a:p>
        </p:txBody>
      </p:sp>
      <p:sp>
        <p:nvSpPr>
          <p:cNvPr id="92" name="Segnaposto piè di pagina 4">
            <a:extLst>
              <a:ext uri="{FF2B5EF4-FFF2-40B4-BE49-F238E27FC236}">
                <a16:creationId xmlns:a16="http://schemas.microsoft.com/office/drawing/2014/main" id="{AB90459C-657D-B725-DE5D-0FFCA67386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" y="7007227"/>
            <a:ext cx="13439775" cy="18826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lang="en-US" sz="900" kern="1200" dirty="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Confidential | © </a:t>
            </a:r>
            <a:r>
              <a:rPr lang="it-IT" noProof="0" dirty="0"/>
              <a:t>Industrie</a:t>
            </a:r>
            <a:r>
              <a:rPr lang="en-US" dirty="0"/>
              <a:t> Saleri Italo S.p.A. | xx/xx/2025 |SAE Thermal Management Systems Symposium</a:t>
            </a:r>
          </a:p>
        </p:txBody>
      </p:sp>
      <p:sp>
        <p:nvSpPr>
          <p:cNvPr id="101" name="Text Placeholder 3">
            <a:extLst>
              <a:ext uri="{FF2B5EF4-FFF2-40B4-BE49-F238E27FC236}">
                <a16:creationId xmlns:a16="http://schemas.microsoft.com/office/drawing/2014/main" id="{F7A65757-E754-1687-F8A1-F6FC42FC1AD7}"/>
              </a:ext>
            </a:extLst>
          </p:cNvPr>
          <p:cNvSpPr txBox="1">
            <a:spLocks/>
          </p:cNvSpPr>
          <p:nvPr/>
        </p:nvSpPr>
        <p:spPr>
          <a:xfrm>
            <a:off x="460547" y="305145"/>
            <a:ext cx="6792776" cy="193675"/>
          </a:xfrm>
          <a:prstGeom prst="rect">
            <a:avLst/>
          </a:prstGeom>
        </p:spPr>
        <p:txBody>
          <a:bodyPr lIns="0" rIns="0"/>
          <a:lstStyle>
            <a:lvl1pPr marL="0" indent="0" algn="l" defTabSz="1149401" rtl="0" eaLnBrk="1" latinLnBrk="0" hangingPunct="1">
              <a:lnSpc>
                <a:spcPct val="90000"/>
              </a:lnSpc>
              <a:spcBef>
                <a:spcPts val="1257"/>
              </a:spcBef>
              <a:buFontTx/>
              <a:buNone/>
              <a:defRPr sz="1200" b="1" u="sng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  <a:lvl2pPr marL="862051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1436751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2011451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2586152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3160852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55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02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49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SAE </a:t>
            </a:r>
            <a:r>
              <a:rPr lang="en-US"/>
              <a:t>Thermal Management Systems Symposium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031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7" grpId="0" animBg="1"/>
      <p:bldP spid="23" grpId="0" animBg="1"/>
      <p:bldP spid="26" grpId="0" animBg="1"/>
      <p:bldP spid="31" grpId="0" animBg="1"/>
      <p:bldP spid="34" grpId="0" animBg="1"/>
      <p:bldP spid="36" grpId="0" animBg="1"/>
      <p:bldP spid="41" grpId="0" animBg="1"/>
      <p:bldP spid="55" grpId="0" animBg="1"/>
      <p:bldP spid="56" grpId="0" animBg="1"/>
      <p:bldP spid="57" grpId="0"/>
      <p:bldP spid="60" grpId="0"/>
      <p:bldP spid="61" grpId="0"/>
      <p:bldP spid="63" grpId="0" animBg="1"/>
      <p:bldP spid="64" grpId="0" animBg="1"/>
      <p:bldP spid="68" grpId="0"/>
      <p:bldP spid="69" grpId="0"/>
      <p:bldP spid="82" grpId="0"/>
      <p:bldP spid="88" grpId="0" animBg="1"/>
      <p:bldP spid="89" grpId="0" animBg="1"/>
      <p:bldP spid="93" grpId="0"/>
      <p:bldP spid="94" grpId="0"/>
      <p:bldP spid="95" grpId="0"/>
      <p:bldP spid="96" grpId="0" animBg="1"/>
      <p:bldP spid="97" grpId="0" animBg="1"/>
      <p:bldP spid="98" grpId="0" animBg="1"/>
      <p:bldP spid="99" grpId="0" animBg="1"/>
      <p:bldP spid="10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8BF37A3-0A8F-4DDF-9EF0-293631DF0B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Page </a:t>
            </a:r>
            <a:fld id="{24DE6099-A2E5-4E0F-AA92-B3367FFEDB85}" type="slidenum">
              <a:rPr kumimoji="0" lang="it-IT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pPr marL="0" marR="0" lvl="0" indent="0" algn="l" defTabSz="5214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it-IT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A99F31BC-CC0C-30CE-241D-7E10BBC15D2A}"/>
              </a:ext>
            </a:extLst>
          </p:cNvPr>
          <p:cNvSpPr txBox="1">
            <a:spLocks/>
          </p:cNvSpPr>
          <p:nvPr/>
        </p:nvSpPr>
        <p:spPr>
          <a:xfrm>
            <a:off x="1002859" y="2946806"/>
            <a:ext cx="6937816" cy="2471736"/>
          </a:xfrm>
          <a:prstGeom prst="rect">
            <a:avLst/>
          </a:prstGeom>
        </p:spPr>
        <p:txBody>
          <a:bodyPr lIns="0" rIns="0"/>
          <a:lstStyle>
            <a:lvl1pPr marL="342900" indent="-342900" defTabSz="1149401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buFont typeface="+mj-lt"/>
              <a:buAutoNum type="arabicPeriod"/>
              <a:defRPr sz="1800" b="1">
                <a:solidFill>
                  <a:schemeClr val="bg1"/>
                </a:solidFill>
                <a:latin typeface="Montserrat" pitchFamily="2" charset="0"/>
              </a:defRPr>
            </a:lvl1pPr>
            <a:lvl2pPr marL="574700" indent="0" defTabSz="114940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None/>
              <a:defRPr sz="1508">
                <a:latin typeface="Montserrat" pitchFamily="2" charset="0"/>
              </a:defRPr>
            </a:lvl2pPr>
            <a:lvl3pPr marL="1436751" indent="-287350" defTabSz="114940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>
                <a:latin typeface="Montserrat" pitchFamily="2" charset="0"/>
              </a:defRPr>
            </a:lvl3pPr>
            <a:lvl4pPr marL="2011451" indent="-287350" defTabSz="114940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>
                <a:latin typeface="Montserrat" pitchFamily="2" charset="0"/>
              </a:defRPr>
            </a:lvl4pPr>
            <a:lvl5pPr marL="2586152" indent="-287350" defTabSz="114940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>
                <a:latin typeface="Montserrat" pitchFamily="2" charset="0"/>
              </a:defRPr>
            </a:lvl5pPr>
            <a:lvl6pPr marL="3160852" indent="-287350" defTabSz="114940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/>
            </a:lvl6pPr>
            <a:lvl7pPr marL="3735553" indent="-287350" defTabSz="114940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/>
            </a:lvl7pPr>
            <a:lvl8pPr marL="4310253" indent="-287350" defTabSz="114940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/>
            </a:lvl8pPr>
            <a:lvl9pPr marL="4884953" indent="-287350" defTabSz="114940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/>
            </a:lvl9pPr>
          </a:lstStyle>
          <a:p>
            <a:pPr marL="342900" marR="0" lvl="0" indent="-342900" algn="l" defTabSz="11494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Integration Examples in ICE</a:t>
            </a:r>
          </a:p>
          <a:p>
            <a:pPr marL="342900" marR="0" lvl="0" indent="-342900" algn="l" defTabSz="11494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From ICE to BEV: Why Integration matters now…</a:t>
            </a:r>
          </a:p>
          <a:p>
            <a:pPr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Integration Example: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eCoFlow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®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Switch pump</a:t>
            </a:r>
          </a:p>
          <a:p>
            <a:pPr marL="342900" marR="0" lvl="0" indent="-342900" algn="l" defTabSz="11494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Will there be an ultimate TMM architecture?</a:t>
            </a:r>
          </a:p>
          <a:p>
            <a:pPr marL="342900" marR="0" lvl="0" indent="-342900" algn="l" defTabSz="11494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787F5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Case study: Coolant Integrated Module development</a:t>
            </a:r>
          </a:p>
          <a:p>
            <a:pPr marL="342900" marR="0" lvl="0" indent="-342900" algn="l" defTabSz="11494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Takeaways</a:t>
            </a:r>
          </a:p>
        </p:txBody>
      </p:sp>
      <p:sp>
        <p:nvSpPr>
          <p:cNvPr id="2" name="Segnaposto piè di pagina 4">
            <a:extLst>
              <a:ext uri="{FF2B5EF4-FFF2-40B4-BE49-F238E27FC236}">
                <a16:creationId xmlns:a16="http://schemas.microsoft.com/office/drawing/2014/main" id="{B370560F-66EA-A87A-8E1A-FCDE79B3D8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" y="7007227"/>
            <a:ext cx="13439775" cy="18826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lang="en-US" sz="900" kern="1200" dirty="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Confidential | © </a:t>
            </a:r>
            <a:r>
              <a:rPr lang="it-IT" noProof="0" dirty="0">
                <a:solidFill>
                  <a:schemeClr val="bg1"/>
                </a:solidFill>
              </a:rPr>
              <a:t>Industrie</a:t>
            </a:r>
            <a:r>
              <a:rPr lang="en-US" dirty="0">
                <a:solidFill>
                  <a:schemeClr val="bg1"/>
                </a:solidFill>
              </a:rPr>
              <a:t> Saleri Italo S.p.A. | xx/xx/2025 |SAE Thermal Management Systems Symposium</a:t>
            </a:r>
          </a:p>
        </p:txBody>
      </p:sp>
    </p:spTree>
    <p:extLst>
      <p:ext uri="{BB962C8B-B14F-4D97-AF65-F5344CB8AC3E}">
        <p14:creationId xmlns:p14="http://schemas.microsoft.com/office/powerpoint/2010/main" val="7256170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F572A-3FA3-1AE9-AB17-AB765A05B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 Water Pumps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76335F-862D-235E-9C5C-753733F13B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it-IT"/>
              <a:t>Page </a:t>
            </a:r>
            <a:fld id="{24DE6099-A2E5-4E0F-AA92-B3367FFEDB85}" type="slidenum">
              <a:rPr lang="it-IT" smtClean="0"/>
              <a:pPr/>
              <a:t>22</a:t>
            </a:fld>
            <a:endParaRPr lang="it-I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9A593B-C244-AE3B-F1AA-D7F82906E64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08784" y="1542426"/>
            <a:ext cx="2943494" cy="1975473"/>
          </a:xfrm>
        </p:spPr>
        <p:txBody>
          <a:bodyPr lIns="0" rIns="0"/>
          <a:lstStyle/>
          <a:p>
            <a:pPr marL="285750" indent="-285750">
              <a:spcAft>
                <a:spcPts val="1257"/>
              </a:spcAft>
              <a:buFont typeface="Wingdings" panose="05000000000000000000" pitchFamily="2" charset="2"/>
              <a:buChar char="ü"/>
            </a:pPr>
            <a:r>
              <a:rPr lang="en-US" sz="1400" b="1" dirty="0"/>
              <a:t>TMM-specific </a:t>
            </a:r>
            <a:r>
              <a:rPr lang="en-US" sz="1400" dirty="0"/>
              <a:t>pump</a:t>
            </a:r>
            <a:r>
              <a:rPr lang="en-US" sz="1400" b="1" dirty="0"/>
              <a:t> design</a:t>
            </a:r>
          </a:p>
          <a:p>
            <a:pPr marL="285750" indent="-285750">
              <a:spcAft>
                <a:spcPts val="1257"/>
              </a:spcAft>
              <a:buFont typeface="Wingdings" panose="05000000000000000000" pitchFamily="2" charset="2"/>
              <a:buChar char="ü"/>
            </a:pPr>
            <a:r>
              <a:rPr lang="en-US" sz="1400" dirty="0"/>
              <a:t>Optimized center of gravity</a:t>
            </a:r>
          </a:p>
          <a:p>
            <a:pPr marL="285750" indent="-285750">
              <a:spcAft>
                <a:spcPts val="1257"/>
              </a:spcAft>
              <a:buFont typeface="Wingdings" panose="05000000000000000000" pitchFamily="2" charset="2"/>
              <a:buChar char="ü"/>
            </a:pPr>
            <a:r>
              <a:rPr lang="en-US" sz="1400" dirty="0"/>
              <a:t>Common hydraulic interface</a:t>
            </a:r>
          </a:p>
          <a:p>
            <a:pPr marL="285750" indent="-285750">
              <a:spcAft>
                <a:spcPts val="1257"/>
              </a:spcAft>
              <a:buFont typeface="Wingdings" panose="05000000000000000000" pitchFamily="2" charset="2"/>
              <a:buChar char="ü"/>
            </a:pPr>
            <a:r>
              <a:rPr lang="en-US" sz="1400" dirty="0"/>
              <a:t>Simplified modularization</a:t>
            </a:r>
          </a:p>
          <a:p>
            <a:pPr marL="285750" indent="-285750">
              <a:spcAft>
                <a:spcPts val="1257"/>
              </a:spcAft>
              <a:buFont typeface="Wingdings" panose="05000000000000000000" pitchFamily="2" charset="2"/>
              <a:buChar char="ü"/>
            </a:pPr>
            <a:r>
              <a:rPr lang="en-US" sz="1400" b="1" dirty="0"/>
              <a:t>Scale up/down </a:t>
            </a:r>
            <a:r>
              <a:rPr lang="en-US" sz="1400" dirty="0"/>
              <a:t>according vehicle specifications</a:t>
            </a:r>
          </a:p>
        </p:txBody>
      </p:sp>
      <p:graphicFrame>
        <p:nvGraphicFramePr>
          <p:cNvPr id="4" name="Grafico 2">
            <a:extLst>
              <a:ext uri="{FF2B5EF4-FFF2-40B4-BE49-F238E27FC236}">
                <a16:creationId xmlns:a16="http://schemas.microsoft.com/office/drawing/2014/main" id="{7D793D52-7CB3-8653-30C7-CE2D6059F2B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5642934"/>
              </p:ext>
            </p:extLst>
          </p:nvPr>
        </p:nvGraphicFramePr>
        <p:xfrm>
          <a:off x="8296185" y="2133488"/>
          <a:ext cx="4655291" cy="4002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14">
            <a:extLst>
              <a:ext uri="{FF2B5EF4-FFF2-40B4-BE49-F238E27FC236}">
                <a16:creationId xmlns:a16="http://schemas.microsoft.com/office/drawing/2014/main" id="{EA5AA271-8B10-EDEB-4005-DE78478CDD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9110" y="4681758"/>
            <a:ext cx="2448000" cy="52322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</a:rPr>
              <a:t>Common Hydraulic</a:t>
            </a:r>
            <a:r>
              <a:rPr lang="en-US" altLang="en-US" sz="1400" b="1" kern="0" dirty="0">
                <a:latin typeface="Montserrat" panose="00000500000000000000" pitchFamily="2" charset="0"/>
              </a:rPr>
              <a:t> interface</a:t>
            </a:r>
            <a:endParaRPr kumimoji="0" lang="en-US" altLang="en-US" sz="1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Montserrat" panose="000005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B8C81E-8694-4A5A-673A-B396D4E8E9B3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08" b="94231" l="8041" r="96784">
                        <a14:foregroundMark x1="30848" y1="7212" x2="30848" y2="7212"/>
                        <a14:foregroundMark x1="41082" y1="6490" x2="49269" y2="7692"/>
                        <a14:foregroundMark x1="89766" y1="53846" x2="89035" y2="74038"/>
                        <a14:foregroundMark x1="91228" y1="85337" x2="91082" y2="86298"/>
                        <a14:foregroundMark x1="96784" y1="65865" x2="96784" y2="65865"/>
                        <a14:foregroundMark x1="70760" y1="91827" x2="67982" y2="91827"/>
                        <a14:foregroundMark x1="45175" y1="92067" x2="44298" y2="94231"/>
                        <a14:foregroundMark x1="77632" y1="91346" x2="76023" y2="91827"/>
                        <a14:foregroundMark x1="73538" y1="93990" x2="73538" y2="93990"/>
                        <a14:foregroundMark x1="8480" y1="58173" x2="8187" y2="70673"/>
                        <a14:foregroundMark x1="29532" y1="4808" x2="34357" y2="4808"/>
                        <a14:foregroundMark x1="43275" y1="5529" x2="43275" y2="5529"/>
                      </a14:backgroundRemoval>
                    </a14:imgEffect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630" y="1321105"/>
            <a:ext cx="4547425" cy="2765686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9708C7FF-6349-BA99-53F8-F4359F2F06E1}"/>
              </a:ext>
            </a:extLst>
          </p:cNvPr>
          <p:cNvSpPr/>
          <p:nvPr/>
        </p:nvSpPr>
        <p:spPr>
          <a:xfrm>
            <a:off x="3488821" y="1879847"/>
            <a:ext cx="750942" cy="70933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latin typeface="Montserrat" panose="00000500000000000000" pitchFamily="2" charset="0"/>
              </a:rPr>
              <a:t>L</a:t>
            </a:r>
            <a:endParaRPr lang="en-US" sz="1600" b="1" dirty="0">
              <a:latin typeface="Montserrat" panose="00000500000000000000" pitchFamily="2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FCC1A4D-C798-3C1F-9A58-9C2707FC0BC4}"/>
              </a:ext>
            </a:extLst>
          </p:cNvPr>
          <p:cNvSpPr/>
          <p:nvPr/>
        </p:nvSpPr>
        <p:spPr>
          <a:xfrm>
            <a:off x="2444058" y="1999627"/>
            <a:ext cx="750942" cy="709336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latin typeface="Montserrat" panose="00000500000000000000" pitchFamily="2" charset="0"/>
              </a:rPr>
              <a:t>M</a:t>
            </a:r>
            <a:endParaRPr lang="en-US" sz="1600" b="1" dirty="0">
              <a:latin typeface="Montserrat" panose="00000500000000000000" pitchFamily="2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BA9C347-3D3A-E8CB-6F95-9D39512B8866}"/>
              </a:ext>
            </a:extLst>
          </p:cNvPr>
          <p:cNvSpPr/>
          <p:nvPr/>
        </p:nvSpPr>
        <p:spPr>
          <a:xfrm>
            <a:off x="2348130" y="2937411"/>
            <a:ext cx="750942" cy="709336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latin typeface="Montserrat" panose="00000500000000000000" pitchFamily="2" charset="0"/>
              </a:rPr>
              <a:t>XL</a:t>
            </a:r>
            <a:endParaRPr lang="en-US" sz="1600" b="1" dirty="0">
              <a:latin typeface="Montserrat" panose="000005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A6209F-E670-0EDB-589B-FDBB392501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82004" y="237226"/>
            <a:ext cx="1748742" cy="1553324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11F1F4F-0920-2947-08C6-54000B758800}"/>
              </a:ext>
            </a:extLst>
          </p:cNvPr>
          <p:cNvCxnSpPr>
            <a:cxnSpLocks/>
          </p:cNvCxnSpPr>
          <p:nvPr/>
        </p:nvCxnSpPr>
        <p:spPr>
          <a:xfrm flipV="1">
            <a:off x="1017693" y="4699337"/>
            <a:ext cx="0" cy="1728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FBDAC57-BB3C-4D2D-23B3-032E4E27ED32}"/>
              </a:ext>
            </a:extLst>
          </p:cNvPr>
          <p:cNvCxnSpPr>
            <a:cxnSpLocks/>
          </p:cNvCxnSpPr>
          <p:nvPr/>
        </p:nvCxnSpPr>
        <p:spPr>
          <a:xfrm>
            <a:off x="881335" y="6309421"/>
            <a:ext cx="329696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42DC944D-7902-0F52-93E9-70DF66E997F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789" t="4003" r="5489" b="4003"/>
          <a:stretch/>
        </p:blipFill>
        <p:spPr>
          <a:xfrm>
            <a:off x="1293752" y="5651984"/>
            <a:ext cx="623948" cy="5595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DB94AD2-A2F3-58C8-6F59-19FBA65CA43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789" t="4003" r="5489" b="4003"/>
          <a:stretch/>
        </p:blipFill>
        <p:spPr>
          <a:xfrm>
            <a:off x="2132084" y="5023744"/>
            <a:ext cx="801613" cy="7189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F269298-DAE5-4E37-B97B-C559B43B537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789" t="4003" r="5489" b="4003"/>
          <a:stretch/>
        </p:blipFill>
        <p:spPr>
          <a:xfrm>
            <a:off x="3213495" y="4394537"/>
            <a:ext cx="1064359" cy="95455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AAC0CB8-9E72-3553-9705-CE79972F690E}"/>
              </a:ext>
            </a:extLst>
          </p:cNvPr>
          <p:cNvSpPr/>
          <p:nvPr/>
        </p:nvSpPr>
        <p:spPr>
          <a:xfrm rot="21215421">
            <a:off x="3264032" y="4299638"/>
            <a:ext cx="905517" cy="332615"/>
          </a:xfrm>
          <a:prstGeom prst="roundRect">
            <a:avLst/>
          </a:prstGeom>
          <a:solidFill>
            <a:srgbClr val="DC291E">
              <a:alpha val="12000"/>
            </a:srgbClr>
          </a:solidFill>
          <a:ln w="25400" cap="flat" cmpd="sng" algn="ctr">
            <a:solidFill>
              <a:srgbClr val="DC291E">
                <a:shade val="15000"/>
                <a:alpha val="14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C1D6C2F-1F4D-549E-10C1-20570895A1D5}"/>
              </a:ext>
            </a:extLst>
          </p:cNvPr>
          <p:cNvSpPr/>
          <p:nvPr/>
        </p:nvSpPr>
        <p:spPr>
          <a:xfrm rot="21215421">
            <a:off x="2137786" y="4931573"/>
            <a:ext cx="750608" cy="392867"/>
          </a:xfrm>
          <a:prstGeom prst="roundRect">
            <a:avLst/>
          </a:prstGeom>
          <a:solidFill>
            <a:srgbClr val="DC291E">
              <a:alpha val="12000"/>
            </a:srgbClr>
          </a:solidFill>
          <a:ln w="25400" cap="flat" cmpd="sng" algn="ctr">
            <a:solidFill>
              <a:srgbClr val="DC291E">
                <a:shade val="15000"/>
                <a:alpha val="14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96B50ED-A068-4A4F-7DBF-C6179901E9BB}"/>
              </a:ext>
            </a:extLst>
          </p:cNvPr>
          <p:cNvSpPr/>
          <p:nvPr/>
        </p:nvSpPr>
        <p:spPr>
          <a:xfrm rot="21215421">
            <a:off x="1298234" y="5523328"/>
            <a:ext cx="581464" cy="252580"/>
          </a:xfrm>
          <a:prstGeom prst="roundRect">
            <a:avLst/>
          </a:prstGeom>
          <a:solidFill>
            <a:srgbClr val="DC291E">
              <a:alpha val="12000"/>
            </a:srgbClr>
          </a:solidFill>
          <a:ln w="25400" cap="flat" cmpd="sng" algn="ctr">
            <a:solidFill>
              <a:srgbClr val="DC291E">
                <a:shade val="15000"/>
                <a:alpha val="14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kern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23556DC-C389-912F-21C0-1CC045DB6A5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28" b="57858" l="9976" r="91606">
                        <a14:foregroundMark x1="10097" y1="36996" x2="10097" y2="36996"/>
                        <a14:foregroundMark x1="11922" y1="41307" x2="26156" y2="52712"/>
                        <a14:foregroundMark x1="36496" y1="53686" x2="36496" y2="53686"/>
                        <a14:foregroundMark x1="45377" y1="55355" x2="47810" y2="55355"/>
                        <a14:foregroundMark x1="34063" y1="53686" x2="68491" y2="49374"/>
                        <a14:foregroundMark x1="65207" y1="51599" x2="89294" y2="43950"/>
                        <a14:foregroundMark x1="89294" y1="43950" x2="91606" y2="40890"/>
                        <a14:foregroundMark x1="20925" y1="57997" x2="20925" y2="57997"/>
                        <a14:foregroundMark x1="59611" y1="55911" x2="80414" y2="52295"/>
                        <a14:foregroundMark x1="80414" y1="52295" x2="82117" y2="48957"/>
                        <a14:foregroundMark x1="45864" y1="7928" x2="45864" y2="7928"/>
                      </a14:backgroundRemoval>
                    </a14:imgEffect>
                  </a14:imgLayer>
                </a14:imgProps>
              </a:ext>
            </a:extLst>
          </a:blip>
          <a:srcRect l="4789" t="4003" r="5489" b="41408"/>
          <a:stretch/>
        </p:blipFill>
        <p:spPr>
          <a:xfrm>
            <a:off x="5304510" y="5231690"/>
            <a:ext cx="2419315" cy="1287512"/>
          </a:xfrm>
          <a:prstGeom prst="rect">
            <a:avLst/>
          </a:prstGeom>
          <a:solidFill>
            <a:srgbClr val="DC291E">
              <a:alpha val="12000"/>
            </a:srgbClr>
          </a:solidFill>
          <a:ln w="28575" cap="flat" cmpd="sng" algn="ctr">
            <a:solidFill>
              <a:schemeClr val="tx1"/>
            </a:solidFill>
            <a:prstDash val="solid"/>
          </a:ln>
          <a:effectLst/>
        </p:spPr>
      </p:pic>
      <p:sp>
        <p:nvSpPr>
          <p:cNvPr id="23" name="TextBox 14">
            <a:extLst>
              <a:ext uri="{FF2B5EF4-FFF2-40B4-BE49-F238E27FC236}">
                <a16:creationId xmlns:a16="http://schemas.microsoft.com/office/drawing/2014/main" id="{34C1EF78-10B5-74C7-61E9-55F2252E05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8086" y="6429346"/>
            <a:ext cx="679614" cy="338554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B201"/>
                </a:solidFill>
                <a:effectLst/>
                <a:uLnTx/>
                <a:uFillTx/>
                <a:latin typeface="Montserrat" panose="00000500000000000000" pitchFamily="2" charset="0"/>
              </a:rPr>
              <a:t>M</a:t>
            </a:r>
          </a:p>
        </p:txBody>
      </p:sp>
      <p:sp>
        <p:nvSpPr>
          <p:cNvPr id="24" name="TextBox 14">
            <a:extLst>
              <a:ext uri="{FF2B5EF4-FFF2-40B4-BE49-F238E27FC236}">
                <a16:creationId xmlns:a16="http://schemas.microsoft.com/office/drawing/2014/main" id="{48B244DC-6584-6FF0-732D-00A7B2A657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7002" y="6407278"/>
            <a:ext cx="679614" cy="338554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Montserrat" panose="00000500000000000000" pitchFamily="2" charset="0"/>
              </a:rPr>
              <a:t>L</a:t>
            </a:r>
          </a:p>
        </p:txBody>
      </p:sp>
      <p:sp>
        <p:nvSpPr>
          <p:cNvPr id="25" name="TextBox 14">
            <a:extLst>
              <a:ext uri="{FF2B5EF4-FFF2-40B4-BE49-F238E27FC236}">
                <a16:creationId xmlns:a16="http://schemas.microsoft.com/office/drawing/2014/main" id="{98A7340D-FAA9-26EE-A9FD-25B00F485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5919" y="6407278"/>
            <a:ext cx="679614" cy="338554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Montserrat" panose="00000500000000000000" pitchFamily="2" charset="0"/>
              </a:rPr>
              <a:t>XL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D24B0084-848C-E8AB-95B9-F65F7CA3D446}"/>
              </a:ext>
            </a:extLst>
          </p:cNvPr>
          <p:cNvSpPr txBox="1">
            <a:spLocks/>
          </p:cNvSpPr>
          <p:nvPr/>
        </p:nvSpPr>
        <p:spPr>
          <a:xfrm>
            <a:off x="3633421" y="5904948"/>
            <a:ext cx="1322830" cy="608980"/>
          </a:xfrm>
          <a:prstGeom prst="rect">
            <a:avLst/>
          </a:prstGeom>
        </p:spPr>
        <p:txBody>
          <a:bodyPr lIns="0" rIns="0"/>
          <a:lstStyle>
            <a:lvl1pPr marL="0" indent="0" algn="l" defTabSz="114940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buFontTx/>
              <a:buNone/>
              <a:defRPr sz="10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  <a:lvl2pPr marL="574700" indent="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None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1436751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2011451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2586152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3160852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55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02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49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/>
              <a:t>Pump “size”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95391442-9576-55A7-881C-44535C1342A0}"/>
              </a:ext>
            </a:extLst>
          </p:cNvPr>
          <p:cNvSpPr txBox="1">
            <a:spLocks/>
          </p:cNvSpPr>
          <p:nvPr/>
        </p:nvSpPr>
        <p:spPr>
          <a:xfrm rot="19809589">
            <a:off x="538479" y="4230287"/>
            <a:ext cx="1322830" cy="608980"/>
          </a:xfrm>
          <a:prstGeom prst="rect">
            <a:avLst/>
          </a:prstGeom>
        </p:spPr>
        <p:txBody>
          <a:bodyPr lIns="0" rIns="0"/>
          <a:lstStyle>
            <a:lvl1pPr marL="0" indent="0" algn="l" defTabSz="114940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buFontTx/>
              <a:buNone/>
              <a:defRPr sz="10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  <a:lvl2pPr marL="574700" indent="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None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1436751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2011451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2586152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3160852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55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02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49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/>
              <a:t>Pump spec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4BF58AFA-CDAD-DA59-1386-397A66EECD1C}"/>
              </a:ext>
            </a:extLst>
          </p:cNvPr>
          <p:cNvSpPr/>
          <p:nvPr/>
        </p:nvSpPr>
        <p:spPr>
          <a:xfrm>
            <a:off x="5277428" y="2218865"/>
            <a:ext cx="3018757" cy="421118"/>
          </a:xfrm>
          <a:prstGeom prst="roundRect">
            <a:avLst/>
          </a:prstGeom>
          <a:solidFill>
            <a:srgbClr val="DC291E">
              <a:alpha val="12000"/>
            </a:srgbClr>
          </a:solidFill>
          <a:ln w="25400" cap="flat" cmpd="sng" algn="ctr">
            <a:solidFill>
              <a:srgbClr val="DC291E">
                <a:shade val="15000"/>
                <a:alpha val="14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9" name="Segnaposto piè di pagina 4">
            <a:extLst>
              <a:ext uri="{FF2B5EF4-FFF2-40B4-BE49-F238E27FC236}">
                <a16:creationId xmlns:a16="http://schemas.microsoft.com/office/drawing/2014/main" id="{86DA49D8-0903-C647-7539-1186276589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" y="7007227"/>
            <a:ext cx="13439775" cy="18826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lang="en-US" sz="900" kern="1200" dirty="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Confidential | © </a:t>
            </a:r>
            <a:r>
              <a:rPr lang="it-IT" noProof="0" dirty="0"/>
              <a:t>Industrie</a:t>
            </a:r>
            <a:r>
              <a:rPr lang="en-US" dirty="0"/>
              <a:t> Saleri Italo S.p.A. | xx/xx/2025 |SAE Thermal Management Systems Symposium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AABEA5DA-EB9B-C4A7-F42F-B91B83805D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0547" y="305145"/>
            <a:ext cx="6792776" cy="193675"/>
          </a:xfrm>
        </p:spPr>
        <p:txBody>
          <a:bodyPr/>
          <a:lstStyle/>
          <a:p>
            <a:r>
              <a:rPr lang="it-IT" dirty="0"/>
              <a:t>SAE </a:t>
            </a:r>
            <a:r>
              <a:rPr lang="en-US" dirty="0"/>
              <a:t>Thermal Management Systems Symposium 2025</a:t>
            </a:r>
          </a:p>
        </p:txBody>
      </p:sp>
    </p:spTree>
    <p:extLst>
      <p:ext uri="{BB962C8B-B14F-4D97-AF65-F5344CB8AC3E}">
        <p14:creationId xmlns:p14="http://schemas.microsoft.com/office/powerpoint/2010/main" val="1672527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  <p:bldP spid="20" grpId="0" animBg="1"/>
      <p:bldP spid="21" grpId="0" animBg="1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F572A-3FA3-1AE9-AB17-AB765A05B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Regulating Water Valves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76335F-862D-235E-9C5C-753733F13B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it-IT"/>
              <a:t>Page </a:t>
            </a:r>
            <a:fld id="{24DE6099-A2E5-4E0F-AA92-B3367FFEDB85}" type="slidenum">
              <a:rPr lang="it-IT" smtClean="0"/>
              <a:pPr/>
              <a:t>23</a:t>
            </a:fld>
            <a:endParaRPr lang="it-IT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6EAF36D-3013-0E80-DFB5-30BE55E6D2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9341683"/>
              </p:ext>
            </p:extLst>
          </p:nvPr>
        </p:nvGraphicFramePr>
        <p:xfrm>
          <a:off x="5856287" y="1445211"/>
          <a:ext cx="7130963" cy="543600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870267">
                  <a:extLst>
                    <a:ext uri="{9D8B030D-6E8A-4147-A177-3AD203B41FA5}">
                      <a16:colId xmlns:a16="http://schemas.microsoft.com/office/drawing/2014/main" val="3478011400"/>
                    </a:ext>
                  </a:extLst>
                </a:gridCol>
                <a:gridCol w="2707844">
                  <a:extLst>
                    <a:ext uri="{9D8B030D-6E8A-4147-A177-3AD203B41FA5}">
                      <a16:colId xmlns:a16="http://schemas.microsoft.com/office/drawing/2014/main" val="684564942"/>
                    </a:ext>
                  </a:extLst>
                </a:gridCol>
                <a:gridCol w="1635152">
                  <a:extLst>
                    <a:ext uri="{9D8B030D-6E8A-4147-A177-3AD203B41FA5}">
                      <a16:colId xmlns:a16="http://schemas.microsoft.com/office/drawing/2014/main" val="2693531400"/>
                    </a:ext>
                  </a:extLst>
                </a:gridCol>
                <a:gridCol w="1917700">
                  <a:extLst>
                    <a:ext uri="{9D8B030D-6E8A-4147-A177-3AD203B41FA5}">
                      <a16:colId xmlns:a16="http://schemas.microsoft.com/office/drawing/2014/main" val="1234965581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>
                          <a:latin typeface="Montserrat" panose="00000500000000000000" pitchFamily="2" charset="0"/>
                        </a:rPr>
                        <a:t>Name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>
                          <a:latin typeface="Montserrat" panose="00000500000000000000" pitchFamily="2" charset="0"/>
                        </a:rPr>
                        <a:t>Flow / position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>
                          <a:latin typeface="Montserrat" panose="00000500000000000000" pitchFamily="2" charset="0"/>
                        </a:rPr>
                        <a:t>IN / OUT</a:t>
                      </a:r>
                      <a:endParaRPr lang="en-US" sz="1400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>
                          <a:latin typeface="Montserrat" panose="00000500000000000000" pitchFamily="2" charset="0"/>
                        </a:rPr>
                        <a:t>Valve diagram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72016276"/>
                  </a:ext>
                </a:extLst>
              </a:tr>
              <a:tr h="1692000"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latin typeface="Montserrat" panose="00000500000000000000" pitchFamily="2" charset="0"/>
                        </a:rPr>
                        <a:t>3Wp</a:t>
                      </a:r>
                      <a:endParaRPr lang="en-US" sz="1600" b="1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>
                        <a:latin typeface="Montserrat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latin typeface="Montserrat" panose="00000500000000000000" pitchFamily="2" charset="0"/>
                        </a:rPr>
                        <a:t>1 IN</a:t>
                      </a:r>
                    </a:p>
                    <a:p>
                      <a:pPr algn="ctr"/>
                      <a:r>
                        <a:rPr lang="it-IT" sz="1600" dirty="0">
                          <a:latin typeface="Montserrat" panose="00000500000000000000" pitchFamily="2" charset="0"/>
                        </a:rPr>
                        <a:t>2 OUT </a:t>
                      </a:r>
                    </a:p>
                    <a:p>
                      <a:pPr algn="ctr"/>
                      <a:r>
                        <a:rPr lang="en-US" sz="1200" noProof="0" dirty="0">
                          <a:latin typeface="Montserrat" panose="00000500000000000000" pitchFamily="2" charset="0"/>
                        </a:rPr>
                        <a:t>(2 IN and 1 OUT also possible)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4045124"/>
                  </a:ext>
                </a:extLst>
              </a:tr>
              <a:tr h="1692000"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latin typeface="Montserrat" panose="00000500000000000000" pitchFamily="2" charset="0"/>
                        </a:rPr>
                        <a:t>4Ws</a:t>
                      </a:r>
                      <a:endParaRPr lang="en-US" sz="1600" b="1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>
                        <a:latin typeface="Montserrat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latin typeface="Montserrat" panose="00000500000000000000" pitchFamily="2" charset="0"/>
                        </a:rPr>
                        <a:t>2 IN</a:t>
                      </a:r>
                    </a:p>
                    <a:p>
                      <a:pPr algn="ctr"/>
                      <a:r>
                        <a:rPr lang="it-IT" sz="1600" dirty="0">
                          <a:latin typeface="Montserrat" panose="00000500000000000000" pitchFamily="2" charset="0"/>
                        </a:rPr>
                        <a:t>2 OUT </a:t>
                      </a:r>
                    </a:p>
                    <a:p>
                      <a:pPr algn="ctr"/>
                      <a:endParaRPr lang="en-US" sz="1400" noProof="0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70447778"/>
                  </a:ext>
                </a:extLst>
              </a:tr>
              <a:tr h="1692000"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latin typeface="Montserrat" panose="00000500000000000000" pitchFamily="2" charset="0"/>
                        </a:rPr>
                        <a:t>4Wp</a:t>
                      </a:r>
                      <a:endParaRPr lang="en-US" sz="1600" b="1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>
                        <a:latin typeface="Montserrat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>
                          <a:latin typeface="Montserrat" panose="00000500000000000000" pitchFamily="2" charset="0"/>
                        </a:rPr>
                        <a:t>1 IN</a:t>
                      </a:r>
                    </a:p>
                    <a:p>
                      <a:pPr algn="ctr"/>
                      <a:r>
                        <a:rPr lang="it-IT" sz="1600" dirty="0">
                          <a:latin typeface="Montserrat" panose="00000500000000000000" pitchFamily="2" charset="0"/>
                        </a:rPr>
                        <a:t>3 OUT </a:t>
                      </a:r>
                    </a:p>
                    <a:p>
                      <a:pPr algn="ctr"/>
                      <a:r>
                        <a:rPr lang="en-US" sz="1200" noProof="0" dirty="0">
                          <a:latin typeface="Montserrat" panose="00000500000000000000" pitchFamily="2" charset="0"/>
                        </a:rPr>
                        <a:t>(up to 2 outlet @ the same time)</a:t>
                      </a:r>
                      <a:endParaRPr lang="en-US" sz="1600" noProof="0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Montserrat" panose="000005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17230216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D98F6F0C-2AA4-3BBB-34E3-B5E583504365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08" b="94231" l="8041" r="96784">
                        <a14:foregroundMark x1="30848" y1="7212" x2="30848" y2="7212"/>
                        <a14:foregroundMark x1="41082" y1="6490" x2="49269" y2="7692"/>
                        <a14:foregroundMark x1="89766" y1="53846" x2="89035" y2="74038"/>
                        <a14:foregroundMark x1="91228" y1="85337" x2="91082" y2="86298"/>
                        <a14:foregroundMark x1="96784" y1="65865" x2="96784" y2="65865"/>
                        <a14:foregroundMark x1="70760" y1="91827" x2="67982" y2="91827"/>
                        <a14:foregroundMark x1="45175" y1="92067" x2="44298" y2="94231"/>
                        <a14:foregroundMark x1="77632" y1="91346" x2="76023" y2="91827"/>
                        <a14:foregroundMark x1="73538" y1="93990" x2="73538" y2="93990"/>
                        <a14:foregroundMark x1="8480" y1="58173" x2="8187" y2="70673"/>
                        <a14:foregroundMark x1="29532" y1="4808" x2="34357" y2="4808"/>
                        <a14:foregroundMark x1="43275" y1="5529" x2="43275" y2="5529"/>
                      </a14:backgroundRemoval>
                    </a14:imgEffect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425" y="1393276"/>
            <a:ext cx="4547425" cy="2765686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E054D78-B0C1-8DE4-0702-5E8D010A191B}"/>
              </a:ext>
            </a:extLst>
          </p:cNvPr>
          <p:cNvSpPr/>
          <p:nvPr/>
        </p:nvSpPr>
        <p:spPr>
          <a:xfrm>
            <a:off x="1252919" y="1778736"/>
            <a:ext cx="864000" cy="86400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latin typeface="Montserrat" panose="00000500000000000000" pitchFamily="2" charset="0"/>
              </a:rPr>
              <a:t>3w</a:t>
            </a:r>
            <a:r>
              <a:rPr lang="it-IT" sz="1600" b="1" baseline="-25000" dirty="0">
                <a:latin typeface="Montserrat" panose="00000500000000000000" pitchFamily="2" charset="0"/>
              </a:rPr>
              <a:t>p</a:t>
            </a:r>
            <a:endParaRPr lang="en-US" sz="1600" b="1" baseline="-25000" dirty="0">
              <a:latin typeface="Montserrat" panose="000005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58979B-DC38-6B80-6E83-4F48E08379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83" t="11504" r="8792" b="10868"/>
          <a:stretch/>
        </p:blipFill>
        <p:spPr>
          <a:xfrm>
            <a:off x="11179168" y="5244810"/>
            <a:ext cx="1715071" cy="15504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97F7B7-F974-5BC8-63C5-DBD09F08F6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2392" y="5093340"/>
            <a:ext cx="2688569" cy="18167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227F4F-2D99-E72A-C2D9-03F45ABFEFA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611"/>
          <a:stretch/>
        </p:blipFill>
        <p:spPr>
          <a:xfrm>
            <a:off x="7186362" y="1832202"/>
            <a:ext cx="2060627" cy="16681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C7C7D0-A793-5582-0AFC-AFA7994C50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50193" y="3541128"/>
            <a:ext cx="1773020" cy="1497665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9CE4ABF1-A76B-4FBF-9C40-2A628655E4C3}"/>
              </a:ext>
            </a:extLst>
          </p:cNvPr>
          <p:cNvSpPr/>
          <p:nvPr/>
        </p:nvSpPr>
        <p:spPr>
          <a:xfrm>
            <a:off x="11712703" y="2300596"/>
            <a:ext cx="648000" cy="648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Bent 13">
            <a:extLst>
              <a:ext uri="{FF2B5EF4-FFF2-40B4-BE49-F238E27FC236}">
                <a16:creationId xmlns:a16="http://schemas.microsoft.com/office/drawing/2014/main" id="{BAA002D9-2A06-6B33-7001-DC3A8E41FD56}"/>
              </a:ext>
            </a:extLst>
          </p:cNvPr>
          <p:cNvSpPr/>
          <p:nvPr/>
        </p:nvSpPr>
        <p:spPr>
          <a:xfrm rot="3164187">
            <a:off x="11609738" y="5779129"/>
            <a:ext cx="645827" cy="424772"/>
          </a:xfrm>
          <a:prstGeom prst="ben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Arrow: Bent 14">
            <a:extLst>
              <a:ext uri="{FF2B5EF4-FFF2-40B4-BE49-F238E27FC236}">
                <a16:creationId xmlns:a16="http://schemas.microsoft.com/office/drawing/2014/main" id="{8EB50A78-7984-D389-8501-DB9CE2D35019}"/>
              </a:ext>
            </a:extLst>
          </p:cNvPr>
          <p:cNvSpPr/>
          <p:nvPr/>
        </p:nvSpPr>
        <p:spPr>
          <a:xfrm rot="3164187">
            <a:off x="11411574" y="2228397"/>
            <a:ext cx="645827" cy="424772"/>
          </a:xfrm>
          <a:prstGeom prst="ben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3950A4-BD51-5C6D-9B44-4C7CC41BE9DA}"/>
              </a:ext>
            </a:extLst>
          </p:cNvPr>
          <p:cNvSpPr txBox="1"/>
          <p:nvPr/>
        </p:nvSpPr>
        <p:spPr>
          <a:xfrm>
            <a:off x="11044166" y="2348994"/>
            <a:ext cx="11991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latin typeface="Montserrat" panose="00000500000000000000" pitchFamily="2" charset="0"/>
              </a:rPr>
              <a:t>inlet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0676376-725F-83A3-D87E-6BAD51AC3C7B}"/>
              </a:ext>
            </a:extLst>
          </p:cNvPr>
          <p:cNvCxnSpPr>
            <a:cxnSpLocks/>
          </p:cNvCxnSpPr>
          <p:nvPr/>
        </p:nvCxnSpPr>
        <p:spPr>
          <a:xfrm flipH="1">
            <a:off x="11445460" y="2763652"/>
            <a:ext cx="468000" cy="39600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20FDFDE-59CC-5476-41E7-8AA5B6443DCB}"/>
              </a:ext>
            </a:extLst>
          </p:cNvPr>
          <p:cNvCxnSpPr>
            <a:cxnSpLocks/>
          </p:cNvCxnSpPr>
          <p:nvPr/>
        </p:nvCxnSpPr>
        <p:spPr>
          <a:xfrm>
            <a:off x="12195358" y="2782001"/>
            <a:ext cx="468000" cy="396000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2962D8D-9423-DA43-5F98-B0A1AB8C6729}"/>
              </a:ext>
            </a:extLst>
          </p:cNvPr>
          <p:cNvCxnSpPr>
            <a:cxnSpLocks/>
          </p:cNvCxnSpPr>
          <p:nvPr/>
        </p:nvCxnSpPr>
        <p:spPr>
          <a:xfrm flipV="1">
            <a:off x="7008750" y="3493521"/>
            <a:ext cx="0" cy="165265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854B35A-EAFF-290C-52A3-B00CD1980002}"/>
              </a:ext>
            </a:extLst>
          </p:cNvPr>
          <p:cNvCxnSpPr>
            <a:cxnSpLocks/>
          </p:cNvCxnSpPr>
          <p:nvPr/>
        </p:nvCxnSpPr>
        <p:spPr>
          <a:xfrm>
            <a:off x="6872392" y="5048318"/>
            <a:ext cx="2576864" cy="0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72CF1E1-4AEE-14E0-1BA7-999F8102C9A9}"/>
              </a:ext>
            </a:extLst>
          </p:cNvPr>
          <p:cNvCxnSpPr>
            <a:cxnSpLocks/>
          </p:cNvCxnSpPr>
          <p:nvPr/>
        </p:nvCxnSpPr>
        <p:spPr>
          <a:xfrm>
            <a:off x="7186362" y="3672606"/>
            <a:ext cx="0" cy="1420734"/>
          </a:xfrm>
          <a:prstGeom prst="line">
            <a:avLst/>
          </a:prstGeom>
          <a:ln w="31750">
            <a:solidFill>
              <a:srgbClr val="A5A5A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9C562D6-135B-86C3-872B-C05A086F7BB6}"/>
              </a:ext>
            </a:extLst>
          </p:cNvPr>
          <p:cNvCxnSpPr>
            <a:cxnSpLocks/>
          </p:cNvCxnSpPr>
          <p:nvPr/>
        </p:nvCxnSpPr>
        <p:spPr>
          <a:xfrm>
            <a:off x="7785656" y="3672606"/>
            <a:ext cx="0" cy="1420734"/>
          </a:xfrm>
          <a:prstGeom prst="line">
            <a:avLst/>
          </a:prstGeom>
          <a:ln w="31750">
            <a:solidFill>
              <a:srgbClr val="A5A5A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F416016-31E7-85C8-B9AD-DBE333261A00}"/>
              </a:ext>
            </a:extLst>
          </p:cNvPr>
          <p:cNvCxnSpPr>
            <a:cxnSpLocks/>
          </p:cNvCxnSpPr>
          <p:nvPr/>
        </p:nvCxnSpPr>
        <p:spPr>
          <a:xfrm flipV="1">
            <a:off x="7186362" y="4494358"/>
            <a:ext cx="0" cy="54000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0005878-0863-3F59-833F-DA0C109D3529}"/>
              </a:ext>
            </a:extLst>
          </p:cNvPr>
          <p:cNvCxnSpPr>
            <a:cxnSpLocks/>
          </p:cNvCxnSpPr>
          <p:nvPr/>
        </p:nvCxnSpPr>
        <p:spPr>
          <a:xfrm flipV="1">
            <a:off x="7802955" y="4494358"/>
            <a:ext cx="0" cy="540000"/>
          </a:xfrm>
          <a:prstGeom prst="straightConnector1">
            <a:avLst/>
          </a:prstGeom>
          <a:ln w="76200">
            <a:solidFill>
              <a:srgbClr val="A5A5A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0B77422-3F2D-92AB-35CB-EE1DAD0F84A9}"/>
              </a:ext>
            </a:extLst>
          </p:cNvPr>
          <p:cNvCxnSpPr>
            <a:cxnSpLocks/>
          </p:cNvCxnSpPr>
          <p:nvPr/>
        </p:nvCxnSpPr>
        <p:spPr>
          <a:xfrm flipH="1">
            <a:off x="8482955" y="4256427"/>
            <a:ext cx="599294" cy="201973"/>
          </a:xfrm>
          <a:prstGeom prst="line">
            <a:avLst/>
          </a:prstGeom>
          <a:ln w="31750">
            <a:solidFill>
              <a:srgbClr val="A5A5A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52EF898-C3D4-108A-362F-83146C31D6F1}"/>
              </a:ext>
            </a:extLst>
          </p:cNvPr>
          <p:cNvCxnSpPr>
            <a:cxnSpLocks/>
          </p:cNvCxnSpPr>
          <p:nvPr/>
        </p:nvCxnSpPr>
        <p:spPr>
          <a:xfrm>
            <a:off x="8465646" y="4242467"/>
            <a:ext cx="625027" cy="201973"/>
          </a:xfrm>
          <a:prstGeom prst="line">
            <a:avLst/>
          </a:prstGeom>
          <a:ln w="31750">
            <a:solidFill>
              <a:srgbClr val="A5A5A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FF4888F-4C8C-C0BD-C980-4DF516AC1ABB}"/>
              </a:ext>
            </a:extLst>
          </p:cNvPr>
          <p:cNvCxnSpPr>
            <a:cxnSpLocks/>
          </p:cNvCxnSpPr>
          <p:nvPr/>
        </p:nvCxnSpPr>
        <p:spPr>
          <a:xfrm flipV="1">
            <a:off x="8481762" y="4494358"/>
            <a:ext cx="0" cy="54000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F816D8D-4457-D14E-110B-316C878BC9B0}"/>
              </a:ext>
            </a:extLst>
          </p:cNvPr>
          <p:cNvCxnSpPr>
            <a:cxnSpLocks/>
          </p:cNvCxnSpPr>
          <p:nvPr/>
        </p:nvCxnSpPr>
        <p:spPr>
          <a:xfrm flipV="1">
            <a:off x="9098355" y="4494358"/>
            <a:ext cx="0" cy="540000"/>
          </a:xfrm>
          <a:prstGeom prst="straightConnector1">
            <a:avLst/>
          </a:prstGeom>
          <a:ln w="76200">
            <a:solidFill>
              <a:srgbClr val="A5A5A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3AD7F32-51D8-FD13-3A25-DE577918EAFB}"/>
              </a:ext>
            </a:extLst>
          </p:cNvPr>
          <p:cNvCxnSpPr>
            <a:cxnSpLocks/>
          </p:cNvCxnSpPr>
          <p:nvPr/>
        </p:nvCxnSpPr>
        <p:spPr>
          <a:xfrm rot="5400000" flipV="1">
            <a:off x="11485663" y="4016529"/>
            <a:ext cx="0" cy="61298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0AA5107-D03F-AD18-B55F-37AEEA6B8972}"/>
              </a:ext>
            </a:extLst>
          </p:cNvPr>
          <p:cNvCxnSpPr>
            <a:cxnSpLocks/>
          </p:cNvCxnSpPr>
          <p:nvPr/>
        </p:nvCxnSpPr>
        <p:spPr>
          <a:xfrm flipH="1" flipV="1">
            <a:off x="12284500" y="4314179"/>
            <a:ext cx="612000" cy="0"/>
          </a:xfrm>
          <a:prstGeom prst="straightConnector1">
            <a:avLst/>
          </a:prstGeom>
          <a:ln w="76200">
            <a:solidFill>
              <a:srgbClr val="A5A5A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87B13E6-2D4E-7A97-0C77-AC24E4275AF8}"/>
              </a:ext>
            </a:extLst>
          </p:cNvPr>
          <p:cNvCxnSpPr>
            <a:cxnSpLocks/>
          </p:cNvCxnSpPr>
          <p:nvPr/>
        </p:nvCxnSpPr>
        <p:spPr>
          <a:xfrm flipV="1">
            <a:off x="7186362" y="3672606"/>
            <a:ext cx="0" cy="54000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9095169-B459-38AA-0CFC-E0E376A3075C}"/>
              </a:ext>
            </a:extLst>
          </p:cNvPr>
          <p:cNvCxnSpPr>
            <a:cxnSpLocks/>
          </p:cNvCxnSpPr>
          <p:nvPr/>
        </p:nvCxnSpPr>
        <p:spPr>
          <a:xfrm flipV="1">
            <a:off x="8499061" y="3687485"/>
            <a:ext cx="0" cy="54000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3283891-A9DE-7B08-E398-ECBF654CF3E8}"/>
              </a:ext>
            </a:extLst>
          </p:cNvPr>
          <p:cNvCxnSpPr>
            <a:cxnSpLocks/>
          </p:cNvCxnSpPr>
          <p:nvPr/>
        </p:nvCxnSpPr>
        <p:spPr>
          <a:xfrm flipV="1">
            <a:off x="9098355" y="3675133"/>
            <a:ext cx="0" cy="540000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BE88B46-589E-C904-D54E-416D4BEB6A5B}"/>
              </a:ext>
            </a:extLst>
          </p:cNvPr>
          <p:cNvCxnSpPr>
            <a:cxnSpLocks/>
          </p:cNvCxnSpPr>
          <p:nvPr/>
        </p:nvCxnSpPr>
        <p:spPr>
          <a:xfrm flipV="1">
            <a:off x="7779949" y="3672606"/>
            <a:ext cx="0" cy="540000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D7688497-BDD1-5E48-A938-2A22A934B686}"/>
              </a:ext>
            </a:extLst>
          </p:cNvPr>
          <p:cNvSpPr/>
          <p:nvPr/>
        </p:nvSpPr>
        <p:spPr>
          <a:xfrm>
            <a:off x="1163390" y="2857435"/>
            <a:ext cx="864000" cy="864000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latin typeface="Montserrat" panose="00000500000000000000" pitchFamily="2" charset="0"/>
              </a:rPr>
              <a:t>4w</a:t>
            </a:r>
            <a:r>
              <a:rPr lang="it-IT" sz="1600" b="1" baseline="-25000" dirty="0">
                <a:latin typeface="Montserrat" panose="00000500000000000000" pitchFamily="2" charset="0"/>
              </a:rPr>
              <a:t>s</a:t>
            </a:r>
            <a:endParaRPr lang="en-US" sz="1600" b="1" baseline="-25000" dirty="0">
              <a:latin typeface="Montserrat" panose="00000500000000000000" pitchFamily="2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B4C9191-FE3B-58AC-392E-BEBD0DE06FE3}"/>
              </a:ext>
            </a:extLst>
          </p:cNvPr>
          <p:cNvSpPr/>
          <p:nvPr/>
        </p:nvSpPr>
        <p:spPr>
          <a:xfrm>
            <a:off x="3296509" y="2964639"/>
            <a:ext cx="864000" cy="86400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>
                <a:latin typeface="Montserrat" panose="00000500000000000000" pitchFamily="2" charset="0"/>
              </a:rPr>
              <a:t>4w</a:t>
            </a:r>
            <a:r>
              <a:rPr lang="it-IT" sz="1600" b="1" baseline="-25000" dirty="0">
                <a:latin typeface="Montserrat" panose="00000500000000000000" pitchFamily="2" charset="0"/>
              </a:rPr>
              <a:t>p</a:t>
            </a:r>
            <a:endParaRPr lang="en-US" sz="1600" b="1" baseline="-25000" dirty="0">
              <a:latin typeface="Montserrat" panose="00000500000000000000" pitchFamily="2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FB089E8-00B7-7503-152C-AFA2B75AA1AC}"/>
              </a:ext>
            </a:extLst>
          </p:cNvPr>
          <p:cNvSpPr/>
          <p:nvPr/>
        </p:nvSpPr>
        <p:spPr>
          <a:xfrm>
            <a:off x="5903720" y="3983453"/>
            <a:ext cx="720000" cy="720000"/>
          </a:xfrm>
          <a:prstGeom prst="ellipse">
            <a:avLst/>
          </a:prstGeom>
          <a:solidFill>
            <a:schemeClr val="accent6">
              <a:alpha val="40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baseline="-25000" dirty="0">
              <a:latin typeface="Montserrat" panose="00000500000000000000" pitchFamily="2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8A88C0C-AAB2-0C83-1D6F-8422DAE1C405}"/>
              </a:ext>
            </a:extLst>
          </p:cNvPr>
          <p:cNvSpPr/>
          <p:nvPr/>
        </p:nvSpPr>
        <p:spPr>
          <a:xfrm>
            <a:off x="5903720" y="5699695"/>
            <a:ext cx="720000" cy="720000"/>
          </a:xfrm>
          <a:prstGeom prst="ellipse">
            <a:avLst/>
          </a:prstGeom>
          <a:solidFill>
            <a:schemeClr val="accent2">
              <a:alpha val="40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baseline="-25000" dirty="0">
              <a:latin typeface="Montserrat" panose="00000500000000000000" pitchFamily="2" charset="0"/>
            </a:endParaRPr>
          </a:p>
        </p:txBody>
      </p:sp>
      <p:pic>
        <p:nvPicPr>
          <p:cNvPr id="39" name="Immagine 6">
            <a:extLst>
              <a:ext uri="{FF2B5EF4-FFF2-40B4-BE49-F238E27FC236}">
                <a16:creationId xmlns:a16="http://schemas.microsoft.com/office/drawing/2014/main" id="{76B59744-ECBC-5260-5CB2-B13D3A9346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encil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99138" y="100638"/>
            <a:ext cx="1465702" cy="1311894"/>
          </a:xfrm>
          <a:prstGeom prst="rect">
            <a:avLst/>
          </a:prstGeom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413CEC98-E170-AB44-B447-3A6B7D5B3243}"/>
              </a:ext>
            </a:extLst>
          </p:cNvPr>
          <p:cNvSpPr/>
          <p:nvPr/>
        </p:nvSpPr>
        <p:spPr>
          <a:xfrm>
            <a:off x="5903720" y="2282736"/>
            <a:ext cx="720000" cy="720000"/>
          </a:xfrm>
          <a:prstGeom prst="ellipse">
            <a:avLst/>
          </a:prstGeom>
          <a:solidFill>
            <a:srgbClr val="7030A0">
              <a:alpha val="40000"/>
            </a:srgb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baseline="-25000" dirty="0">
              <a:latin typeface="Montserrat" panose="00000500000000000000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7872178-3E6B-C4D2-ED61-E22B365648D8}"/>
              </a:ext>
            </a:extLst>
          </p:cNvPr>
          <p:cNvSpPr txBox="1"/>
          <p:nvPr/>
        </p:nvSpPr>
        <p:spPr>
          <a:xfrm>
            <a:off x="12579488" y="3025155"/>
            <a:ext cx="751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latin typeface="Montserrat" panose="00000500000000000000" pitchFamily="2" charset="0"/>
              </a:rPr>
              <a:t>O1</a:t>
            </a:r>
            <a:endParaRPr lang="en-US" b="1" dirty="0">
              <a:latin typeface="Montserrat" panose="00000500000000000000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6D94C99-8F0C-7620-00BA-FBA5B8877C12}"/>
              </a:ext>
            </a:extLst>
          </p:cNvPr>
          <p:cNvSpPr txBox="1"/>
          <p:nvPr/>
        </p:nvSpPr>
        <p:spPr>
          <a:xfrm>
            <a:off x="11047600" y="2939430"/>
            <a:ext cx="751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latin typeface="Montserrat" panose="00000500000000000000" pitchFamily="2" charset="0"/>
              </a:rPr>
              <a:t>O2</a:t>
            </a:r>
            <a:endParaRPr lang="en-US" b="1" dirty="0">
              <a:latin typeface="Montserrat" panose="00000500000000000000" pitchFamily="2" charset="0"/>
            </a:endParaRP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80AAB64D-F397-B95D-1563-CB8B0B6D81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4866" y="4412265"/>
            <a:ext cx="4062541" cy="1975473"/>
          </a:xfrm>
        </p:spPr>
        <p:txBody>
          <a:bodyPr lIns="0" rIns="0"/>
          <a:lstStyle/>
          <a:p>
            <a:pPr marL="285750" indent="-285750">
              <a:spcAft>
                <a:spcPts val="1257"/>
              </a:spcAft>
              <a:buFont typeface="Wingdings" panose="05000000000000000000" pitchFamily="2" charset="2"/>
              <a:buChar char="ü"/>
            </a:pPr>
            <a:r>
              <a:rPr lang="en-US" sz="1400" b="1" dirty="0"/>
              <a:t>TMM-specific </a:t>
            </a:r>
            <a:r>
              <a:rPr lang="en-US" sz="1400" dirty="0"/>
              <a:t>“cartridge” </a:t>
            </a:r>
            <a:r>
              <a:rPr lang="en-US" sz="1400" b="1" dirty="0"/>
              <a:t>design</a:t>
            </a:r>
          </a:p>
          <a:p>
            <a:pPr marL="285750" indent="-285750">
              <a:spcAft>
                <a:spcPts val="1257"/>
              </a:spcAft>
              <a:buFont typeface="Wingdings" panose="05000000000000000000" pitchFamily="2" charset="2"/>
              <a:buChar char="ü"/>
            </a:pPr>
            <a:r>
              <a:rPr lang="en-US" sz="1400" dirty="0"/>
              <a:t>Smooth Linear flow control</a:t>
            </a:r>
          </a:p>
          <a:p>
            <a:pPr marL="285750" indent="-285750">
              <a:spcAft>
                <a:spcPts val="1257"/>
              </a:spcAft>
              <a:buFont typeface="Wingdings" panose="05000000000000000000" pitchFamily="2" charset="2"/>
              <a:buChar char="ü"/>
            </a:pPr>
            <a:r>
              <a:rPr lang="en-US" sz="1400" dirty="0"/>
              <a:t>minimal leakage rate</a:t>
            </a:r>
            <a:r>
              <a:rPr lang="en-US" sz="1400" b="1" dirty="0"/>
              <a:t>*</a:t>
            </a:r>
          </a:p>
          <a:p>
            <a:pPr marL="285750" indent="-285750">
              <a:spcAft>
                <a:spcPts val="1257"/>
              </a:spcAft>
              <a:buFont typeface="Wingdings" panose="05000000000000000000" pitchFamily="2" charset="2"/>
              <a:buChar char="ü"/>
            </a:pPr>
            <a:r>
              <a:rPr lang="en-US" sz="1400" b="1" dirty="0">
                <a:solidFill>
                  <a:srgbClr val="C00000"/>
                </a:solidFill>
              </a:rPr>
              <a:t>Reduced hysteresis</a:t>
            </a:r>
          </a:p>
          <a:p>
            <a:pPr marL="285750" indent="-285750">
              <a:spcAft>
                <a:spcPts val="1257"/>
              </a:spcAft>
              <a:buFont typeface="Wingdings" panose="05000000000000000000" pitchFamily="2" charset="2"/>
              <a:buChar char="ü"/>
            </a:pPr>
            <a:endParaRPr lang="en-US" sz="1400" b="1" dirty="0"/>
          </a:p>
          <a:p>
            <a:pPr>
              <a:spcAft>
                <a:spcPts val="1257"/>
              </a:spcAft>
            </a:pPr>
            <a:r>
              <a:rPr lang="en-US" b="1" dirty="0"/>
              <a:t>* &lt;10ml/min @2bar </a:t>
            </a:r>
            <a:r>
              <a:rPr lang="el-GR" b="1" dirty="0"/>
              <a:t>Δ</a:t>
            </a:r>
            <a:r>
              <a:rPr lang="it-IT" b="1" dirty="0"/>
              <a:t>p</a:t>
            </a:r>
            <a:endParaRPr lang="en-US" b="1" dirty="0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02CB7F1-A84C-7906-7EBA-5FDF06EED81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15250"/>
          <a:stretch/>
        </p:blipFill>
        <p:spPr>
          <a:xfrm>
            <a:off x="3346042" y="5238179"/>
            <a:ext cx="2166057" cy="1643032"/>
          </a:xfrm>
          <a:prstGeom prst="rect">
            <a:avLst/>
          </a:prstGeom>
          <a:ln>
            <a:solidFill>
              <a:srgbClr val="C00000"/>
            </a:solidFill>
          </a:ln>
        </p:spPr>
      </p:pic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2F659C5B-BFC2-4580-F3BF-39DFEC3F5735}"/>
              </a:ext>
            </a:extLst>
          </p:cNvPr>
          <p:cNvCxnSpPr>
            <a:cxnSpLocks/>
          </p:cNvCxnSpPr>
          <p:nvPr/>
        </p:nvCxnSpPr>
        <p:spPr>
          <a:xfrm flipV="1">
            <a:off x="12059206" y="3530935"/>
            <a:ext cx="0" cy="505526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7F84964-14B9-051F-4C6F-2DCF79420D55}"/>
              </a:ext>
            </a:extLst>
          </p:cNvPr>
          <p:cNvCxnSpPr>
            <a:cxnSpLocks/>
          </p:cNvCxnSpPr>
          <p:nvPr/>
        </p:nvCxnSpPr>
        <p:spPr>
          <a:xfrm>
            <a:off x="12059206" y="4544910"/>
            <a:ext cx="0" cy="538905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Segnaposto piè di pagina 4">
            <a:extLst>
              <a:ext uri="{FF2B5EF4-FFF2-40B4-BE49-F238E27FC236}">
                <a16:creationId xmlns:a16="http://schemas.microsoft.com/office/drawing/2014/main" id="{C91F36C7-292B-9E70-6C6F-2F2A637380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" y="7007227"/>
            <a:ext cx="13439775" cy="18826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lang="en-US" sz="900" kern="1200" dirty="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Confidential | © </a:t>
            </a:r>
            <a:r>
              <a:rPr lang="it-IT" noProof="0" dirty="0"/>
              <a:t>Industrie</a:t>
            </a:r>
            <a:r>
              <a:rPr lang="en-US" dirty="0"/>
              <a:t> Saleri Italo S.p.A. | xx/xx/2025 |SAE Thermal Management Systems Symposium</a:t>
            </a:r>
          </a:p>
        </p:txBody>
      </p:sp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1C95759F-8720-37D8-ADA0-036E9F4B12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0547" y="305145"/>
            <a:ext cx="6792776" cy="193675"/>
          </a:xfrm>
        </p:spPr>
        <p:txBody>
          <a:bodyPr/>
          <a:lstStyle/>
          <a:p>
            <a:r>
              <a:rPr lang="it-IT" dirty="0"/>
              <a:t>SAE </a:t>
            </a:r>
            <a:r>
              <a:rPr lang="en-US" dirty="0"/>
              <a:t>Thermal Management Systems Symposium 2025</a:t>
            </a:r>
          </a:p>
        </p:txBody>
      </p:sp>
    </p:spTree>
    <p:extLst>
      <p:ext uri="{BB962C8B-B14F-4D97-AF65-F5344CB8AC3E}">
        <p14:creationId xmlns:p14="http://schemas.microsoft.com/office/powerpoint/2010/main" val="18459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F572A-3FA3-1AE9-AB17-AB765A05B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4-Way proportional Valve Characterization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76335F-862D-235E-9C5C-753733F13B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it-IT"/>
              <a:t>Page </a:t>
            </a:r>
            <a:fld id="{24DE6099-A2E5-4E0F-AA92-B3367FFEDB85}" type="slidenum">
              <a:rPr lang="it-IT" smtClean="0"/>
              <a:pPr/>
              <a:t>24</a:t>
            </a:fld>
            <a:endParaRPr lang="it-I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F65A52-B3E9-C1DF-4915-A48888EF709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73309" y="4471281"/>
            <a:ext cx="3834617" cy="1984724"/>
          </a:xfrm>
        </p:spPr>
        <p:txBody>
          <a:bodyPr lIns="0" rIns="0"/>
          <a:lstStyle/>
          <a:p>
            <a:pPr>
              <a:spcAft>
                <a:spcPts val="1257"/>
              </a:spcAft>
              <a:buFontTx/>
            </a:pPr>
            <a:r>
              <a:rPr lang="en-US" sz="1400" dirty="0"/>
              <a:t>Proportional Capabilities are guaranteed:</a:t>
            </a:r>
          </a:p>
          <a:p>
            <a:pPr marL="285750" indent="-285750">
              <a:spcAft>
                <a:spcPts val="1257"/>
              </a:spcAft>
              <a:buFont typeface="Wingdings" panose="05000000000000000000" pitchFamily="2" charset="2"/>
              <a:buChar char="ü"/>
            </a:pPr>
            <a:r>
              <a:rPr lang="en-US" sz="1400" dirty="0"/>
              <a:t>At different </a:t>
            </a:r>
            <a:r>
              <a:rPr lang="en-US" sz="1400" b="1" dirty="0"/>
              <a:t>Valve orientations </a:t>
            </a:r>
            <a:r>
              <a:rPr lang="en-US" sz="1400" dirty="0"/>
              <a:t>(Vertical VS Horizontal)</a:t>
            </a:r>
          </a:p>
          <a:p>
            <a:pPr marL="285750" indent="-285750">
              <a:spcAft>
                <a:spcPts val="1257"/>
              </a:spcAft>
              <a:buFont typeface="Wingdings" panose="05000000000000000000" pitchFamily="2" charset="2"/>
              <a:buChar char="ü"/>
            </a:pPr>
            <a:r>
              <a:rPr lang="en-US" sz="1400" dirty="0"/>
              <a:t>At different </a:t>
            </a:r>
            <a:r>
              <a:rPr lang="en-US" sz="1400" b="1" dirty="0"/>
              <a:t>Temperatures</a:t>
            </a:r>
          </a:p>
          <a:p>
            <a:pPr marL="285750" indent="-285750">
              <a:spcAft>
                <a:spcPts val="1257"/>
              </a:spcAft>
              <a:buFont typeface="Wingdings" panose="05000000000000000000" pitchFamily="2" charset="2"/>
              <a:buChar char="ü"/>
            </a:pPr>
            <a:r>
              <a:rPr lang="en-US" sz="1400" dirty="0"/>
              <a:t>At different </a:t>
            </a:r>
            <a:r>
              <a:rPr lang="en-US" sz="1400" b="1" dirty="0"/>
              <a:t>pump speed </a:t>
            </a:r>
            <a:r>
              <a:rPr lang="en-US" sz="1400" dirty="0"/>
              <a:t>(pressure and flow rates)</a:t>
            </a:r>
          </a:p>
        </p:txBody>
      </p:sp>
      <p:graphicFrame>
        <p:nvGraphicFramePr>
          <p:cNvPr id="4" name="Grafico 18">
            <a:extLst>
              <a:ext uri="{FF2B5EF4-FFF2-40B4-BE49-F238E27FC236}">
                <a16:creationId xmlns:a16="http://schemas.microsoft.com/office/drawing/2014/main" id="{A5D009BA-D6A1-8352-CFAB-0A7E58D28E3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47911"/>
              </p:ext>
            </p:extLst>
          </p:nvPr>
        </p:nvGraphicFramePr>
        <p:xfrm>
          <a:off x="6958061" y="1069709"/>
          <a:ext cx="4865115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fico 4">
            <a:extLst>
              <a:ext uri="{FF2B5EF4-FFF2-40B4-BE49-F238E27FC236}">
                <a16:creationId xmlns:a16="http://schemas.microsoft.com/office/drawing/2014/main" id="{7D82C60D-D411-752D-173F-3DE8EC0B413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6405157"/>
              </p:ext>
            </p:extLst>
          </p:nvPr>
        </p:nvGraphicFramePr>
        <p:xfrm>
          <a:off x="455647" y="3843643"/>
          <a:ext cx="6111703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afico 6">
            <a:extLst>
              <a:ext uri="{FF2B5EF4-FFF2-40B4-BE49-F238E27FC236}">
                <a16:creationId xmlns:a16="http://schemas.microsoft.com/office/drawing/2014/main" id="{DFE0B73F-5875-6FBE-351D-5356D223A01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2216103"/>
              </p:ext>
            </p:extLst>
          </p:nvPr>
        </p:nvGraphicFramePr>
        <p:xfrm>
          <a:off x="474935" y="1072608"/>
          <a:ext cx="6111703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" name="Immagine 6">
            <a:extLst>
              <a:ext uri="{FF2B5EF4-FFF2-40B4-BE49-F238E27FC236}">
                <a16:creationId xmlns:a16="http://schemas.microsoft.com/office/drawing/2014/main" id="{3A7F7CE4-1519-FA2B-C058-30571E7E1D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89796" y="252190"/>
            <a:ext cx="1465702" cy="1311894"/>
          </a:xfrm>
          <a:prstGeom prst="rect">
            <a:avLst/>
          </a:prstGeom>
        </p:spPr>
      </p:pic>
      <p:sp>
        <p:nvSpPr>
          <p:cNvPr id="11" name="Segnaposto piè di pagina 4">
            <a:extLst>
              <a:ext uri="{FF2B5EF4-FFF2-40B4-BE49-F238E27FC236}">
                <a16:creationId xmlns:a16="http://schemas.microsoft.com/office/drawing/2014/main" id="{793F12E8-42F9-503A-CC8D-8F2D2E6CE8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" y="7007227"/>
            <a:ext cx="13439775" cy="18826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lang="en-US" sz="900" kern="1200" dirty="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Confidential | © </a:t>
            </a:r>
            <a:r>
              <a:rPr lang="it-IT" noProof="0" dirty="0"/>
              <a:t>Industrie</a:t>
            </a:r>
            <a:r>
              <a:rPr lang="en-US" dirty="0"/>
              <a:t> Saleri Italo S.p.A. | xx/xx/2025 |SAE Thermal Management Systems Symposium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B16E2683-1CC8-843D-BBD1-FAEC978162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0547" y="305145"/>
            <a:ext cx="6792776" cy="193675"/>
          </a:xfrm>
        </p:spPr>
        <p:txBody>
          <a:bodyPr/>
          <a:lstStyle/>
          <a:p>
            <a:r>
              <a:rPr lang="it-IT" dirty="0"/>
              <a:t>SAE </a:t>
            </a:r>
            <a:r>
              <a:rPr lang="en-US" dirty="0"/>
              <a:t>Thermal Management Systems Symposium 2025</a:t>
            </a:r>
          </a:p>
        </p:txBody>
      </p:sp>
    </p:spTree>
    <p:extLst>
      <p:ext uri="{BB962C8B-B14F-4D97-AF65-F5344CB8AC3E}">
        <p14:creationId xmlns:p14="http://schemas.microsoft.com/office/powerpoint/2010/main" val="31092303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F572A-3FA3-1AE9-AB17-AB765A05B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In-Module pressure drop characterization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76335F-862D-235E-9C5C-753733F13B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it-IT"/>
              <a:t>Page </a:t>
            </a:r>
            <a:fld id="{24DE6099-A2E5-4E0F-AA92-B3367FFEDB85}" type="slidenum">
              <a:rPr lang="it-IT" smtClean="0"/>
              <a:pPr/>
              <a:t>25</a:t>
            </a:fld>
            <a:endParaRPr lang="it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38E82E-5F45-D937-F70D-7441CAEAA7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</a:extLst>
          </a:blip>
          <a:srcRect r="4854" b="6710"/>
          <a:stretch/>
        </p:blipFill>
        <p:spPr>
          <a:xfrm>
            <a:off x="7253323" y="1448144"/>
            <a:ext cx="1921510" cy="2052000"/>
          </a:xfrm>
          <a:prstGeom prst="rect">
            <a:avLst/>
          </a:prstGeom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AAC9AF8-5C88-CE84-3FDD-E59235A2D0D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9847928"/>
              </p:ext>
            </p:extLst>
          </p:nvPr>
        </p:nvGraphicFramePr>
        <p:xfrm>
          <a:off x="7253323" y="3646486"/>
          <a:ext cx="5639325" cy="31444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B089AD0C-D425-89A9-2B73-853CC6591D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lasticWrap/>
                    </a14:imgEffect>
                  </a14:imgLayer>
                </a14:imgProps>
              </a:ext>
            </a:extLst>
          </a:blip>
          <a:srcRect l="34234" t="32514"/>
          <a:stretch/>
        </p:blipFill>
        <p:spPr>
          <a:xfrm>
            <a:off x="11028167" y="1448144"/>
            <a:ext cx="1846623" cy="2052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A5EA5D-EAD9-CABF-58F3-A3427B6C030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lasticWrap/>
                    </a14:imgEffect>
                  </a14:imgLayer>
                </a14:imgProps>
              </a:ext>
            </a:extLst>
          </a:blip>
          <a:srcRect l="31495" t="30991" r="1735" b="2873"/>
          <a:stretch/>
        </p:blipFill>
        <p:spPr>
          <a:xfrm>
            <a:off x="9152211" y="1448144"/>
            <a:ext cx="1875956" cy="2052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117008-076B-B6D7-E1C6-B5C70E7B3E3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026" t="24938"/>
          <a:stretch/>
        </p:blipFill>
        <p:spPr>
          <a:xfrm>
            <a:off x="416432" y="1453928"/>
            <a:ext cx="3827017" cy="22659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3A359D-24F6-86F3-227F-80AF08C4A4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0547" y="4239300"/>
            <a:ext cx="3288841" cy="2401196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F4BEA3-8C65-3947-4719-45F46F12C3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36388" y="4152667"/>
            <a:ext cx="2430000" cy="137105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AC69BD6-C650-7690-A947-402EF2AE5AA4}"/>
              </a:ext>
            </a:extLst>
          </p:cNvPr>
          <p:cNvSpPr/>
          <p:nvPr/>
        </p:nvSpPr>
        <p:spPr>
          <a:xfrm>
            <a:off x="1315616" y="1847461"/>
            <a:ext cx="1866123" cy="13529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2794FCC-0CDE-E387-9995-29F9FFD8806E}"/>
              </a:ext>
            </a:extLst>
          </p:cNvPr>
          <p:cNvCxnSpPr/>
          <p:nvPr/>
        </p:nvCxnSpPr>
        <p:spPr>
          <a:xfrm flipH="1">
            <a:off x="460547" y="3200400"/>
            <a:ext cx="855069" cy="10389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753D93D-2667-5DFC-9CAA-E9E591E21C7F}"/>
              </a:ext>
            </a:extLst>
          </p:cNvPr>
          <p:cNvCxnSpPr>
            <a:cxnSpLocks/>
          </p:cNvCxnSpPr>
          <p:nvPr/>
        </p:nvCxnSpPr>
        <p:spPr>
          <a:xfrm>
            <a:off x="3168950" y="3200400"/>
            <a:ext cx="603155" cy="10389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7171905-DA29-2ABF-704A-74CD10335C7E}"/>
              </a:ext>
            </a:extLst>
          </p:cNvPr>
          <p:cNvSpPr txBox="1"/>
          <p:nvPr/>
        </p:nvSpPr>
        <p:spPr>
          <a:xfrm>
            <a:off x="7542546" y="1149429"/>
            <a:ext cx="11876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Montserrat" panose="00000500000000000000" pitchFamily="2" charset="0"/>
              </a:rPr>
              <a:t>Path 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922347-E234-D20A-480C-9A328135F8F0}"/>
              </a:ext>
            </a:extLst>
          </p:cNvPr>
          <p:cNvSpPr txBox="1"/>
          <p:nvPr/>
        </p:nvSpPr>
        <p:spPr>
          <a:xfrm>
            <a:off x="9479143" y="1154656"/>
            <a:ext cx="11876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Montserrat" panose="00000500000000000000" pitchFamily="2" charset="0"/>
              </a:rPr>
              <a:t>Paths B &amp; 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962314-2095-DD92-8564-3E5C35BA6A88}"/>
              </a:ext>
            </a:extLst>
          </p:cNvPr>
          <p:cNvSpPr txBox="1"/>
          <p:nvPr/>
        </p:nvSpPr>
        <p:spPr>
          <a:xfrm>
            <a:off x="11357636" y="1151261"/>
            <a:ext cx="11876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Montserrat" panose="00000500000000000000" pitchFamily="2" charset="0"/>
              </a:rPr>
              <a:t>Path 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6E764E-1519-F632-2ED1-0DF9DBB64ACE}"/>
              </a:ext>
            </a:extLst>
          </p:cNvPr>
          <p:cNvSpPr txBox="1"/>
          <p:nvPr/>
        </p:nvSpPr>
        <p:spPr>
          <a:xfrm>
            <a:off x="12140123" y="4972625"/>
            <a:ext cx="7825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Montserrat" panose="00000500000000000000" pitchFamily="2" charset="0"/>
              </a:rPr>
              <a:t>Path 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250218F-E4B3-0655-41A7-A1142B8ED904}"/>
              </a:ext>
            </a:extLst>
          </p:cNvPr>
          <p:cNvSpPr txBox="1"/>
          <p:nvPr/>
        </p:nvSpPr>
        <p:spPr>
          <a:xfrm>
            <a:off x="11937580" y="4622455"/>
            <a:ext cx="11876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Montserrat" panose="00000500000000000000" pitchFamily="2" charset="0"/>
              </a:rPr>
              <a:t>Path 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1ACB8A6-5360-A1F5-3CAF-A10F616F58E3}"/>
              </a:ext>
            </a:extLst>
          </p:cNvPr>
          <p:cNvSpPr txBox="1"/>
          <p:nvPr/>
        </p:nvSpPr>
        <p:spPr>
          <a:xfrm>
            <a:off x="12140123" y="5508534"/>
            <a:ext cx="7825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Montserrat" panose="00000500000000000000" pitchFamily="2" charset="0"/>
              </a:rPr>
              <a:t>Path B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CFC5225-75BF-5117-54A2-9D5664B49ECC}"/>
              </a:ext>
            </a:extLst>
          </p:cNvPr>
          <p:cNvSpPr txBox="1"/>
          <p:nvPr/>
        </p:nvSpPr>
        <p:spPr>
          <a:xfrm>
            <a:off x="12140123" y="4100800"/>
            <a:ext cx="7825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Montserrat" panose="00000500000000000000" pitchFamily="2" charset="0"/>
              </a:rPr>
              <a:t>Path A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F72DF48F-AE66-0AE4-E7DD-83649CB241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03966" y="4552036"/>
            <a:ext cx="3288841" cy="1333372"/>
          </a:xfrm>
        </p:spPr>
        <p:txBody>
          <a:bodyPr lIns="0" rIns="0"/>
          <a:lstStyle/>
          <a:p>
            <a:pPr marL="285750" indent="-285750">
              <a:spcAft>
                <a:spcPts val="1257"/>
              </a:spcAft>
              <a:buFont typeface="Wingdings" panose="05000000000000000000" pitchFamily="2" charset="2"/>
              <a:buChar char="ü"/>
            </a:pPr>
            <a:r>
              <a:rPr lang="en-US" sz="1400" dirty="0"/>
              <a:t>In-Module single path pressure characterization</a:t>
            </a:r>
          </a:p>
          <a:p>
            <a:pPr marL="285750" indent="-285750">
              <a:spcAft>
                <a:spcPts val="1257"/>
              </a:spcAft>
              <a:buFont typeface="Wingdings" panose="05000000000000000000" pitchFamily="2" charset="2"/>
              <a:buChar char="ü"/>
            </a:pPr>
            <a:r>
              <a:rPr lang="en-US" sz="1400" dirty="0"/>
              <a:t>Dedicated DOEs</a:t>
            </a:r>
          </a:p>
          <a:p>
            <a:pPr marL="285750" indent="-285750">
              <a:spcAft>
                <a:spcPts val="1257"/>
              </a:spcAft>
              <a:buFont typeface="Wingdings" panose="05000000000000000000" pitchFamily="2" charset="2"/>
              <a:buChar char="ü"/>
            </a:pPr>
            <a:r>
              <a:rPr lang="en-US" sz="1400" dirty="0"/>
              <a:t>CFD results validation</a:t>
            </a:r>
          </a:p>
          <a:p>
            <a:pPr marL="285750" indent="-285750">
              <a:spcAft>
                <a:spcPts val="1257"/>
              </a:spcAft>
              <a:buFont typeface="Wingdings" panose="05000000000000000000" pitchFamily="2" charset="2"/>
              <a:buChar char="ü"/>
            </a:pPr>
            <a:r>
              <a:rPr lang="en-US" sz="1400" dirty="0"/>
              <a:t>Transparent mock-up for flow-line verification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0A8393E-5509-58C5-E92C-5BD3C1C781D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t="3875" r="6289" b="16441"/>
          <a:stretch/>
        </p:blipFill>
        <p:spPr>
          <a:xfrm>
            <a:off x="4620218" y="2188691"/>
            <a:ext cx="2400489" cy="153115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6345112-6F57-B185-9EA3-B420F6629357}"/>
              </a:ext>
            </a:extLst>
          </p:cNvPr>
          <p:cNvSpPr txBox="1"/>
          <p:nvPr/>
        </p:nvSpPr>
        <p:spPr>
          <a:xfrm>
            <a:off x="1459186" y="1179780"/>
            <a:ext cx="17415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Montserrat" panose="00000500000000000000" pitchFamily="2" charset="0"/>
              </a:rPr>
              <a:t>Test bench set-up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E194934-83EE-85AF-B51D-7EA05C062E4A}"/>
              </a:ext>
            </a:extLst>
          </p:cNvPr>
          <p:cNvSpPr txBox="1"/>
          <p:nvPr/>
        </p:nvSpPr>
        <p:spPr>
          <a:xfrm>
            <a:off x="1060272" y="3932721"/>
            <a:ext cx="23245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i="1" dirty="0">
                <a:latin typeface="Montserrat" panose="00000500000000000000" pitchFamily="2" charset="0"/>
              </a:rPr>
              <a:t>I</a:t>
            </a:r>
            <a:r>
              <a:rPr lang="en-US" sz="1200" b="1" i="1" dirty="0">
                <a:latin typeface="Montserrat" panose="00000500000000000000" pitchFamily="2" charset="0"/>
              </a:rPr>
              <a:t>n-frame instrumentation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E39759-D3ED-F87D-A4C6-682F8FD27A72}"/>
              </a:ext>
            </a:extLst>
          </p:cNvPr>
          <p:cNvSpPr txBox="1"/>
          <p:nvPr/>
        </p:nvSpPr>
        <p:spPr>
          <a:xfrm>
            <a:off x="4758567" y="1924045"/>
            <a:ext cx="21237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Montserrat" panose="00000500000000000000" pitchFamily="2" charset="0"/>
              </a:rPr>
              <a:t>Transparent mock-up</a:t>
            </a:r>
          </a:p>
        </p:txBody>
      </p:sp>
      <p:sp>
        <p:nvSpPr>
          <p:cNvPr id="3" name="Segnaposto piè di pagina 4">
            <a:extLst>
              <a:ext uri="{FF2B5EF4-FFF2-40B4-BE49-F238E27FC236}">
                <a16:creationId xmlns:a16="http://schemas.microsoft.com/office/drawing/2014/main" id="{FE26A0B5-B548-8D2A-5E19-A9343AAF17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" y="7007227"/>
            <a:ext cx="13439775" cy="18826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lang="en-US" sz="900" kern="1200" dirty="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Confidential | © </a:t>
            </a:r>
            <a:r>
              <a:rPr lang="it-IT" noProof="0" dirty="0"/>
              <a:t>Industrie</a:t>
            </a:r>
            <a:r>
              <a:rPr lang="en-US" dirty="0"/>
              <a:t> Saleri Italo S.p.A. | xx/xx/2025 |SAE Thermal Management Systems Symposium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C7354CCF-DB61-124D-ED04-28DDF2C808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0547" y="305145"/>
            <a:ext cx="6792776" cy="193675"/>
          </a:xfrm>
        </p:spPr>
        <p:txBody>
          <a:bodyPr/>
          <a:lstStyle/>
          <a:p>
            <a:r>
              <a:rPr lang="it-IT" dirty="0"/>
              <a:t>SAE </a:t>
            </a:r>
            <a:r>
              <a:rPr lang="en-US" dirty="0"/>
              <a:t>Thermal Management Systems Symposium 2025</a:t>
            </a:r>
          </a:p>
        </p:txBody>
      </p:sp>
    </p:spTree>
    <p:extLst>
      <p:ext uri="{BB962C8B-B14F-4D97-AF65-F5344CB8AC3E}">
        <p14:creationId xmlns:p14="http://schemas.microsoft.com/office/powerpoint/2010/main" val="17688604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F572A-3FA3-1AE9-AB17-AB765A05B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1D-digitalization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76335F-862D-235E-9C5C-753733F13B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it-IT"/>
              <a:t>Page </a:t>
            </a:r>
            <a:fld id="{24DE6099-A2E5-4E0F-AA92-B3367FFEDB85}" type="slidenum">
              <a:rPr lang="it-IT" smtClean="0"/>
              <a:pPr/>
              <a:t>26</a:t>
            </a:fld>
            <a:endParaRPr lang="it-IT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8215A3-57D4-0AE1-FC3C-26000605E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9170" y="1122051"/>
            <a:ext cx="6475789" cy="5010151"/>
          </a:xfrm>
          <a:prstGeom prst="rect">
            <a:avLst/>
          </a:prstGeom>
        </p:spPr>
      </p:pic>
      <p:sp>
        <p:nvSpPr>
          <p:cNvPr id="4" name="Rettangolo 36">
            <a:extLst>
              <a:ext uri="{FF2B5EF4-FFF2-40B4-BE49-F238E27FC236}">
                <a16:creationId xmlns:a16="http://schemas.microsoft.com/office/drawing/2014/main" id="{34C050EA-99EC-00D8-4B25-0E43A5E0DEEB}"/>
              </a:ext>
            </a:extLst>
          </p:cNvPr>
          <p:cNvSpPr/>
          <p:nvPr/>
        </p:nvSpPr>
        <p:spPr>
          <a:xfrm>
            <a:off x="2958470" y="4448175"/>
            <a:ext cx="864000" cy="468000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" name="Immagine 37">
            <a:extLst>
              <a:ext uri="{FF2B5EF4-FFF2-40B4-BE49-F238E27FC236}">
                <a16:creationId xmlns:a16="http://schemas.microsoft.com/office/drawing/2014/main" id="{A9195DB7-B3D9-35B7-D8A4-50EE8F0045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425" y="5385871"/>
            <a:ext cx="1565497" cy="1326643"/>
          </a:xfrm>
          <a:prstGeom prst="rect">
            <a:avLst/>
          </a:prstGeom>
        </p:spPr>
      </p:pic>
      <p:pic>
        <p:nvPicPr>
          <p:cNvPr id="7" name="Picture 20">
            <a:extLst>
              <a:ext uri="{FF2B5EF4-FFF2-40B4-BE49-F238E27FC236}">
                <a16:creationId xmlns:a16="http://schemas.microsoft.com/office/drawing/2014/main" id="{974DC725-82F0-EAB2-2617-928089F02E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735" t="47066" r="14117"/>
          <a:stretch/>
        </p:blipFill>
        <p:spPr>
          <a:xfrm>
            <a:off x="1012129" y="4082272"/>
            <a:ext cx="1156793" cy="1294363"/>
          </a:xfrm>
          <a:prstGeom prst="rect">
            <a:avLst/>
          </a:prstGeom>
          <a:ln w="12700">
            <a:noFill/>
          </a:ln>
        </p:spPr>
      </p:pic>
      <p:sp>
        <p:nvSpPr>
          <p:cNvPr id="10" name="Rettangolo 39">
            <a:extLst>
              <a:ext uri="{FF2B5EF4-FFF2-40B4-BE49-F238E27FC236}">
                <a16:creationId xmlns:a16="http://schemas.microsoft.com/office/drawing/2014/main" id="{53602423-AC26-9429-4632-2BA093713DEE}"/>
              </a:ext>
            </a:extLst>
          </p:cNvPr>
          <p:cNvSpPr/>
          <p:nvPr/>
        </p:nvSpPr>
        <p:spPr>
          <a:xfrm>
            <a:off x="750888" y="4088051"/>
            <a:ext cx="1677698" cy="2650224"/>
          </a:xfrm>
          <a:prstGeom prst="rect">
            <a:avLst/>
          </a:prstGeom>
          <a:noFill/>
          <a:ln w="19050"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11" name="Connettore 2 40">
            <a:extLst>
              <a:ext uri="{FF2B5EF4-FFF2-40B4-BE49-F238E27FC236}">
                <a16:creationId xmlns:a16="http://schemas.microsoft.com/office/drawing/2014/main" id="{66503142-9217-1A7A-4B97-E142C05E413F}"/>
              </a:ext>
            </a:extLst>
          </p:cNvPr>
          <p:cNvCxnSpPr>
            <a:cxnSpLocks/>
            <a:stCxn id="4" idx="2"/>
          </p:cNvCxnSpPr>
          <p:nvPr/>
        </p:nvCxnSpPr>
        <p:spPr>
          <a:xfrm flipH="1">
            <a:off x="2428586" y="4916175"/>
            <a:ext cx="961884" cy="1540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ttangolo 36">
            <a:extLst>
              <a:ext uri="{FF2B5EF4-FFF2-40B4-BE49-F238E27FC236}">
                <a16:creationId xmlns:a16="http://schemas.microsoft.com/office/drawing/2014/main" id="{150D49C5-792E-0143-26FD-B14A051F1B37}"/>
              </a:ext>
            </a:extLst>
          </p:cNvPr>
          <p:cNvSpPr/>
          <p:nvPr/>
        </p:nvSpPr>
        <p:spPr>
          <a:xfrm>
            <a:off x="4433565" y="4462351"/>
            <a:ext cx="864000" cy="468000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EBA2E5F0-0067-BB0B-B9FE-CBC774337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591" y="5797996"/>
            <a:ext cx="1617152" cy="956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D4C1826-DECD-30A5-CB40-7D02CB52C8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6368" y="4880773"/>
            <a:ext cx="1623335" cy="8639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D6A0B9-AB3C-8D4E-D6DB-C31272F075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39703" y="4880773"/>
            <a:ext cx="1613155" cy="8956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71E33F6-6B8C-0623-9DBF-656B1EE97E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44105" y="5692726"/>
            <a:ext cx="1250065" cy="10613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A6B75B9-AEEE-4BE0-86DC-A5E37AE472E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0546" y="2435912"/>
            <a:ext cx="2416945" cy="13482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BA7491E-11D6-5127-EB87-20EF068F00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0547" y="1544046"/>
            <a:ext cx="2416945" cy="880796"/>
          </a:xfrm>
          <a:prstGeom prst="rect">
            <a:avLst/>
          </a:prstGeom>
        </p:spPr>
      </p:pic>
      <p:sp>
        <p:nvSpPr>
          <p:cNvPr id="19" name="Rettangolo 39">
            <a:extLst>
              <a:ext uri="{FF2B5EF4-FFF2-40B4-BE49-F238E27FC236}">
                <a16:creationId xmlns:a16="http://schemas.microsoft.com/office/drawing/2014/main" id="{45FD9294-E4D3-A1D2-3D85-8C9DC57BFF4A}"/>
              </a:ext>
            </a:extLst>
          </p:cNvPr>
          <p:cNvSpPr/>
          <p:nvPr/>
        </p:nvSpPr>
        <p:spPr>
          <a:xfrm>
            <a:off x="460546" y="1508248"/>
            <a:ext cx="2416944" cy="2271589"/>
          </a:xfrm>
          <a:prstGeom prst="rect">
            <a:avLst/>
          </a:prstGeom>
          <a:noFill/>
          <a:ln w="19050">
            <a:solidFill>
              <a:srgbClr val="00B0F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0" name="Rettangolo 36">
            <a:extLst>
              <a:ext uri="{FF2B5EF4-FFF2-40B4-BE49-F238E27FC236}">
                <a16:creationId xmlns:a16="http://schemas.microsoft.com/office/drawing/2014/main" id="{E29759C0-025C-6830-8ACB-A0B820738C50}"/>
              </a:ext>
            </a:extLst>
          </p:cNvPr>
          <p:cNvSpPr/>
          <p:nvPr/>
        </p:nvSpPr>
        <p:spPr>
          <a:xfrm>
            <a:off x="3264298" y="1433779"/>
            <a:ext cx="559411" cy="856044"/>
          </a:xfrm>
          <a:prstGeom prst="rect">
            <a:avLst/>
          </a:prstGeom>
          <a:noFill/>
          <a:ln w="381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1" name="Rettangolo 36">
            <a:extLst>
              <a:ext uri="{FF2B5EF4-FFF2-40B4-BE49-F238E27FC236}">
                <a16:creationId xmlns:a16="http://schemas.microsoft.com/office/drawing/2014/main" id="{8570FADE-44A1-BEFD-8CEB-261DA7D8BBB0}"/>
              </a:ext>
            </a:extLst>
          </p:cNvPr>
          <p:cNvSpPr/>
          <p:nvPr/>
        </p:nvSpPr>
        <p:spPr>
          <a:xfrm>
            <a:off x="7957478" y="3909901"/>
            <a:ext cx="864000" cy="468000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22" name="Connettore 2 40">
            <a:extLst>
              <a:ext uri="{FF2B5EF4-FFF2-40B4-BE49-F238E27FC236}">
                <a16:creationId xmlns:a16="http://schemas.microsoft.com/office/drawing/2014/main" id="{A2956B3A-BAB4-72FE-075C-F8879B5DE24F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2877490" y="1861801"/>
            <a:ext cx="386808" cy="439342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Rettangolo 36">
            <a:extLst>
              <a:ext uri="{FF2B5EF4-FFF2-40B4-BE49-F238E27FC236}">
                <a16:creationId xmlns:a16="http://schemas.microsoft.com/office/drawing/2014/main" id="{2101904B-6DF4-F55C-A6DA-919FB8007E90}"/>
              </a:ext>
            </a:extLst>
          </p:cNvPr>
          <p:cNvSpPr/>
          <p:nvPr/>
        </p:nvSpPr>
        <p:spPr>
          <a:xfrm>
            <a:off x="6096000" y="1247308"/>
            <a:ext cx="401290" cy="726001"/>
          </a:xfrm>
          <a:prstGeom prst="rect">
            <a:avLst/>
          </a:prstGeom>
          <a:noFill/>
          <a:ln w="381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4" name="Rettangolo 39">
            <a:extLst>
              <a:ext uri="{FF2B5EF4-FFF2-40B4-BE49-F238E27FC236}">
                <a16:creationId xmlns:a16="http://schemas.microsoft.com/office/drawing/2014/main" id="{1F1B0B37-342D-EB5C-79E3-7963CC3A654C}"/>
              </a:ext>
            </a:extLst>
          </p:cNvPr>
          <p:cNvSpPr/>
          <p:nvPr/>
        </p:nvSpPr>
        <p:spPr>
          <a:xfrm>
            <a:off x="5828222" y="4821024"/>
            <a:ext cx="3234815" cy="1974401"/>
          </a:xfrm>
          <a:prstGeom prst="rect">
            <a:avLst/>
          </a:prstGeom>
          <a:noFill/>
          <a:ln w="19050">
            <a:solidFill>
              <a:srgbClr val="92D05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5" name="Rettangolo 36">
            <a:extLst>
              <a:ext uri="{FF2B5EF4-FFF2-40B4-BE49-F238E27FC236}">
                <a16:creationId xmlns:a16="http://schemas.microsoft.com/office/drawing/2014/main" id="{98ECB9F4-761C-29A7-55A6-CEC0B07BB009}"/>
              </a:ext>
            </a:extLst>
          </p:cNvPr>
          <p:cNvSpPr/>
          <p:nvPr/>
        </p:nvSpPr>
        <p:spPr>
          <a:xfrm>
            <a:off x="4433565" y="5340180"/>
            <a:ext cx="864000" cy="468000"/>
          </a:xfrm>
          <a:prstGeom prst="rect">
            <a:avLst/>
          </a:prstGeom>
          <a:noFill/>
          <a:ln w="38100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6" name="Rettangolo 36">
            <a:extLst>
              <a:ext uri="{FF2B5EF4-FFF2-40B4-BE49-F238E27FC236}">
                <a16:creationId xmlns:a16="http://schemas.microsoft.com/office/drawing/2014/main" id="{24E28267-8851-86DD-E96A-7BA74AAB56A3}"/>
              </a:ext>
            </a:extLst>
          </p:cNvPr>
          <p:cNvSpPr/>
          <p:nvPr/>
        </p:nvSpPr>
        <p:spPr>
          <a:xfrm>
            <a:off x="4255391" y="1317442"/>
            <a:ext cx="864000" cy="468000"/>
          </a:xfrm>
          <a:prstGeom prst="rect">
            <a:avLst/>
          </a:prstGeom>
          <a:noFill/>
          <a:ln w="38100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7" name="Rettangolo 36">
            <a:extLst>
              <a:ext uri="{FF2B5EF4-FFF2-40B4-BE49-F238E27FC236}">
                <a16:creationId xmlns:a16="http://schemas.microsoft.com/office/drawing/2014/main" id="{D2B52E4D-0582-3EB3-C21A-38ABF2E8DED4}"/>
              </a:ext>
            </a:extLst>
          </p:cNvPr>
          <p:cNvSpPr/>
          <p:nvPr/>
        </p:nvSpPr>
        <p:spPr>
          <a:xfrm>
            <a:off x="5226073" y="2411523"/>
            <a:ext cx="864000" cy="468000"/>
          </a:xfrm>
          <a:prstGeom prst="rect">
            <a:avLst/>
          </a:prstGeom>
          <a:noFill/>
          <a:ln w="38100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28" name="Connettore 2 40">
            <a:extLst>
              <a:ext uri="{FF2B5EF4-FFF2-40B4-BE49-F238E27FC236}">
                <a16:creationId xmlns:a16="http://schemas.microsoft.com/office/drawing/2014/main" id="{9F7DADD4-FD49-0117-C040-8D964EE02B8D}"/>
              </a:ext>
            </a:extLst>
          </p:cNvPr>
          <p:cNvCxnSpPr>
            <a:cxnSpLocks/>
            <a:stCxn id="25" idx="3"/>
            <a:endCxn id="24" idx="1"/>
          </p:cNvCxnSpPr>
          <p:nvPr/>
        </p:nvCxnSpPr>
        <p:spPr>
          <a:xfrm>
            <a:off x="5297565" y="5574180"/>
            <a:ext cx="530657" cy="234045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Rettangolo 2">
            <a:extLst>
              <a:ext uri="{FF2B5EF4-FFF2-40B4-BE49-F238E27FC236}">
                <a16:creationId xmlns:a16="http://schemas.microsoft.com/office/drawing/2014/main" id="{5DD558CD-69ED-BCC9-0632-A6933229C9DB}"/>
              </a:ext>
            </a:extLst>
          </p:cNvPr>
          <p:cNvSpPr/>
          <p:nvPr/>
        </p:nvSpPr>
        <p:spPr>
          <a:xfrm>
            <a:off x="10556134" y="1920728"/>
            <a:ext cx="152400" cy="76200"/>
          </a:xfrm>
          <a:prstGeom prst="rect">
            <a:avLst/>
          </a:prstGeom>
          <a:solidFill>
            <a:schemeClr val="bg2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0" name="Rettangolo 3">
            <a:extLst>
              <a:ext uri="{FF2B5EF4-FFF2-40B4-BE49-F238E27FC236}">
                <a16:creationId xmlns:a16="http://schemas.microsoft.com/office/drawing/2014/main" id="{25C78CD3-DCA8-5523-F248-BF1031FF5C80}"/>
              </a:ext>
            </a:extLst>
          </p:cNvPr>
          <p:cNvSpPr/>
          <p:nvPr/>
        </p:nvSpPr>
        <p:spPr>
          <a:xfrm>
            <a:off x="10556134" y="2179491"/>
            <a:ext cx="152400" cy="76200"/>
          </a:xfrm>
          <a:prstGeom prst="rect">
            <a:avLst/>
          </a:prstGeom>
          <a:solidFill>
            <a:schemeClr val="bg2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1" name="Rettangolo 4">
            <a:extLst>
              <a:ext uri="{FF2B5EF4-FFF2-40B4-BE49-F238E27FC236}">
                <a16:creationId xmlns:a16="http://schemas.microsoft.com/office/drawing/2014/main" id="{BD9E23BD-1E87-18CC-62C3-E51E6C77A78F}"/>
              </a:ext>
            </a:extLst>
          </p:cNvPr>
          <p:cNvSpPr/>
          <p:nvPr/>
        </p:nvSpPr>
        <p:spPr>
          <a:xfrm>
            <a:off x="10556134" y="2444603"/>
            <a:ext cx="152400" cy="76200"/>
          </a:xfrm>
          <a:prstGeom prst="rect">
            <a:avLst/>
          </a:prstGeom>
          <a:solidFill>
            <a:schemeClr val="bg2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2" name="Rettangolo 5">
            <a:extLst>
              <a:ext uri="{FF2B5EF4-FFF2-40B4-BE49-F238E27FC236}">
                <a16:creationId xmlns:a16="http://schemas.microsoft.com/office/drawing/2014/main" id="{E8C1BD14-CBD5-7E23-C30F-BD05B717700F}"/>
              </a:ext>
            </a:extLst>
          </p:cNvPr>
          <p:cNvSpPr/>
          <p:nvPr/>
        </p:nvSpPr>
        <p:spPr>
          <a:xfrm>
            <a:off x="10556134" y="2708128"/>
            <a:ext cx="152400" cy="76200"/>
          </a:xfrm>
          <a:prstGeom prst="rect">
            <a:avLst/>
          </a:prstGeom>
          <a:solidFill>
            <a:schemeClr val="bg2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3" name="Rettangolo 6">
            <a:extLst>
              <a:ext uri="{FF2B5EF4-FFF2-40B4-BE49-F238E27FC236}">
                <a16:creationId xmlns:a16="http://schemas.microsoft.com/office/drawing/2014/main" id="{14F53B15-F691-832E-B51D-BE998FA85D5D}"/>
              </a:ext>
            </a:extLst>
          </p:cNvPr>
          <p:cNvSpPr/>
          <p:nvPr/>
        </p:nvSpPr>
        <p:spPr>
          <a:xfrm>
            <a:off x="9489334" y="1925491"/>
            <a:ext cx="152400" cy="76200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4" name="Rettangolo 7">
            <a:extLst>
              <a:ext uri="{FF2B5EF4-FFF2-40B4-BE49-F238E27FC236}">
                <a16:creationId xmlns:a16="http://schemas.microsoft.com/office/drawing/2014/main" id="{CDF9C35B-CB90-361C-1E88-A65836AD6D31}"/>
              </a:ext>
            </a:extLst>
          </p:cNvPr>
          <p:cNvSpPr/>
          <p:nvPr/>
        </p:nvSpPr>
        <p:spPr>
          <a:xfrm>
            <a:off x="9489334" y="2185841"/>
            <a:ext cx="152400" cy="76200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5" name="Rettangolo 8">
            <a:extLst>
              <a:ext uri="{FF2B5EF4-FFF2-40B4-BE49-F238E27FC236}">
                <a16:creationId xmlns:a16="http://schemas.microsoft.com/office/drawing/2014/main" id="{A913B717-4003-024A-E151-1607CEE24E25}"/>
              </a:ext>
            </a:extLst>
          </p:cNvPr>
          <p:cNvSpPr/>
          <p:nvPr/>
        </p:nvSpPr>
        <p:spPr>
          <a:xfrm>
            <a:off x="9489334" y="2449366"/>
            <a:ext cx="152400" cy="76200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6" name="Rettangolo 9">
            <a:extLst>
              <a:ext uri="{FF2B5EF4-FFF2-40B4-BE49-F238E27FC236}">
                <a16:creationId xmlns:a16="http://schemas.microsoft.com/office/drawing/2014/main" id="{0F53D0FA-8182-88B8-528C-20070C14AB99}"/>
              </a:ext>
            </a:extLst>
          </p:cNvPr>
          <p:cNvSpPr/>
          <p:nvPr/>
        </p:nvSpPr>
        <p:spPr>
          <a:xfrm>
            <a:off x="9489334" y="2714478"/>
            <a:ext cx="152400" cy="76200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cxnSp>
        <p:nvCxnSpPr>
          <p:cNvPr id="37" name="Connettore a gomito 10">
            <a:extLst>
              <a:ext uri="{FF2B5EF4-FFF2-40B4-BE49-F238E27FC236}">
                <a16:creationId xmlns:a16="http://schemas.microsoft.com/office/drawing/2014/main" id="{5D83255C-89A9-D081-8A40-3F4F923B2C8A}"/>
              </a:ext>
            </a:extLst>
          </p:cNvPr>
          <p:cNvCxnSpPr>
            <a:stCxn id="36" idx="3"/>
            <a:endCxn id="29" idx="1"/>
          </p:cNvCxnSpPr>
          <p:nvPr/>
        </p:nvCxnSpPr>
        <p:spPr>
          <a:xfrm flipV="1">
            <a:off x="9641734" y="1958828"/>
            <a:ext cx="914400" cy="793750"/>
          </a:xfrm>
          <a:prstGeom prst="bentConnector3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diritto 11">
            <a:extLst>
              <a:ext uri="{FF2B5EF4-FFF2-40B4-BE49-F238E27FC236}">
                <a16:creationId xmlns:a16="http://schemas.microsoft.com/office/drawing/2014/main" id="{A121DC15-CFA0-8B06-F571-AA56FCBE3C40}"/>
              </a:ext>
            </a:extLst>
          </p:cNvPr>
          <p:cNvCxnSpPr>
            <a:stCxn id="34" idx="3"/>
            <a:endCxn id="30" idx="1"/>
          </p:cNvCxnSpPr>
          <p:nvPr/>
        </p:nvCxnSpPr>
        <p:spPr>
          <a:xfrm flipV="1">
            <a:off x="9641734" y="2217591"/>
            <a:ext cx="914400" cy="635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a gomito 12">
            <a:extLst>
              <a:ext uri="{FF2B5EF4-FFF2-40B4-BE49-F238E27FC236}">
                <a16:creationId xmlns:a16="http://schemas.microsoft.com/office/drawing/2014/main" id="{A0396728-9352-5BC0-7661-E0EC58B8BBF5}"/>
              </a:ext>
            </a:extLst>
          </p:cNvPr>
          <p:cNvCxnSpPr>
            <a:stCxn id="35" idx="3"/>
            <a:endCxn id="32" idx="1"/>
          </p:cNvCxnSpPr>
          <p:nvPr/>
        </p:nvCxnSpPr>
        <p:spPr>
          <a:xfrm>
            <a:off x="9641734" y="2487466"/>
            <a:ext cx="914400" cy="258762"/>
          </a:xfrm>
          <a:prstGeom prst="bentConnector3">
            <a:avLst>
              <a:gd name="adj1" fmla="val 58871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a gomito 13">
            <a:extLst>
              <a:ext uri="{FF2B5EF4-FFF2-40B4-BE49-F238E27FC236}">
                <a16:creationId xmlns:a16="http://schemas.microsoft.com/office/drawing/2014/main" id="{6ABF69CD-B3C3-7FD8-5792-008BBF067A49}"/>
              </a:ext>
            </a:extLst>
          </p:cNvPr>
          <p:cNvCxnSpPr>
            <a:stCxn id="33" idx="3"/>
            <a:endCxn id="31" idx="1"/>
          </p:cNvCxnSpPr>
          <p:nvPr/>
        </p:nvCxnSpPr>
        <p:spPr>
          <a:xfrm>
            <a:off x="9641734" y="1963591"/>
            <a:ext cx="914400" cy="519112"/>
          </a:xfrm>
          <a:prstGeom prst="bentConnector3">
            <a:avLst>
              <a:gd name="adj1" fmla="val 6371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ttangolo 14">
            <a:extLst>
              <a:ext uri="{FF2B5EF4-FFF2-40B4-BE49-F238E27FC236}">
                <a16:creationId xmlns:a16="http://schemas.microsoft.com/office/drawing/2014/main" id="{51B4583E-9D94-0534-69A0-B559AD6DA75E}"/>
              </a:ext>
            </a:extLst>
          </p:cNvPr>
          <p:cNvSpPr/>
          <p:nvPr/>
        </p:nvSpPr>
        <p:spPr>
          <a:xfrm rot="16200000">
            <a:off x="8236797" y="1725466"/>
            <a:ext cx="152400" cy="76200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42" name="Rettangolo 15">
            <a:extLst>
              <a:ext uri="{FF2B5EF4-FFF2-40B4-BE49-F238E27FC236}">
                <a16:creationId xmlns:a16="http://schemas.microsoft.com/office/drawing/2014/main" id="{B6A59B2F-6835-8953-80C7-9D063A1D4DF3}"/>
              </a:ext>
            </a:extLst>
          </p:cNvPr>
          <p:cNvSpPr/>
          <p:nvPr/>
        </p:nvSpPr>
        <p:spPr>
          <a:xfrm rot="16200000">
            <a:off x="8541597" y="1725466"/>
            <a:ext cx="152400" cy="76200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43" name="Rettangolo 16">
            <a:extLst>
              <a:ext uri="{FF2B5EF4-FFF2-40B4-BE49-F238E27FC236}">
                <a16:creationId xmlns:a16="http://schemas.microsoft.com/office/drawing/2014/main" id="{46E1DA7A-56CC-5F95-0FB9-C37AFE0CA042}"/>
              </a:ext>
            </a:extLst>
          </p:cNvPr>
          <p:cNvSpPr/>
          <p:nvPr/>
        </p:nvSpPr>
        <p:spPr>
          <a:xfrm rot="16200000">
            <a:off x="8846397" y="1725466"/>
            <a:ext cx="152400" cy="76200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44" name="Rettangolo 17">
            <a:extLst>
              <a:ext uri="{FF2B5EF4-FFF2-40B4-BE49-F238E27FC236}">
                <a16:creationId xmlns:a16="http://schemas.microsoft.com/office/drawing/2014/main" id="{2AD12883-A9C6-B35B-7008-CF29A7675EEC}"/>
              </a:ext>
            </a:extLst>
          </p:cNvPr>
          <p:cNvSpPr/>
          <p:nvPr/>
        </p:nvSpPr>
        <p:spPr>
          <a:xfrm rot="16200000">
            <a:off x="9146434" y="1725466"/>
            <a:ext cx="152400" cy="76200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  <p:sp>
        <p:nvSpPr>
          <p:cNvPr id="45" name="Rettangolo 19">
            <a:extLst>
              <a:ext uri="{FF2B5EF4-FFF2-40B4-BE49-F238E27FC236}">
                <a16:creationId xmlns:a16="http://schemas.microsoft.com/office/drawing/2014/main" id="{8C94D8B5-0ABB-FE90-B141-06905C4604AF}"/>
              </a:ext>
            </a:extLst>
          </p:cNvPr>
          <p:cNvSpPr/>
          <p:nvPr/>
        </p:nvSpPr>
        <p:spPr>
          <a:xfrm>
            <a:off x="10708534" y="1844528"/>
            <a:ext cx="2057400" cy="108108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600" dirty="0">
                <a:solidFill>
                  <a:schemeClr val="tx1"/>
                </a:solidFill>
                <a:latin typeface="Montserrat" panose="00000500000000000000" pitchFamily="2" charset="0"/>
              </a:rPr>
              <a:t>Customer </a:t>
            </a:r>
          </a:p>
          <a:p>
            <a:pPr algn="ctr">
              <a:defRPr/>
            </a:pPr>
            <a:r>
              <a:rPr lang="en-US" sz="1600" dirty="0">
                <a:solidFill>
                  <a:schemeClr val="tx1"/>
                </a:solidFill>
                <a:latin typeface="Montserrat" panose="00000500000000000000" pitchFamily="2" charset="0"/>
              </a:rPr>
              <a:t>super-component</a:t>
            </a:r>
            <a:r>
              <a:rPr lang="it-IT" sz="1600" dirty="0">
                <a:solidFill>
                  <a:schemeClr val="tx1"/>
                </a:solidFill>
                <a:latin typeface="Montserrat" panose="00000500000000000000" pitchFamily="2" charset="0"/>
              </a:rPr>
              <a:t> </a:t>
            </a:r>
            <a:r>
              <a:rPr lang="it-IT" sz="1200" dirty="0">
                <a:solidFill>
                  <a:schemeClr val="tx1"/>
                </a:solidFill>
                <a:latin typeface="Montserrat" panose="00000500000000000000" pitchFamily="2" charset="0"/>
              </a:rPr>
              <a:t>(complete </a:t>
            </a:r>
            <a:r>
              <a:rPr lang="en-US" sz="1200" dirty="0">
                <a:solidFill>
                  <a:schemeClr val="tx1"/>
                </a:solidFill>
                <a:latin typeface="Montserrat" panose="00000500000000000000" pitchFamily="2" charset="0"/>
              </a:rPr>
              <a:t>cooling circuit</a:t>
            </a:r>
            <a:r>
              <a:rPr lang="it-IT" sz="1200" dirty="0">
                <a:solidFill>
                  <a:schemeClr val="tx1"/>
                </a:solidFill>
                <a:latin typeface="Montserrat" panose="00000500000000000000" pitchFamily="2" charset="0"/>
              </a:rPr>
              <a:t>)</a:t>
            </a:r>
            <a:endParaRPr lang="it-IT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46" name="Rettangolo 20">
            <a:extLst>
              <a:ext uri="{FF2B5EF4-FFF2-40B4-BE49-F238E27FC236}">
                <a16:creationId xmlns:a16="http://schemas.microsoft.com/office/drawing/2014/main" id="{B370EDFC-AB53-8C8C-F6FE-688615532920}"/>
              </a:ext>
            </a:extLst>
          </p:cNvPr>
          <p:cNvSpPr/>
          <p:nvPr/>
        </p:nvSpPr>
        <p:spPr>
          <a:xfrm rot="16200000">
            <a:off x="11051434" y="1719116"/>
            <a:ext cx="152400" cy="76200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47" name="Rettangolo 21">
            <a:extLst>
              <a:ext uri="{FF2B5EF4-FFF2-40B4-BE49-F238E27FC236}">
                <a16:creationId xmlns:a16="http://schemas.microsoft.com/office/drawing/2014/main" id="{FD034A93-CB91-FD6D-4DF2-C0E445EACE04}"/>
              </a:ext>
            </a:extLst>
          </p:cNvPr>
          <p:cNvSpPr/>
          <p:nvPr/>
        </p:nvSpPr>
        <p:spPr>
          <a:xfrm rot="16200000">
            <a:off x="11432434" y="1719116"/>
            <a:ext cx="152400" cy="76200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48" name="Rettangolo 22">
            <a:extLst>
              <a:ext uri="{FF2B5EF4-FFF2-40B4-BE49-F238E27FC236}">
                <a16:creationId xmlns:a16="http://schemas.microsoft.com/office/drawing/2014/main" id="{3ABD69CC-167E-E741-B2F5-443C08E6B851}"/>
              </a:ext>
            </a:extLst>
          </p:cNvPr>
          <p:cNvSpPr/>
          <p:nvPr/>
        </p:nvSpPr>
        <p:spPr>
          <a:xfrm rot="16200000">
            <a:off x="11889634" y="1719116"/>
            <a:ext cx="152400" cy="76200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49" name="Rettangolo 23">
            <a:extLst>
              <a:ext uri="{FF2B5EF4-FFF2-40B4-BE49-F238E27FC236}">
                <a16:creationId xmlns:a16="http://schemas.microsoft.com/office/drawing/2014/main" id="{AAAF441D-BC48-362D-7458-4F65768D1B42}"/>
              </a:ext>
            </a:extLst>
          </p:cNvPr>
          <p:cNvSpPr/>
          <p:nvPr/>
        </p:nvSpPr>
        <p:spPr>
          <a:xfrm rot="16200000">
            <a:off x="12270634" y="1719116"/>
            <a:ext cx="152400" cy="76200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  <p:cxnSp>
        <p:nvCxnSpPr>
          <p:cNvPr id="50" name="Connettore a gomito 24">
            <a:extLst>
              <a:ext uri="{FF2B5EF4-FFF2-40B4-BE49-F238E27FC236}">
                <a16:creationId xmlns:a16="http://schemas.microsoft.com/office/drawing/2014/main" id="{CC0A06E6-0FBC-70B2-5EEC-8BEA4AADE507}"/>
              </a:ext>
            </a:extLst>
          </p:cNvPr>
          <p:cNvCxnSpPr>
            <a:stCxn id="46" idx="3"/>
            <a:endCxn id="43" idx="3"/>
          </p:cNvCxnSpPr>
          <p:nvPr/>
        </p:nvCxnSpPr>
        <p:spPr>
          <a:xfrm rot="16200000" flipH="1" flipV="1">
            <a:off x="10021941" y="581672"/>
            <a:ext cx="6350" cy="2205037"/>
          </a:xfrm>
          <a:prstGeom prst="bentConnector3">
            <a:avLst>
              <a:gd name="adj1" fmla="val -3157633"/>
            </a:avLst>
          </a:prstGeom>
          <a:ln>
            <a:solidFill>
              <a:srgbClr val="00B0F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1" name="Connettore a gomito 25">
            <a:extLst>
              <a:ext uri="{FF2B5EF4-FFF2-40B4-BE49-F238E27FC236}">
                <a16:creationId xmlns:a16="http://schemas.microsoft.com/office/drawing/2014/main" id="{60EF60A8-BB1C-ACAD-0AA7-3FA6CEF57658}"/>
              </a:ext>
            </a:extLst>
          </p:cNvPr>
          <p:cNvCxnSpPr>
            <a:stCxn id="47" idx="3"/>
            <a:endCxn id="44" idx="3"/>
          </p:cNvCxnSpPr>
          <p:nvPr/>
        </p:nvCxnSpPr>
        <p:spPr>
          <a:xfrm rot="16200000" flipH="1" flipV="1">
            <a:off x="10362459" y="541191"/>
            <a:ext cx="6350" cy="2286000"/>
          </a:xfrm>
          <a:prstGeom prst="bentConnector3">
            <a:avLst>
              <a:gd name="adj1" fmla="val -5924379"/>
            </a:avLst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ttore a gomito 26">
            <a:extLst>
              <a:ext uri="{FF2B5EF4-FFF2-40B4-BE49-F238E27FC236}">
                <a16:creationId xmlns:a16="http://schemas.microsoft.com/office/drawing/2014/main" id="{98CCE3AC-320A-447A-6A67-F63656B32E97}"/>
              </a:ext>
            </a:extLst>
          </p:cNvPr>
          <p:cNvCxnSpPr>
            <a:stCxn id="48" idx="3"/>
            <a:endCxn id="42" idx="3"/>
          </p:cNvCxnSpPr>
          <p:nvPr/>
        </p:nvCxnSpPr>
        <p:spPr>
          <a:xfrm rot="16200000" flipH="1" flipV="1">
            <a:off x="10288641" y="10172"/>
            <a:ext cx="6350" cy="3348037"/>
          </a:xfrm>
          <a:prstGeom prst="bentConnector3">
            <a:avLst>
              <a:gd name="adj1" fmla="val -1971130"/>
            </a:avLst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ttore a gomito 27">
            <a:extLst>
              <a:ext uri="{FF2B5EF4-FFF2-40B4-BE49-F238E27FC236}">
                <a16:creationId xmlns:a16="http://schemas.microsoft.com/office/drawing/2014/main" id="{39986F74-6057-D9E2-7CB3-43A421CB0EBC}"/>
              </a:ext>
            </a:extLst>
          </p:cNvPr>
          <p:cNvCxnSpPr>
            <a:stCxn id="49" idx="3"/>
            <a:endCxn id="41" idx="3"/>
          </p:cNvCxnSpPr>
          <p:nvPr/>
        </p:nvCxnSpPr>
        <p:spPr>
          <a:xfrm rot="16200000" flipH="1" flipV="1">
            <a:off x="10326741" y="-332728"/>
            <a:ext cx="6350" cy="4033837"/>
          </a:xfrm>
          <a:prstGeom prst="bentConnector3">
            <a:avLst>
              <a:gd name="adj1" fmla="val -7767954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808DB8BF-B04B-8DFC-1DE1-B7FCBF32AD7D}"/>
              </a:ext>
            </a:extLst>
          </p:cNvPr>
          <p:cNvSpPr/>
          <p:nvPr/>
        </p:nvSpPr>
        <p:spPr>
          <a:xfrm>
            <a:off x="7930978" y="1045194"/>
            <a:ext cx="5048250" cy="2392786"/>
          </a:xfrm>
          <a:prstGeom prst="rect">
            <a:avLst/>
          </a:prstGeom>
          <a:solidFill>
            <a:srgbClr val="C00000">
              <a:alpha val="10000"/>
            </a:srgbClr>
          </a:solidFill>
          <a:ln w="22225" cmpd="dbl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B689F57D-D51F-7B34-D6C7-0AEA40A6C14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80857" y="1866586"/>
            <a:ext cx="1289427" cy="113698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3B7D2ADC-C1D1-E838-01A2-906B1350FBB3}"/>
              </a:ext>
            </a:extLst>
          </p:cNvPr>
          <p:cNvSpPr txBox="1"/>
          <p:nvPr/>
        </p:nvSpPr>
        <p:spPr>
          <a:xfrm>
            <a:off x="8045648" y="3006402"/>
            <a:ext cx="1677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Montserrat" panose="00000500000000000000" pitchFamily="2" charset="0"/>
              </a:rPr>
              <a:t>Saleri </a:t>
            </a:r>
          </a:p>
          <a:p>
            <a:pPr algn="ctr"/>
            <a:r>
              <a:rPr lang="en-US" sz="1200" b="1" dirty="0">
                <a:latin typeface="Montserrat" panose="00000500000000000000" pitchFamily="2" charset="0"/>
              </a:rPr>
              <a:t>Super-component</a:t>
            </a:r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6457975C-E9D1-A1A0-3A3C-314546B0577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533762" y="4212428"/>
            <a:ext cx="3408267" cy="2162224"/>
          </a:xfrm>
        </p:spPr>
        <p:txBody>
          <a:bodyPr lIns="0" rIns="0"/>
          <a:lstStyle/>
          <a:p>
            <a:pPr marL="285750" indent="-285750">
              <a:spcAft>
                <a:spcPts val="1257"/>
              </a:spcAft>
              <a:buFont typeface="Wingdings" panose="05000000000000000000" pitchFamily="2" charset="2"/>
              <a:buChar char="ü"/>
            </a:pPr>
            <a:r>
              <a:rPr lang="en-US" sz="1400" dirty="0"/>
              <a:t>Full set of validated super-components from Saleri portfolio.</a:t>
            </a:r>
          </a:p>
          <a:p>
            <a:pPr marL="285750" indent="-285750">
              <a:spcAft>
                <a:spcPts val="1257"/>
              </a:spcAft>
              <a:buFont typeface="Wingdings" panose="05000000000000000000" pitchFamily="2" charset="2"/>
              <a:buChar char="ü"/>
            </a:pPr>
            <a:r>
              <a:rPr lang="en-US" sz="1400" dirty="0"/>
              <a:t>Model </a:t>
            </a:r>
            <a:r>
              <a:rPr lang="en-US" sz="1400" b="1" dirty="0"/>
              <a:t>encryption for Know-how preservation</a:t>
            </a:r>
            <a:r>
              <a:rPr lang="en-US" sz="1400" dirty="0"/>
              <a:t> from both side.</a:t>
            </a:r>
          </a:p>
          <a:p>
            <a:pPr marL="285750" indent="-285750">
              <a:spcAft>
                <a:spcPts val="1257"/>
              </a:spcAft>
              <a:buFont typeface="Wingdings" panose="05000000000000000000" pitchFamily="2" charset="2"/>
              <a:buChar char="ü"/>
            </a:pPr>
            <a:r>
              <a:rPr lang="en-US" sz="1400" b="1" dirty="0"/>
              <a:t>Enabled Co-simulation </a:t>
            </a:r>
            <a:r>
              <a:rPr lang="en-US" sz="1400" dirty="0"/>
              <a:t>even with different software with FMI.</a:t>
            </a:r>
          </a:p>
          <a:p>
            <a:pPr marL="285750" indent="-285750">
              <a:spcAft>
                <a:spcPts val="1257"/>
              </a:spcAft>
              <a:buFont typeface="Wingdings" panose="05000000000000000000" pitchFamily="2" charset="2"/>
              <a:buChar char="ü"/>
            </a:pPr>
            <a:r>
              <a:rPr lang="en-US" sz="1400" dirty="0"/>
              <a:t>Enabled Virtual validation of new working modes or subcomponent  of the thermal architecture.</a:t>
            </a:r>
          </a:p>
        </p:txBody>
      </p:sp>
      <p:sp>
        <p:nvSpPr>
          <p:cNvPr id="58" name="Rettangolo 29">
            <a:extLst>
              <a:ext uri="{FF2B5EF4-FFF2-40B4-BE49-F238E27FC236}">
                <a16:creationId xmlns:a16="http://schemas.microsoft.com/office/drawing/2014/main" id="{6D79677E-8592-3DB6-007B-A2B893798139}"/>
              </a:ext>
            </a:extLst>
          </p:cNvPr>
          <p:cNvSpPr/>
          <p:nvPr/>
        </p:nvSpPr>
        <p:spPr>
          <a:xfrm>
            <a:off x="5882903" y="3974559"/>
            <a:ext cx="1232272" cy="46870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00" b="1" dirty="0">
                <a:solidFill>
                  <a:schemeClr val="tx1"/>
                </a:solidFill>
                <a:latin typeface="Montserrat" panose="00000500000000000000" pitchFamily="2" charset="0"/>
              </a:rPr>
              <a:t>Customer cooling layout</a:t>
            </a:r>
          </a:p>
          <a:p>
            <a:pPr algn="ctr">
              <a:defRPr/>
            </a:pPr>
            <a:r>
              <a:rPr lang="en-US" sz="1000" b="1" dirty="0">
                <a:solidFill>
                  <a:schemeClr val="tx1"/>
                </a:solidFill>
                <a:latin typeface="Montserrat" panose="00000500000000000000" pitchFamily="2" charset="0"/>
              </a:rPr>
              <a:t>info</a:t>
            </a:r>
            <a:endParaRPr lang="en-US" sz="500" b="1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59" name="Rettangolo 29">
            <a:extLst>
              <a:ext uri="{FF2B5EF4-FFF2-40B4-BE49-F238E27FC236}">
                <a16:creationId xmlns:a16="http://schemas.microsoft.com/office/drawing/2014/main" id="{2166900F-757C-597A-BA9F-97FCDB0399BE}"/>
              </a:ext>
            </a:extLst>
          </p:cNvPr>
          <p:cNvSpPr/>
          <p:nvPr/>
        </p:nvSpPr>
        <p:spPr>
          <a:xfrm>
            <a:off x="5882903" y="3468066"/>
            <a:ext cx="1232272" cy="1260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500" b="1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60" name="Rettangolo 36">
            <a:extLst>
              <a:ext uri="{FF2B5EF4-FFF2-40B4-BE49-F238E27FC236}">
                <a16:creationId xmlns:a16="http://schemas.microsoft.com/office/drawing/2014/main" id="{EA928FD0-48BD-0B97-F395-461EC0BC306C}"/>
              </a:ext>
            </a:extLst>
          </p:cNvPr>
          <p:cNvSpPr/>
          <p:nvPr/>
        </p:nvSpPr>
        <p:spPr>
          <a:xfrm>
            <a:off x="6408589" y="2179491"/>
            <a:ext cx="686417" cy="392401"/>
          </a:xfrm>
          <a:prstGeom prst="rect">
            <a:avLst/>
          </a:prstGeom>
          <a:noFill/>
          <a:ln w="381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1" name="Segnaposto piè di pagina 4">
            <a:extLst>
              <a:ext uri="{FF2B5EF4-FFF2-40B4-BE49-F238E27FC236}">
                <a16:creationId xmlns:a16="http://schemas.microsoft.com/office/drawing/2014/main" id="{F0B82758-3C12-6445-19BB-1A1BC6758B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" y="7007227"/>
            <a:ext cx="13439775" cy="18826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lang="en-US" sz="900" kern="1200" dirty="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Confidential | © </a:t>
            </a:r>
            <a:r>
              <a:rPr lang="it-IT" noProof="0" dirty="0"/>
              <a:t>Industrie</a:t>
            </a:r>
            <a:r>
              <a:rPr lang="en-US" dirty="0"/>
              <a:t> Saleri Italo S.p.A. | xx/xx/2025 |SAE Thermal Management Systems Symposium</a:t>
            </a:r>
          </a:p>
        </p:txBody>
      </p:sp>
      <p:sp>
        <p:nvSpPr>
          <p:cNvPr id="62" name="Text Placeholder 3">
            <a:extLst>
              <a:ext uri="{FF2B5EF4-FFF2-40B4-BE49-F238E27FC236}">
                <a16:creationId xmlns:a16="http://schemas.microsoft.com/office/drawing/2014/main" id="{55D02832-930B-A0E5-69AB-4824DC646E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0547" y="305145"/>
            <a:ext cx="6792776" cy="193675"/>
          </a:xfrm>
        </p:spPr>
        <p:txBody>
          <a:bodyPr/>
          <a:lstStyle/>
          <a:p>
            <a:r>
              <a:rPr lang="it-IT" dirty="0"/>
              <a:t>SAE </a:t>
            </a:r>
            <a:r>
              <a:rPr lang="en-US" dirty="0"/>
              <a:t>Thermal Management Systems Symposium 2025</a:t>
            </a:r>
          </a:p>
        </p:txBody>
      </p:sp>
    </p:spTree>
    <p:extLst>
      <p:ext uri="{BB962C8B-B14F-4D97-AF65-F5344CB8AC3E}">
        <p14:creationId xmlns:p14="http://schemas.microsoft.com/office/powerpoint/2010/main" val="2098390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2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4" grpId="0" animBg="1"/>
      <p:bldP spid="56" grpId="0"/>
      <p:bldP spid="57" grpId="0" uiExpand="1" build="p"/>
      <p:bldP spid="6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F572A-3FA3-1AE9-AB17-AB765A05B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Twin Performance Validation: 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76335F-862D-235E-9C5C-753733F13B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it-IT"/>
              <a:t>Page </a:t>
            </a:r>
            <a:fld id="{24DE6099-A2E5-4E0F-AA92-B3367FFEDB85}" type="slidenum">
              <a:rPr lang="it-IT" smtClean="0"/>
              <a:pPr/>
              <a:t>27</a:t>
            </a:fld>
            <a:endParaRPr lang="it-I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FF34A9-2F06-B2E8-FB52-7E7BB5C756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93231" y="1390538"/>
            <a:ext cx="909418" cy="251538"/>
          </a:xfrm>
        </p:spPr>
        <p:txBody>
          <a:bodyPr/>
          <a:lstStyle/>
          <a:p>
            <a:r>
              <a:rPr lang="it-IT" sz="1200" b="1" dirty="0"/>
              <a:t>Testing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03B6C06-137E-0C8F-9941-B74FD63998D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4435090"/>
              </p:ext>
            </p:extLst>
          </p:nvPr>
        </p:nvGraphicFramePr>
        <p:xfrm>
          <a:off x="6693637" y="1699764"/>
          <a:ext cx="6257839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55901B2-F3EB-403A-EA8F-ECCDF6926B5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7869969"/>
              </p:ext>
            </p:extLst>
          </p:nvPr>
        </p:nvGraphicFramePr>
        <p:xfrm>
          <a:off x="434296" y="1699764"/>
          <a:ext cx="6257839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919094F5-130E-C148-1BAD-CB80FF4E2C6D}"/>
              </a:ext>
            </a:extLst>
          </p:cNvPr>
          <p:cNvSpPr/>
          <p:nvPr/>
        </p:nvSpPr>
        <p:spPr>
          <a:xfrm>
            <a:off x="5740849" y="1412540"/>
            <a:ext cx="180000" cy="180000"/>
          </a:xfrm>
          <a:prstGeom prst="triangle">
            <a:avLst/>
          </a:prstGeom>
          <a:ln w="28575">
            <a:solidFill>
              <a:schemeClr val="accent4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9D7417B-CDA4-2EDD-09E0-33D0237851CF}"/>
              </a:ext>
            </a:extLst>
          </p:cNvPr>
          <p:cNvSpPr/>
          <p:nvPr/>
        </p:nvSpPr>
        <p:spPr>
          <a:xfrm>
            <a:off x="6902648" y="1412540"/>
            <a:ext cx="180000" cy="18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70A1A45-6262-7F79-9D56-8E9D354E3D69}"/>
              </a:ext>
            </a:extLst>
          </p:cNvPr>
          <p:cNvSpPr txBox="1">
            <a:spLocks/>
          </p:cNvSpPr>
          <p:nvPr/>
        </p:nvSpPr>
        <p:spPr>
          <a:xfrm>
            <a:off x="7180915" y="1390538"/>
            <a:ext cx="1614771" cy="306627"/>
          </a:xfrm>
          <a:prstGeom prst="rect">
            <a:avLst/>
          </a:prstGeom>
        </p:spPr>
        <p:txBody>
          <a:bodyPr lIns="0" rIns="0"/>
          <a:lstStyle>
            <a:lvl1pPr marL="0" indent="0" algn="l" defTabSz="114940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buFontTx/>
              <a:buNone/>
              <a:defRPr sz="10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  <a:lvl2pPr marL="574700" indent="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None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1436751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2011451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2586152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3160852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55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02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49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Simulation </a:t>
            </a:r>
            <a:r>
              <a:rPr lang="en-US" sz="1200" b="1" dirty="0"/>
              <a:t>± 10%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12A1B0-3AF8-C7AF-7AB7-0367DE418741}"/>
              </a:ext>
            </a:extLst>
          </p:cNvPr>
          <p:cNvSpPr/>
          <p:nvPr/>
        </p:nvSpPr>
        <p:spPr>
          <a:xfrm>
            <a:off x="5513313" y="1361962"/>
            <a:ext cx="3167602" cy="30662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AA65AB-EDA1-0AD2-E83B-BE66873BB708}"/>
              </a:ext>
            </a:extLst>
          </p:cNvPr>
          <p:cNvSpPr txBox="1"/>
          <p:nvPr/>
        </p:nvSpPr>
        <p:spPr>
          <a:xfrm>
            <a:off x="1139221" y="4034486"/>
            <a:ext cx="11876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latin typeface="Montserrat" panose="00000500000000000000" pitchFamily="2" charset="0"/>
              </a:rPr>
              <a:t>Speed 1</a:t>
            </a:r>
            <a:endParaRPr lang="en-US" sz="1200" b="1" dirty="0">
              <a:latin typeface="Montserrat" panose="000005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6A6D85-F9D9-8C97-D618-757A52FBCF82}"/>
              </a:ext>
            </a:extLst>
          </p:cNvPr>
          <p:cNvSpPr txBox="1"/>
          <p:nvPr/>
        </p:nvSpPr>
        <p:spPr>
          <a:xfrm>
            <a:off x="2326905" y="3757487"/>
            <a:ext cx="11876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latin typeface="Montserrat" panose="00000500000000000000" pitchFamily="2" charset="0"/>
              </a:rPr>
              <a:t>Speed 2</a:t>
            </a:r>
            <a:endParaRPr lang="en-US" sz="1200" b="1" dirty="0">
              <a:latin typeface="Montserrat" panose="000005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B26C86-13EA-8D35-ED37-6D679BAD8DD8}"/>
              </a:ext>
            </a:extLst>
          </p:cNvPr>
          <p:cNvSpPr txBox="1"/>
          <p:nvPr/>
        </p:nvSpPr>
        <p:spPr>
          <a:xfrm>
            <a:off x="4209116" y="2209983"/>
            <a:ext cx="11876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latin typeface="Montserrat" panose="00000500000000000000" pitchFamily="2" charset="0"/>
              </a:rPr>
              <a:t>Speed 3</a:t>
            </a:r>
            <a:endParaRPr lang="en-US" sz="1200" b="1" dirty="0">
              <a:latin typeface="Montserrat" panose="00000500000000000000" pitchFamily="2" charset="0"/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1BC61312-DE85-A07D-D1CA-A5850F7148D0}"/>
              </a:ext>
            </a:extLst>
          </p:cNvPr>
          <p:cNvSpPr txBox="1">
            <a:spLocks/>
          </p:cNvSpPr>
          <p:nvPr/>
        </p:nvSpPr>
        <p:spPr>
          <a:xfrm>
            <a:off x="1139221" y="5277336"/>
            <a:ext cx="5815713" cy="1702963"/>
          </a:xfrm>
          <a:prstGeom prst="rect">
            <a:avLst/>
          </a:prstGeom>
        </p:spPr>
        <p:txBody>
          <a:bodyPr lIns="0" rIns="0"/>
          <a:lstStyle>
            <a:lvl1pPr marL="0" indent="0" algn="l" defTabSz="114940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buFontTx/>
              <a:buNone/>
              <a:defRPr sz="10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  <a:lvl2pPr marL="574700" indent="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None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1436751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2011451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2586152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3160852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55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02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49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Multiple pump speed combinations have been tested (3 speeds for each of the three pump)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Pressure head</a:t>
            </a:r>
            <a:r>
              <a:rPr lang="en-US" sz="1400" b="1" dirty="0"/>
              <a:t> prediction within a 10% range (&lt;0,1 bar)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b="1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AE791C9-0E8E-0644-473D-1CFCA34BE142}"/>
              </a:ext>
            </a:extLst>
          </p:cNvPr>
          <p:cNvSpPr txBox="1">
            <a:spLocks/>
          </p:cNvSpPr>
          <p:nvPr/>
        </p:nvSpPr>
        <p:spPr>
          <a:xfrm>
            <a:off x="7397060" y="5283300"/>
            <a:ext cx="5446139" cy="1702963"/>
          </a:xfrm>
          <a:prstGeom prst="rect">
            <a:avLst/>
          </a:prstGeom>
        </p:spPr>
        <p:txBody>
          <a:bodyPr lIns="0" rIns="0"/>
          <a:lstStyle>
            <a:lvl1pPr marL="0" indent="0" algn="l" defTabSz="114940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buFontTx/>
              <a:buNone/>
              <a:defRPr sz="10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  <a:lvl2pPr marL="574700" indent="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None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1436751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2011451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2586152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3160852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55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02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49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Different Valve position translates into a thin flow split within the module.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Model </a:t>
            </a:r>
            <a:r>
              <a:rPr lang="en-US" sz="1400" b="1" dirty="0"/>
              <a:t>flow rate prediction within a 10% range (&lt;3 lpm)</a:t>
            </a:r>
          </a:p>
        </p:txBody>
      </p:sp>
      <p:sp>
        <p:nvSpPr>
          <p:cNvPr id="18" name="Segnaposto piè di pagina 4">
            <a:extLst>
              <a:ext uri="{FF2B5EF4-FFF2-40B4-BE49-F238E27FC236}">
                <a16:creationId xmlns:a16="http://schemas.microsoft.com/office/drawing/2014/main" id="{B83CC1FD-0717-A883-B346-239782BE0D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" y="7007227"/>
            <a:ext cx="13439775" cy="18826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lang="en-US" sz="900" kern="1200" dirty="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Confidential | © </a:t>
            </a:r>
            <a:r>
              <a:rPr lang="it-IT" noProof="0" dirty="0"/>
              <a:t>Industrie</a:t>
            </a:r>
            <a:r>
              <a:rPr lang="en-US" dirty="0"/>
              <a:t> Saleri Italo S.p.A. | xx/xx/2025 |SAE Thermal Management Systems Symposium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469B37D-A19F-3252-9104-A426F6CB1E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0547" y="305145"/>
            <a:ext cx="6792776" cy="193675"/>
          </a:xfrm>
        </p:spPr>
        <p:txBody>
          <a:bodyPr/>
          <a:lstStyle/>
          <a:p>
            <a:r>
              <a:rPr lang="it-IT" dirty="0"/>
              <a:t>SAE </a:t>
            </a:r>
            <a:r>
              <a:rPr lang="en-US" dirty="0"/>
              <a:t>Thermal Management Systems Symposium 2025</a:t>
            </a:r>
          </a:p>
        </p:txBody>
      </p:sp>
    </p:spTree>
    <p:extLst>
      <p:ext uri="{BB962C8B-B14F-4D97-AF65-F5344CB8AC3E}">
        <p14:creationId xmlns:p14="http://schemas.microsoft.com/office/powerpoint/2010/main" val="4913115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F572A-3FA3-1AE9-AB17-AB765A05B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Twin Performance Validation: 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76335F-862D-235E-9C5C-753733F13B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it-IT" dirty="0"/>
              <a:t>Page </a:t>
            </a:r>
            <a:fld id="{24DE6099-A2E5-4E0F-AA92-B3367FFEDB85}" type="slidenum">
              <a:rPr lang="it-IT" smtClean="0"/>
              <a:pPr/>
              <a:t>28</a:t>
            </a:fld>
            <a:endParaRPr lang="it-IT" dirty="0"/>
          </a:p>
        </p:txBody>
      </p: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EDCF3C85-D860-DFD6-DA22-391E124B100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1859019"/>
              </p:ext>
            </p:extLst>
          </p:nvPr>
        </p:nvGraphicFramePr>
        <p:xfrm>
          <a:off x="6457950" y="1365503"/>
          <a:ext cx="6493526" cy="37494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id="{24C705AE-8A8B-E909-B5D0-2C50EB5FC397}"/>
              </a:ext>
            </a:extLst>
          </p:cNvPr>
          <p:cNvSpPr/>
          <p:nvPr/>
        </p:nvSpPr>
        <p:spPr>
          <a:xfrm>
            <a:off x="7542311" y="2031872"/>
            <a:ext cx="1741646" cy="12890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2" name="Grafico 7">
            <a:extLst>
              <a:ext uri="{FF2B5EF4-FFF2-40B4-BE49-F238E27FC236}">
                <a16:creationId xmlns:a16="http://schemas.microsoft.com/office/drawing/2014/main" id="{4FAE1935-7EA2-BE16-7CE4-95965DAE8F9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2120785"/>
              </p:ext>
            </p:extLst>
          </p:nvPr>
        </p:nvGraphicFramePr>
        <p:xfrm>
          <a:off x="474935" y="1365503"/>
          <a:ext cx="5983015" cy="37494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Oval 22">
            <a:extLst>
              <a:ext uri="{FF2B5EF4-FFF2-40B4-BE49-F238E27FC236}">
                <a16:creationId xmlns:a16="http://schemas.microsoft.com/office/drawing/2014/main" id="{F7779CC1-2F80-4BF2-09AA-2525C73E0B5B}"/>
              </a:ext>
            </a:extLst>
          </p:cNvPr>
          <p:cNvSpPr/>
          <p:nvPr/>
        </p:nvSpPr>
        <p:spPr>
          <a:xfrm>
            <a:off x="7631211" y="2096351"/>
            <a:ext cx="144000" cy="144000"/>
          </a:xfrm>
          <a:prstGeom prst="ellipse">
            <a:avLst/>
          </a:prstGeom>
          <a:solidFill>
            <a:srgbClr val="FF0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7909FEC-1406-2E90-A87D-2C04B117D7AA}"/>
              </a:ext>
            </a:extLst>
          </p:cNvPr>
          <p:cNvSpPr/>
          <p:nvPr/>
        </p:nvSpPr>
        <p:spPr>
          <a:xfrm>
            <a:off x="7631211" y="2344295"/>
            <a:ext cx="144000" cy="14400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61DC745-0DB4-C45B-19FB-49E4562DDE62}"/>
              </a:ext>
            </a:extLst>
          </p:cNvPr>
          <p:cNvSpPr/>
          <p:nvPr/>
        </p:nvSpPr>
        <p:spPr>
          <a:xfrm>
            <a:off x="7631211" y="2600014"/>
            <a:ext cx="144000" cy="144000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3AFF2C1-A460-CC07-3A76-06805939B8CE}"/>
              </a:ext>
            </a:extLst>
          </p:cNvPr>
          <p:cNvSpPr/>
          <p:nvPr/>
        </p:nvSpPr>
        <p:spPr>
          <a:xfrm>
            <a:off x="7631211" y="2847958"/>
            <a:ext cx="144000" cy="144000"/>
          </a:xfrm>
          <a:prstGeom prst="ellipse">
            <a:avLst/>
          </a:prstGeom>
          <a:solidFill>
            <a:srgbClr val="FFFF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673E3A5D-7E30-F132-73AC-61F6F826B568}"/>
              </a:ext>
            </a:extLst>
          </p:cNvPr>
          <p:cNvSpPr txBox="1">
            <a:spLocks/>
          </p:cNvSpPr>
          <p:nvPr/>
        </p:nvSpPr>
        <p:spPr>
          <a:xfrm>
            <a:off x="7887708" y="2031872"/>
            <a:ext cx="909418" cy="251538"/>
          </a:xfrm>
          <a:prstGeom prst="rect">
            <a:avLst/>
          </a:prstGeom>
        </p:spPr>
        <p:txBody>
          <a:bodyPr lIns="0" rIns="0"/>
          <a:lstStyle>
            <a:lvl1pPr marL="0" indent="0" algn="l" defTabSz="114940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buFontTx/>
              <a:buNone/>
              <a:defRPr sz="10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  <a:lvl2pPr marL="574700" indent="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None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1436751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2011451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2586152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3160852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55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02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49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200" b="1" dirty="0"/>
              <a:t>EDS loop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7AEC0729-3F83-BACE-14AC-6248AE27AC89}"/>
              </a:ext>
            </a:extLst>
          </p:cNvPr>
          <p:cNvSpPr txBox="1">
            <a:spLocks/>
          </p:cNvSpPr>
          <p:nvPr/>
        </p:nvSpPr>
        <p:spPr>
          <a:xfrm>
            <a:off x="7887707" y="2281575"/>
            <a:ext cx="1038751" cy="251538"/>
          </a:xfrm>
          <a:prstGeom prst="rect">
            <a:avLst/>
          </a:prstGeom>
        </p:spPr>
        <p:txBody>
          <a:bodyPr lIns="0" rIns="0"/>
          <a:lstStyle>
            <a:lvl1pPr marL="0" indent="0" algn="l" defTabSz="114940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buFontTx/>
              <a:buNone/>
              <a:defRPr sz="10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  <a:lvl2pPr marL="574700" indent="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None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1436751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2011451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2586152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3160852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55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02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49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Battery loop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805FA32F-D51D-5084-0DEC-EF01EBB5456D}"/>
              </a:ext>
            </a:extLst>
          </p:cNvPr>
          <p:cNvSpPr txBox="1">
            <a:spLocks/>
          </p:cNvSpPr>
          <p:nvPr/>
        </p:nvSpPr>
        <p:spPr>
          <a:xfrm>
            <a:off x="7887706" y="2535405"/>
            <a:ext cx="909418" cy="251538"/>
          </a:xfrm>
          <a:prstGeom prst="rect">
            <a:avLst/>
          </a:prstGeom>
        </p:spPr>
        <p:txBody>
          <a:bodyPr lIns="0" rIns="0"/>
          <a:lstStyle>
            <a:lvl1pPr marL="0" indent="0" algn="l" defTabSz="114940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buFontTx/>
              <a:buNone/>
              <a:defRPr sz="10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  <a:lvl2pPr marL="574700" indent="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None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1436751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2011451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2586152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3160852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55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02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49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200" b="1" dirty="0"/>
              <a:t>LTR loop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18EEF190-D0C7-DFC1-DE23-0882BF82B7AC}"/>
              </a:ext>
            </a:extLst>
          </p:cNvPr>
          <p:cNvSpPr txBox="1">
            <a:spLocks/>
          </p:cNvSpPr>
          <p:nvPr/>
        </p:nvSpPr>
        <p:spPr>
          <a:xfrm>
            <a:off x="7887706" y="2785108"/>
            <a:ext cx="1038751" cy="251538"/>
          </a:xfrm>
          <a:prstGeom prst="rect">
            <a:avLst/>
          </a:prstGeom>
        </p:spPr>
        <p:txBody>
          <a:bodyPr lIns="0" rIns="0"/>
          <a:lstStyle>
            <a:lvl1pPr marL="0" indent="0" algn="l" defTabSz="114940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buFontTx/>
              <a:buNone/>
              <a:defRPr sz="10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  <a:lvl2pPr marL="574700" indent="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None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1436751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2011451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2586152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3160852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55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02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49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Cabin loop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4F4C0A5E-BDEC-7AA9-A210-78CE31A1885A}"/>
              </a:ext>
            </a:extLst>
          </p:cNvPr>
          <p:cNvSpPr txBox="1">
            <a:spLocks/>
          </p:cNvSpPr>
          <p:nvPr/>
        </p:nvSpPr>
        <p:spPr>
          <a:xfrm>
            <a:off x="7887706" y="3036646"/>
            <a:ext cx="1614771" cy="306627"/>
          </a:xfrm>
          <a:prstGeom prst="rect">
            <a:avLst/>
          </a:prstGeom>
        </p:spPr>
        <p:txBody>
          <a:bodyPr lIns="0" rIns="0"/>
          <a:lstStyle>
            <a:lvl1pPr marL="0" indent="0" algn="l" defTabSz="114940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buFontTx/>
              <a:buNone/>
              <a:defRPr sz="10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  <a:lvl2pPr marL="574700" indent="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None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1436751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2011451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2586152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3160852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55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02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49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Simulation </a:t>
            </a:r>
            <a:r>
              <a:rPr lang="en-US" sz="1200" b="1" dirty="0"/>
              <a:t>± 10%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1AF39C3-E8E7-D9BB-DAC2-88D1382665BB}"/>
              </a:ext>
            </a:extLst>
          </p:cNvPr>
          <p:cNvSpPr/>
          <p:nvPr/>
        </p:nvSpPr>
        <p:spPr>
          <a:xfrm>
            <a:off x="7631211" y="3095902"/>
            <a:ext cx="144000" cy="144000"/>
          </a:xfrm>
          <a:prstGeom prst="rect">
            <a:avLst/>
          </a:prstGeom>
          <a:solidFill>
            <a:srgbClr val="002060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8463F4F-E1EF-597D-1FB1-AD7B930B92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6707" y="5305223"/>
            <a:ext cx="1948594" cy="137160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297B35F-6FCE-263D-009C-72C47966C2DD}"/>
              </a:ext>
            </a:extLst>
          </p:cNvPr>
          <p:cNvSpPr txBox="1"/>
          <p:nvPr/>
        </p:nvSpPr>
        <p:spPr>
          <a:xfrm>
            <a:off x="2437751" y="3497688"/>
            <a:ext cx="11876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latin typeface="Montserrat" panose="00000500000000000000" pitchFamily="2" charset="0"/>
              </a:rPr>
              <a:t>Speed 1</a:t>
            </a:r>
            <a:endParaRPr lang="en-US" sz="1200" b="1" dirty="0">
              <a:latin typeface="Montserrat" panose="00000500000000000000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33E26C1-F7D7-DE55-FAE6-621ABB5E062B}"/>
              </a:ext>
            </a:extLst>
          </p:cNvPr>
          <p:cNvSpPr txBox="1"/>
          <p:nvPr/>
        </p:nvSpPr>
        <p:spPr>
          <a:xfrm>
            <a:off x="2437751" y="2824447"/>
            <a:ext cx="11876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latin typeface="Montserrat" panose="00000500000000000000" pitchFamily="2" charset="0"/>
              </a:rPr>
              <a:t>Speed 2</a:t>
            </a:r>
            <a:endParaRPr lang="en-US" sz="1200" b="1" dirty="0">
              <a:latin typeface="Montserrat" panose="00000500000000000000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18CA59E-B082-2EE5-4FB1-A9654ABE39F0}"/>
              </a:ext>
            </a:extLst>
          </p:cNvPr>
          <p:cNvSpPr txBox="1"/>
          <p:nvPr/>
        </p:nvSpPr>
        <p:spPr>
          <a:xfrm>
            <a:off x="2437751" y="2205795"/>
            <a:ext cx="11876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latin typeface="Montserrat" panose="00000500000000000000" pitchFamily="2" charset="0"/>
              </a:rPr>
              <a:t>Speed 3</a:t>
            </a:r>
            <a:endParaRPr lang="en-US" sz="1200" b="1" dirty="0">
              <a:latin typeface="Montserrat" panose="00000500000000000000" pitchFamily="2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AAA878A3-4059-B07B-4A62-F7702D0A19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6657" t="16806" r="10070" b="19702"/>
          <a:stretch/>
        </p:blipFill>
        <p:spPr>
          <a:xfrm>
            <a:off x="7956525" y="5335082"/>
            <a:ext cx="883124" cy="43057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4BEBF36-EFCE-F6DA-916B-6CAAEAEE5A4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03" b="91063" l="9984" r="89855">
                        <a14:foregroundMark x1="63929" y1="91063" x2="64573" y2="91063"/>
                      </a14:backgroundRemoval>
                    </a14:imgEffect>
                  </a14:imgLayer>
                </a14:imgProps>
              </a:ext>
            </a:extLst>
          </a:blip>
          <a:srcRect l="14812" t="8072" r="18331" b="6786"/>
          <a:stretch/>
        </p:blipFill>
        <p:spPr>
          <a:xfrm>
            <a:off x="11004162" y="5305223"/>
            <a:ext cx="713498" cy="605767"/>
          </a:xfrm>
          <a:prstGeom prst="rect">
            <a:avLst/>
          </a:prstGeom>
        </p:spPr>
      </p:pic>
      <p:pic>
        <p:nvPicPr>
          <p:cNvPr id="39" name="Picture 40">
            <a:extLst>
              <a:ext uri="{FF2B5EF4-FFF2-40B4-BE49-F238E27FC236}">
                <a16:creationId xmlns:a16="http://schemas.microsoft.com/office/drawing/2014/main" id="{1CB9AF0B-331B-13E5-99C1-DD8F47682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5250" y="6127898"/>
            <a:ext cx="798992" cy="648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6415A2DC-1F6B-D747-1216-AF5529DACA6E}"/>
              </a:ext>
            </a:extLst>
          </p:cNvPr>
          <p:cNvGrpSpPr>
            <a:grpSpLocks noChangeAspect="1"/>
          </p:cNvGrpSpPr>
          <p:nvPr/>
        </p:nvGrpSpPr>
        <p:grpSpPr>
          <a:xfrm>
            <a:off x="8028071" y="6030065"/>
            <a:ext cx="628687" cy="587851"/>
            <a:chOff x="6987118" y="3295620"/>
            <a:chExt cx="1173163" cy="1096962"/>
          </a:xfrm>
        </p:grpSpPr>
        <p:pic>
          <p:nvPicPr>
            <p:cNvPr id="41" name="Graphic 31" descr="Earth globe: Africa and Europe with solid fill">
              <a:extLst>
                <a:ext uri="{FF2B5EF4-FFF2-40B4-BE49-F238E27FC236}">
                  <a16:creationId xmlns:a16="http://schemas.microsoft.com/office/drawing/2014/main" id="{44C14CDB-FE33-F26A-775F-E0DE289A1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110943" y="3478182"/>
              <a:ext cx="914400" cy="914400"/>
            </a:xfrm>
            <a:prstGeom prst="rect">
              <a:avLst/>
            </a:prstGeom>
          </p:spPr>
        </p:pic>
        <p:pic>
          <p:nvPicPr>
            <p:cNvPr id="42" name="Graphic 34" descr="Snowflake with solid fill">
              <a:extLst>
                <a:ext uri="{FF2B5EF4-FFF2-40B4-BE49-F238E27FC236}">
                  <a16:creationId xmlns:a16="http://schemas.microsoft.com/office/drawing/2014/main" id="{4F0CA816-F926-59E7-0DAB-EA2549A3A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987118" y="3295620"/>
              <a:ext cx="395288" cy="395287"/>
            </a:xfrm>
            <a:prstGeom prst="rect">
              <a:avLst/>
            </a:prstGeom>
          </p:spPr>
        </p:pic>
        <p:pic>
          <p:nvPicPr>
            <p:cNvPr id="43" name="Graphic 37" descr="Sun with solid fill">
              <a:extLst>
                <a:ext uri="{FF2B5EF4-FFF2-40B4-BE49-F238E27FC236}">
                  <a16:creationId xmlns:a16="http://schemas.microsoft.com/office/drawing/2014/main" id="{9DB61022-6CFC-3604-9B47-56B7C9AA9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764993" y="3295620"/>
              <a:ext cx="395288" cy="395287"/>
            </a:xfrm>
            <a:prstGeom prst="rect">
              <a:avLst/>
            </a:prstGeom>
          </p:spPr>
        </p:pic>
      </p:grp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906A0AB3-9139-C2C5-3893-7C9B81AE64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76325" y="5277336"/>
            <a:ext cx="5505449" cy="1702963"/>
          </a:xfrm>
        </p:spPr>
        <p:txBody>
          <a:bodyPr lIns="0" rIns="0"/>
          <a:lstStyle/>
          <a:p>
            <a:pPr marL="285750" indent="-285750">
              <a:spcAft>
                <a:spcPts val="1257"/>
              </a:spcAft>
              <a:buFont typeface="Wingdings" panose="05000000000000000000" pitchFamily="2" charset="2"/>
              <a:buChar char="ü"/>
            </a:pPr>
            <a:r>
              <a:rPr lang="en-US" sz="1400" dirty="0"/>
              <a:t>System working mode have been verified.</a:t>
            </a:r>
          </a:p>
          <a:p>
            <a:pPr marL="285750" indent="-285750">
              <a:spcAft>
                <a:spcPts val="1257"/>
              </a:spcAft>
              <a:buFont typeface="Wingdings" panose="05000000000000000000" pitchFamily="2" charset="2"/>
              <a:buChar char="ü"/>
            </a:pPr>
            <a:r>
              <a:rPr lang="en-US" sz="1400" dirty="0"/>
              <a:t>Target flow rates achieved for single components</a:t>
            </a:r>
          </a:p>
          <a:p>
            <a:pPr marL="285750" indent="-285750">
              <a:spcAft>
                <a:spcPts val="1257"/>
              </a:spcAft>
              <a:buFont typeface="Wingdings" panose="05000000000000000000" pitchFamily="2" charset="2"/>
              <a:buChar char="ü"/>
            </a:pPr>
            <a:r>
              <a:rPr lang="en-US" sz="1400" dirty="0"/>
              <a:t>Proportional capabilities verified at system level</a:t>
            </a:r>
          </a:p>
          <a:p>
            <a:pPr marL="285750" indent="-285750">
              <a:spcAft>
                <a:spcPts val="1257"/>
              </a:spcAft>
              <a:buFont typeface="Wingdings" panose="05000000000000000000" pitchFamily="2" charset="2"/>
              <a:buChar char="ü"/>
            </a:pPr>
            <a:r>
              <a:rPr lang="en-US" sz="1400" dirty="0"/>
              <a:t>Model </a:t>
            </a:r>
            <a:r>
              <a:rPr lang="en-US" sz="1400" b="1" dirty="0"/>
              <a:t>flow rate prediction within a 10% range (&lt;3 lpm)</a:t>
            </a:r>
          </a:p>
        </p:txBody>
      </p:sp>
      <p:sp>
        <p:nvSpPr>
          <p:cNvPr id="3" name="Segnaposto piè di pagina 4">
            <a:extLst>
              <a:ext uri="{FF2B5EF4-FFF2-40B4-BE49-F238E27FC236}">
                <a16:creationId xmlns:a16="http://schemas.microsoft.com/office/drawing/2014/main" id="{CC29CE0C-6372-E4A1-9460-340CBD903E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" y="7007227"/>
            <a:ext cx="13439775" cy="18826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lang="en-US" sz="900" kern="1200" dirty="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Confidential | © </a:t>
            </a:r>
            <a:r>
              <a:rPr lang="it-IT" noProof="0" dirty="0"/>
              <a:t>Industrie</a:t>
            </a:r>
            <a:r>
              <a:rPr lang="en-US" dirty="0"/>
              <a:t> Saleri Italo S.p.A. | xx/xx/2025 |SAE Thermal Management Systems Symposium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85B08-5B3F-02CD-2BCA-98DEB3B9BA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0547" y="305145"/>
            <a:ext cx="6792776" cy="193675"/>
          </a:xfrm>
        </p:spPr>
        <p:txBody>
          <a:bodyPr/>
          <a:lstStyle/>
          <a:p>
            <a:r>
              <a:rPr lang="it-IT" dirty="0"/>
              <a:t>SAE </a:t>
            </a:r>
            <a:r>
              <a:rPr lang="en-US" dirty="0"/>
              <a:t>Thermal Management Systems Symposium 2025</a:t>
            </a:r>
          </a:p>
        </p:txBody>
      </p:sp>
    </p:spTree>
    <p:extLst>
      <p:ext uri="{BB962C8B-B14F-4D97-AF65-F5344CB8AC3E}">
        <p14:creationId xmlns:p14="http://schemas.microsoft.com/office/powerpoint/2010/main" val="29502590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8BF37A3-0A8F-4DDF-9EF0-293631DF0B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Page </a:t>
            </a:r>
            <a:fld id="{24DE6099-A2E5-4E0F-AA92-B3367FFEDB85}" type="slidenum">
              <a:rPr kumimoji="0" lang="it-IT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pPr marL="0" marR="0" lvl="0" indent="0" algn="l" defTabSz="5214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it-IT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A99F31BC-CC0C-30CE-241D-7E10BBC15D2A}"/>
              </a:ext>
            </a:extLst>
          </p:cNvPr>
          <p:cNvSpPr txBox="1">
            <a:spLocks/>
          </p:cNvSpPr>
          <p:nvPr/>
        </p:nvSpPr>
        <p:spPr>
          <a:xfrm>
            <a:off x="1002859" y="2946806"/>
            <a:ext cx="6937816" cy="2471736"/>
          </a:xfrm>
          <a:prstGeom prst="rect">
            <a:avLst/>
          </a:prstGeom>
        </p:spPr>
        <p:txBody>
          <a:bodyPr lIns="0" rIns="0"/>
          <a:lstStyle>
            <a:lvl1pPr marL="342900" indent="-342900" defTabSz="1149401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buFont typeface="+mj-lt"/>
              <a:buAutoNum type="arabicPeriod"/>
              <a:defRPr sz="1800" b="1">
                <a:solidFill>
                  <a:schemeClr val="bg1"/>
                </a:solidFill>
                <a:latin typeface="Montserrat" pitchFamily="2" charset="0"/>
              </a:defRPr>
            </a:lvl1pPr>
            <a:lvl2pPr marL="574700" indent="0" defTabSz="114940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None/>
              <a:defRPr sz="1508">
                <a:latin typeface="Montserrat" pitchFamily="2" charset="0"/>
              </a:defRPr>
            </a:lvl2pPr>
            <a:lvl3pPr marL="1436751" indent="-287350" defTabSz="114940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>
                <a:latin typeface="Montserrat" pitchFamily="2" charset="0"/>
              </a:defRPr>
            </a:lvl3pPr>
            <a:lvl4pPr marL="2011451" indent="-287350" defTabSz="114940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>
                <a:latin typeface="Montserrat" pitchFamily="2" charset="0"/>
              </a:defRPr>
            </a:lvl4pPr>
            <a:lvl5pPr marL="2586152" indent="-287350" defTabSz="114940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>
                <a:latin typeface="Montserrat" pitchFamily="2" charset="0"/>
              </a:defRPr>
            </a:lvl5pPr>
            <a:lvl6pPr marL="3160852" indent="-287350" defTabSz="114940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/>
            </a:lvl6pPr>
            <a:lvl7pPr marL="3735553" indent="-287350" defTabSz="114940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/>
            </a:lvl7pPr>
            <a:lvl8pPr marL="4310253" indent="-287350" defTabSz="114940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/>
            </a:lvl8pPr>
            <a:lvl9pPr marL="4884953" indent="-287350" defTabSz="114940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/>
            </a:lvl9pPr>
          </a:lstStyle>
          <a:p>
            <a:pPr marL="342900" marR="0" lvl="0" indent="-342900" algn="l" defTabSz="11494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Integration Examples in ICE</a:t>
            </a:r>
          </a:p>
          <a:p>
            <a:pPr marL="342900" marR="0" lvl="0" indent="-342900" algn="l" defTabSz="11494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From ICE to BEV: Why Integration matters now…</a:t>
            </a:r>
          </a:p>
          <a:p>
            <a:pPr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Integration Example: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eCoFlow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®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Switch pump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  <a:p>
            <a:pPr marL="342900" marR="0" lvl="0" indent="-342900" algn="l" defTabSz="11494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Will there be an ultimate TMM architecture?</a:t>
            </a:r>
          </a:p>
          <a:p>
            <a:pPr marL="342900" marR="0" lvl="0" indent="-342900" algn="l" defTabSz="11494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Case study: Coolant Integrated Module development</a:t>
            </a:r>
          </a:p>
          <a:p>
            <a:pPr marL="342900" marR="0" lvl="0" indent="-342900" algn="l" defTabSz="11494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787F5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Takeaways</a:t>
            </a:r>
          </a:p>
        </p:txBody>
      </p:sp>
      <p:sp>
        <p:nvSpPr>
          <p:cNvPr id="2" name="Segnaposto piè di pagina 4">
            <a:extLst>
              <a:ext uri="{FF2B5EF4-FFF2-40B4-BE49-F238E27FC236}">
                <a16:creationId xmlns:a16="http://schemas.microsoft.com/office/drawing/2014/main" id="{C47A0261-6D01-43BA-0171-B2AEB56F32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" y="7007227"/>
            <a:ext cx="13439775" cy="18826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lang="en-US" sz="900" kern="1200" dirty="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Confidential | © </a:t>
            </a:r>
            <a:r>
              <a:rPr lang="it-IT" noProof="0" dirty="0">
                <a:solidFill>
                  <a:schemeClr val="bg1"/>
                </a:solidFill>
              </a:rPr>
              <a:t>Industrie</a:t>
            </a:r>
            <a:r>
              <a:rPr lang="en-US" dirty="0">
                <a:solidFill>
                  <a:schemeClr val="bg1"/>
                </a:solidFill>
              </a:rPr>
              <a:t> Saleri Italo S.p.A. | xx/xx/2025 |SAE Thermal Management Systems Symposium</a:t>
            </a:r>
          </a:p>
        </p:txBody>
      </p:sp>
    </p:spTree>
    <p:extLst>
      <p:ext uri="{BB962C8B-B14F-4D97-AF65-F5344CB8AC3E}">
        <p14:creationId xmlns:p14="http://schemas.microsoft.com/office/powerpoint/2010/main" val="601938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8BF37A3-0A8F-4DDF-9EF0-293631DF0B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Page </a:t>
            </a:r>
            <a:fld id="{24DE6099-A2E5-4E0F-AA92-B3367FFEDB85}" type="slidenum">
              <a:rPr kumimoji="0" lang="it-IT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pPr marL="0" marR="0" lvl="0" indent="0" algn="l" defTabSz="5214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it-IT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A99F31BC-CC0C-30CE-241D-7E10BBC15D2A}"/>
              </a:ext>
            </a:extLst>
          </p:cNvPr>
          <p:cNvSpPr txBox="1">
            <a:spLocks/>
          </p:cNvSpPr>
          <p:nvPr/>
        </p:nvSpPr>
        <p:spPr>
          <a:xfrm>
            <a:off x="1002859" y="2946806"/>
            <a:ext cx="6937816" cy="2471736"/>
          </a:xfrm>
          <a:prstGeom prst="rect">
            <a:avLst/>
          </a:prstGeom>
        </p:spPr>
        <p:txBody>
          <a:bodyPr lIns="0" rIns="0"/>
          <a:lstStyle>
            <a:lvl1pPr marL="342900" indent="-342900" defTabSz="1149401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buFont typeface="+mj-lt"/>
              <a:buAutoNum type="arabicPeriod"/>
              <a:defRPr sz="1800" b="1">
                <a:solidFill>
                  <a:schemeClr val="bg1"/>
                </a:solidFill>
                <a:latin typeface="Montserrat" pitchFamily="2" charset="0"/>
              </a:defRPr>
            </a:lvl1pPr>
            <a:lvl2pPr marL="574700" indent="0" defTabSz="114940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None/>
              <a:defRPr sz="1508">
                <a:latin typeface="Montserrat" pitchFamily="2" charset="0"/>
              </a:defRPr>
            </a:lvl2pPr>
            <a:lvl3pPr marL="1436751" indent="-287350" defTabSz="114940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>
                <a:latin typeface="Montserrat" pitchFamily="2" charset="0"/>
              </a:defRPr>
            </a:lvl3pPr>
            <a:lvl4pPr marL="2011451" indent="-287350" defTabSz="114940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>
                <a:latin typeface="Montserrat" pitchFamily="2" charset="0"/>
              </a:defRPr>
            </a:lvl4pPr>
            <a:lvl5pPr marL="2586152" indent="-287350" defTabSz="114940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>
                <a:latin typeface="Montserrat" pitchFamily="2" charset="0"/>
              </a:defRPr>
            </a:lvl5pPr>
            <a:lvl6pPr marL="3160852" indent="-287350" defTabSz="114940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/>
            </a:lvl6pPr>
            <a:lvl7pPr marL="3735553" indent="-287350" defTabSz="114940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/>
            </a:lvl7pPr>
            <a:lvl8pPr marL="4310253" indent="-287350" defTabSz="114940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/>
            </a:lvl8pPr>
            <a:lvl9pPr marL="4884953" indent="-287350" defTabSz="114940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/>
            </a:lvl9pPr>
          </a:lstStyle>
          <a:p>
            <a:pPr marL="342900" marR="0" lvl="0" indent="-342900" algn="l" defTabSz="11494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787F5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Integration Examples in ICE</a:t>
            </a:r>
          </a:p>
          <a:p>
            <a:pPr marL="342900" marR="0" lvl="0" indent="-342900" algn="l" defTabSz="11494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From ICE to BEV: Why Integration matters now…</a:t>
            </a:r>
          </a:p>
          <a:p>
            <a:pPr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Integration Example: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eCoFlow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®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Switch pump</a:t>
            </a:r>
          </a:p>
          <a:p>
            <a:pPr marL="342900" marR="0" lvl="0" indent="-342900" algn="l" defTabSz="11494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Will there be an ultimate TMM architecture?</a:t>
            </a:r>
          </a:p>
          <a:p>
            <a:pPr marL="342900" marR="0" lvl="0" indent="-342900" algn="l" defTabSz="11494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Case study: Coolant Integrated Module development</a:t>
            </a:r>
          </a:p>
          <a:p>
            <a:pPr marL="342900" marR="0" lvl="0" indent="-342900" algn="l" defTabSz="11494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Takeaways</a:t>
            </a:r>
          </a:p>
        </p:txBody>
      </p:sp>
      <p:sp>
        <p:nvSpPr>
          <p:cNvPr id="2" name="Segnaposto piè di pagina 4">
            <a:extLst>
              <a:ext uri="{FF2B5EF4-FFF2-40B4-BE49-F238E27FC236}">
                <a16:creationId xmlns:a16="http://schemas.microsoft.com/office/drawing/2014/main" id="{1AFCE76D-2C75-80C0-C0D2-60C63C803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" y="7007227"/>
            <a:ext cx="13439775" cy="18826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lang="en-US" sz="900" kern="1200" dirty="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Confidential | © </a:t>
            </a:r>
            <a:r>
              <a:rPr lang="it-IT" noProof="0" dirty="0">
                <a:solidFill>
                  <a:schemeClr val="bg1"/>
                </a:solidFill>
              </a:rPr>
              <a:t>Industrie</a:t>
            </a:r>
            <a:r>
              <a:rPr lang="en-US" dirty="0">
                <a:solidFill>
                  <a:schemeClr val="bg1"/>
                </a:solidFill>
              </a:rPr>
              <a:t> Saleri Italo S.p.A. | xx/xx/2025 |SAE Thermal Management Systems Symposium</a:t>
            </a:r>
          </a:p>
        </p:txBody>
      </p:sp>
    </p:spTree>
    <p:extLst>
      <p:ext uri="{BB962C8B-B14F-4D97-AF65-F5344CB8AC3E}">
        <p14:creationId xmlns:p14="http://schemas.microsoft.com/office/powerpoint/2010/main" val="37831805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F572A-3FA3-1AE9-AB17-AB765A05B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5" name="Rettangolo 9">
            <a:extLst>
              <a:ext uri="{FF2B5EF4-FFF2-40B4-BE49-F238E27FC236}">
                <a16:creationId xmlns:a16="http://schemas.microsoft.com/office/drawing/2014/main" id="{468CD031-92F1-1E91-4AC2-CBFBE4F8E445}"/>
              </a:ext>
            </a:extLst>
          </p:cNvPr>
          <p:cNvSpPr/>
          <p:nvPr/>
        </p:nvSpPr>
        <p:spPr>
          <a:xfrm>
            <a:off x="4724472" y="4293787"/>
            <a:ext cx="3960000" cy="2520000"/>
          </a:xfrm>
          <a:prstGeom prst="rect">
            <a:avLst/>
          </a:prstGeom>
          <a:solidFill>
            <a:srgbClr val="2F57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testo 2">
            <a:extLst>
              <a:ext uri="{FF2B5EF4-FFF2-40B4-BE49-F238E27FC236}">
                <a16:creationId xmlns:a16="http://schemas.microsoft.com/office/drawing/2014/main" id="{FD53743E-58A1-7315-509D-1F16473F05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09701" y="4489823"/>
            <a:ext cx="3589541" cy="583646"/>
          </a:xfrm>
          <a:grpFill/>
        </p:spPr>
        <p:txBody>
          <a:bodyPr lIns="0" rIns="0"/>
          <a:lstStyle/>
          <a:p>
            <a:pPr algn="ctr">
              <a:spcAft>
                <a:spcPts val="1257"/>
              </a:spcAft>
            </a:pPr>
            <a:r>
              <a:rPr lang="en-US" sz="1600" b="1" dirty="0">
                <a:solidFill>
                  <a:schemeClr val="bg1"/>
                </a:solidFill>
                <a:latin typeface="Montserrat" pitchFamily="2" charset="0"/>
              </a:rPr>
              <a:t>Modularity as mindset</a:t>
            </a:r>
          </a:p>
        </p:txBody>
      </p:sp>
      <p:grpSp>
        <p:nvGrpSpPr>
          <p:cNvPr id="10" name="Gruppo 13">
            <a:extLst>
              <a:ext uri="{FF2B5EF4-FFF2-40B4-BE49-F238E27FC236}">
                <a16:creationId xmlns:a16="http://schemas.microsoft.com/office/drawing/2014/main" id="{54EEA7CB-4508-D9F6-80BC-B57B2D85A5F7}"/>
              </a:ext>
            </a:extLst>
          </p:cNvPr>
          <p:cNvGrpSpPr/>
          <p:nvPr/>
        </p:nvGrpSpPr>
        <p:grpSpPr>
          <a:xfrm>
            <a:off x="8991476" y="1580348"/>
            <a:ext cx="3960000" cy="2520000"/>
            <a:chOff x="4739887" y="1585603"/>
            <a:chExt cx="3960000" cy="2520000"/>
          </a:xfrm>
          <a:solidFill>
            <a:srgbClr val="395873"/>
          </a:solidFill>
        </p:grpSpPr>
        <p:sp>
          <p:nvSpPr>
            <p:cNvPr id="11" name="Rettangolo 14">
              <a:extLst>
                <a:ext uri="{FF2B5EF4-FFF2-40B4-BE49-F238E27FC236}">
                  <a16:creationId xmlns:a16="http://schemas.microsoft.com/office/drawing/2014/main" id="{EEFAA8B9-7BCD-7EB0-E796-00F8559F1BB0}"/>
                </a:ext>
              </a:extLst>
            </p:cNvPr>
            <p:cNvSpPr/>
            <p:nvPr/>
          </p:nvSpPr>
          <p:spPr>
            <a:xfrm>
              <a:off x="4739887" y="1585603"/>
              <a:ext cx="3960000" cy="25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Segnaposto testo 2">
              <a:extLst>
                <a:ext uri="{FF2B5EF4-FFF2-40B4-BE49-F238E27FC236}">
                  <a16:creationId xmlns:a16="http://schemas.microsoft.com/office/drawing/2014/main" id="{F0C83F8A-948C-CF52-BDA7-4FA955F2B5FF}"/>
                </a:ext>
              </a:extLst>
            </p:cNvPr>
            <p:cNvSpPr txBox="1">
              <a:spLocks/>
            </p:cNvSpPr>
            <p:nvPr/>
          </p:nvSpPr>
          <p:spPr>
            <a:xfrm>
              <a:off x="4888604" y="1772424"/>
              <a:ext cx="3589541" cy="583646"/>
            </a:xfrm>
            <a:prstGeom prst="rect">
              <a:avLst/>
            </a:prstGeom>
            <a:grpFill/>
          </p:spPr>
          <p:txBody>
            <a:bodyPr lIns="0" rIns="0"/>
            <a:lstStyle>
              <a:lvl1pPr marL="0" indent="0" algn="l" defTabSz="1149401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57"/>
                </a:spcAft>
                <a:buFont typeface="Arial" panose="020B0604020202020204" pitchFamily="34" charset="0"/>
                <a:buNone/>
                <a:defRPr sz="1000" kern="1200">
                  <a:solidFill>
                    <a:schemeClr val="bg1"/>
                  </a:solidFill>
                  <a:latin typeface="Montserrat" pitchFamily="2" charset="0"/>
                  <a:ea typeface="+mn-ea"/>
                  <a:cs typeface="+mn-cs"/>
                </a:defRPr>
              </a:lvl1pPr>
              <a:lvl2pPr marL="574700" indent="0" algn="l" defTabSz="1149401" rtl="0" eaLnBrk="1" latinLnBrk="0" hangingPunct="1">
                <a:lnSpc>
                  <a:spcPct val="90000"/>
                </a:lnSpc>
                <a:spcBef>
                  <a:spcPts val="629"/>
                </a:spcBef>
                <a:buFont typeface="Arial" panose="020B0604020202020204" pitchFamily="34" charset="0"/>
                <a:buNone/>
                <a:defRPr sz="1508" kern="1200">
                  <a:solidFill>
                    <a:schemeClr val="tx1"/>
                  </a:solidFill>
                  <a:latin typeface="Montserrat" pitchFamily="2" charset="0"/>
                  <a:ea typeface="+mn-ea"/>
                  <a:cs typeface="+mn-cs"/>
                </a:defRPr>
              </a:lvl2pPr>
              <a:lvl3pPr marL="1436751" indent="-287350" algn="l" defTabSz="1149401" rtl="0" eaLnBrk="1" latinLnBrk="0" hangingPunct="1">
                <a:lnSpc>
                  <a:spcPct val="90000"/>
                </a:lnSpc>
                <a:spcBef>
                  <a:spcPts val="629"/>
                </a:spcBef>
                <a:buFont typeface="Arial" panose="020B0604020202020204" pitchFamily="34" charset="0"/>
                <a:buChar char="•"/>
                <a:defRPr sz="1508" kern="1200">
                  <a:solidFill>
                    <a:schemeClr val="tx1"/>
                  </a:solidFill>
                  <a:latin typeface="Montserrat" pitchFamily="2" charset="0"/>
                  <a:ea typeface="+mn-ea"/>
                  <a:cs typeface="+mn-cs"/>
                </a:defRPr>
              </a:lvl3pPr>
              <a:lvl4pPr marL="2011451" indent="-287350" algn="l" defTabSz="1149401" rtl="0" eaLnBrk="1" latinLnBrk="0" hangingPunct="1">
                <a:lnSpc>
                  <a:spcPct val="90000"/>
                </a:lnSpc>
                <a:spcBef>
                  <a:spcPts val="629"/>
                </a:spcBef>
                <a:buFont typeface="Arial" panose="020B0604020202020204" pitchFamily="34" charset="0"/>
                <a:buChar char="•"/>
                <a:defRPr sz="1508" kern="1200">
                  <a:solidFill>
                    <a:schemeClr val="tx1"/>
                  </a:solidFill>
                  <a:latin typeface="Montserrat" pitchFamily="2" charset="0"/>
                  <a:ea typeface="+mn-ea"/>
                  <a:cs typeface="+mn-cs"/>
                </a:defRPr>
              </a:lvl4pPr>
              <a:lvl5pPr marL="2586152" indent="-287350" algn="l" defTabSz="1149401" rtl="0" eaLnBrk="1" latinLnBrk="0" hangingPunct="1">
                <a:lnSpc>
                  <a:spcPct val="90000"/>
                </a:lnSpc>
                <a:spcBef>
                  <a:spcPts val="629"/>
                </a:spcBef>
                <a:buFont typeface="Arial" panose="020B0604020202020204" pitchFamily="34" charset="0"/>
                <a:buChar char="•"/>
                <a:defRPr sz="1508" kern="1200">
                  <a:solidFill>
                    <a:schemeClr val="tx1"/>
                  </a:solidFill>
                  <a:latin typeface="Montserrat" pitchFamily="2" charset="0"/>
                  <a:ea typeface="+mn-ea"/>
                  <a:cs typeface="+mn-cs"/>
                </a:defRPr>
              </a:lvl5pPr>
              <a:lvl6pPr marL="3160852" indent="-287350" algn="l" defTabSz="1149401" rtl="0" eaLnBrk="1" latinLnBrk="0" hangingPunct="1">
                <a:lnSpc>
                  <a:spcPct val="90000"/>
                </a:lnSpc>
                <a:spcBef>
                  <a:spcPts val="629"/>
                </a:spcBef>
                <a:buFont typeface="Arial" panose="020B0604020202020204" pitchFamily="34" charset="0"/>
                <a:buChar char="•"/>
                <a:defRPr sz="22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35553" indent="-287350" algn="l" defTabSz="1149401" rtl="0" eaLnBrk="1" latinLnBrk="0" hangingPunct="1">
                <a:lnSpc>
                  <a:spcPct val="90000"/>
                </a:lnSpc>
                <a:spcBef>
                  <a:spcPts val="629"/>
                </a:spcBef>
                <a:buFont typeface="Arial" panose="020B0604020202020204" pitchFamily="34" charset="0"/>
                <a:buChar char="•"/>
                <a:defRPr sz="22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10253" indent="-287350" algn="l" defTabSz="1149401" rtl="0" eaLnBrk="1" latinLnBrk="0" hangingPunct="1">
                <a:lnSpc>
                  <a:spcPct val="90000"/>
                </a:lnSpc>
                <a:spcBef>
                  <a:spcPts val="629"/>
                </a:spcBef>
                <a:buFont typeface="Arial" panose="020B0604020202020204" pitchFamily="34" charset="0"/>
                <a:buChar char="•"/>
                <a:defRPr sz="22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84953" indent="-287350" algn="l" defTabSz="1149401" rtl="0" eaLnBrk="1" latinLnBrk="0" hangingPunct="1">
                <a:lnSpc>
                  <a:spcPct val="90000"/>
                </a:lnSpc>
                <a:spcBef>
                  <a:spcPts val="629"/>
                </a:spcBef>
                <a:buFont typeface="Arial" panose="020B0604020202020204" pitchFamily="34" charset="0"/>
                <a:buChar char="•"/>
                <a:defRPr sz="22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dirty="0"/>
                <a:t>Virtual Development is essential</a:t>
              </a:r>
              <a:endParaRPr lang="en-US" sz="1600" dirty="0"/>
            </a:p>
          </p:txBody>
        </p:sp>
      </p:grpSp>
      <p:grpSp>
        <p:nvGrpSpPr>
          <p:cNvPr id="13" name="Gruppo 17">
            <a:extLst>
              <a:ext uri="{FF2B5EF4-FFF2-40B4-BE49-F238E27FC236}">
                <a16:creationId xmlns:a16="http://schemas.microsoft.com/office/drawing/2014/main" id="{C436F897-D2B8-3125-3282-ED68316E1B02}"/>
              </a:ext>
            </a:extLst>
          </p:cNvPr>
          <p:cNvGrpSpPr/>
          <p:nvPr/>
        </p:nvGrpSpPr>
        <p:grpSpPr>
          <a:xfrm>
            <a:off x="8991476" y="4293787"/>
            <a:ext cx="3960000" cy="2520000"/>
            <a:chOff x="9005113" y="1585603"/>
            <a:chExt cx="3960000" cy="2520000"/>
          </a:xfrm>
          <a:solidFill>
            <a:srgbClr val="0787F5"/>
          </a:solidFill>
        </p:grpSpPr>
        <p:sp>
          <p:nvSpPr>
            <p:cNvPr id="14" name="Rettangolo 18">
              <a:extLst>
                <a:ext uri="{FF2B5EF4-FFF2-40B4-BE49-F238E27FC236}">
                  <a16:creationId xmlns:a16="http://schemas.microsoft.com/office/drawing/2014/main" id="{8C5413F6-0705-59A1-0DBE-76F12157BA48}"/>
                </a:ext>
              </a:extLst>
            </p:cNvPr>
            <p:cNvSpPr/>
            <p:nvPr/>
          </p:nvSpPr>
          <p:spPr>
            <a:xfrm>
              <a:off x="9005113" y="1585603"/>
              <a:ext cx="3960000" cy="25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Segnaposto testo 2">
              <a:extLst>
                <a:ext uri="{FF2B5EF4-FFF2-40B4-BE49-F238E27FC236}">
                  <a16:creationId xmlns:a16="http://schemas.microsoft.com/office/drawing/2014/main" id="{029B1307-267B-BA06-AF6A-F7DD55B95941}"/>
                </a:ext>
              </a:extLst>
            </p:cNvPr>
            <p:cNvSpPr txBox="1">
              <a:spLocks/>
            </p:cNvSpPr>
            <p:nvPr/>
          </p:nvSpPr>
          <p:spPr>
            <a:xfrm>
              <a:off x="9190342" y="1781639"/>
              <a:ext cx="3589541" cy="583646"/>
            </a:xfrm>
            <a:prstGeom prst="rect">
              <a:avLst/>
            </a:prstGeom>
            <a:grpFill/>
          </p:spPr>
          <p:txBody>
            <a:bodyPr lIns="0" rIns="0"/>
            <a:lstStyle>
              <a:lvl1pPr marL="0" indent="0" algn="l" defTabSz="1149401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57"/>
                </a:spcAft>
                <a:buFont typeface="Arial" panose="020B0604020202020204" pitchFamily="34" charset="0"/>
                <a:buNone/>
                <a:defRPr sz="1000" kern="1200">
                  <a:solidFill>
                    <a:schemeClr val="bg1"/>
                  </a:solidFill>
                  <a:latin typeface="Montserrat" pitchFamily="2" charset="0"/>
                  <a:ea typeface="+mn-ea"/>
                  <a:cs typeface="+mn-cs"/>
                </a:defRPr>
              </a:lvl1pPr>
              <a:lvl2pPr marL="574700" indent="0" algn="l" defTabSz="1149401" rtl="0" eaLnBrk="1" latinLnBrk="0" hangingPunct="1">
                <a:lnSpc>
                  <a:spcPct val="90000"/>
                </a:lnSpc>
                <a:spcBef>
                  <a:spcPts val="629"/>
                </a:spcBef>
                <a:buFont typeface="Arial" panose="020B0604020202020204" pitchFamily="34" charset="0"/>
                <a:buNone/>
                <a:defRPr sz="1508" kern="1200">
                  <a:solidFill>
                    <a:schemeClr val="tx1"/>
                  </a:solidFill>
                  <a:latin typeface="Montserrat" pitchFamily="2" charset="0"/>
                  <a:ea typeface="+mn-ea"/>
                  <a:cs typeface="+mn-cs"/>
                </a:defRPr>
              </a:lvl2pPr>
              <a:lvl3pPr marL="1436751" indent="-287350" algn="l" defTabSz="1149401" rtl="0" eaLnBrk="1" latinLnBrk="0" hangingPunct="1">
                <a:lnSpc>
                  <a:spcPct val="90000"/>
                </a:lnSpc>
                <a:spcBef>
                  <a:spcPts val="629"/>
                </a:spcBef>
                <a:buFont typeface="Arial" panose="020B0604020202020204" pitchFamily="34" charset="0"/>
                <a:buChar char="•"/>
                <a:defRPr sz="1508" kern="1200">
                  <a:solidFill>
                    <a:schemeClr val="tx1"/>
                  </a:solidFill>
                  <a:latin typeface="Montserrat" pitchFamily="2" charset="0"/>
                  <a:ea typeface="+mn-ea"/>
                  <a:cs typeface="+mn-cs"/>
                </a:defRPr>
              </a:lvl3pPr>
              <a:lvl4pPr marL="2011451" indent="-287350" algn="l" defTabSz="1149401" rtl="0" eaLnBrk="1" latinLnBrk="0" hangingPunct="1">
                <a:lnSpc>
                  <a:spcPct val="90000"/>
                </a:lnSpc>
                <a:spcBef>
                  <a:spcPts val="629"/>
                </a:spcBef>
                <a:buFont typeface="Arial" panose="020B0604020202020204" pitchFamily="34" charset="0"/>
                <a:buChar char="•"/>
                <a:defRPr sz="1508" kern="1200">
                  <a:solidFill>
                    <a:schemeClr val="tx1"/>
                  </a:solidFill>
                  <a:latin typeface="Montserrat" pitchFamily="2" charset="0"/>
                  <a:ea typeface="+mn-ea"/>
                  <a:cs typeface="+mn-cs"/>
                </a:defRPr>
              </a:lvl4pPr>
              <a:lvl5pPr marL="2586152" indent="-287350" algn="l" defTabSz="1149401" rtl="0" eaLnBrk="1" latinLnBrk="0" hangingPunct="1">
                <a:lnSpc>
                  <a:spcPct val="90000"/>
                </a:lnSpc>
                <a:spcBef>
                  <a:spcPts val="629"/>
                </a:spcBef>
                <a:buFont typeface="Arial" panose="020B0604020202020204" pitchFamily="34" charset="0"/>
                <a:buChar char="•"/>
                <a:defRPr sz="1508" kern="1200">
                  <a:solidFill>
                    <a:schemeClr val="tx1"/>
                  </a:solidFill>
                  <a:latin typeface="Montserrat" pitchFamily="2" charset="0"/>
                  <a:ea typeface="+mn-ea"/>
                  <a:cs typeface="+mn-cs"/>
                </a:defRPr>
              </a:lvl5pPr>
              <a:lvl6pPr marL="3160852" indent="-287350" algn="l" defTabSz="1149401" rtl="0" eaLnBrk="1" latinLnBrk="0" hangingPunct="1">
                <a:lnSpc>
                  <a:spcPct val="90000"/>
                </a:lnSpc>
                <a:spcBef>
                  <a:spcPts val="629"/>
                </a:spcBef>
                <a:buFont typeface="Arial" panose="020B0604020202020204" pitchFamily="34" charset="0"/>
                <a:buChar char="•"/>
                <a:defRPr sz="22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35553" indent="-287350" algn="l" defTabSz="1149401" rtl="0" eaLnBrk="1" latinLnBrk="0" hangingPunct="1">
                <a:lnSpc>
                  <a:spcPct val="90000"/>
                </a:lnSpc>
                <a:spcBef>
                  <a:spcPts val="629"/>
                </a:spcBef>
                <a:buFont typeface="Arial" panose="020B0604020202020204" pitchFamily="34" charset="0"/>
                <a:buChar char="•"/>
                <a:defRPr sz="22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10253" indent="-287350" algn="l" defTabSz="1149401" rtl="0" eaLnBrk="1" latinLnBrk="0" hangingPunct="1">
                <a:lnSpc>
                  <a:spcPct val="90000"/>
                </a:lnSpc>
                <a:spcBef>
                  <a:spcPts val="629"/>
                </a:spcBef>
                <a:buFont typeface="Arial" panose="020B0604020202020204" pitchFamily="34" charset="0"/>
                <a:buChar char="•"/>
                <a:defRPr sz="22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84953" indent="-287350" algn="l" defTabSz="1149401" rtl="0" eaLnBrk="1" latinLnBrk="0" hangingPunct="1">
                <a:lnSpc>
                  <a:spcPct val="90000"/>
                </a:lnSpc>
                <a:spcBef>
                  <a:spcPts val="629"/>
                </a:spcBef>
                <a:buFont typeface="Arial" panose="020B0604020202020204" pitchFamily="34" charset="0"/>
                <a:buChar char="•"/>
                <a:defRPr sz="22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dirty="0"/>
                <a:t>Supplier-Customer collaboration crucial for system development</a:t>
              </a:r>
              <a:endParaRPr lang="en-US" sz="1600" dirty="0"/>
            </a:p>
          </p:txBody>
        </p:sp>
      </p:grpSp>
      <p:grpSp>
        <p:nvGrpSpPr>
          <p:cNvPr id="16" name="Gruppo 21">
            <a:extLst>
              <a:ext uri="{FF2B5EF4-FFF2-40B4-BE49-F238E27FC236}">
                <a16:creationId xmlns:a16="http://schemas.microsoft.com/office/drawing/2014/main" id="{62EB7024-0F90-FAAD-A132-D0F16E5CD970}"/>
              </a:ext>
            </a:extLst>
          </p:cNvPr>
          <p:cNvGrpSpPr/>
          <p:nvPr/>
        </p:nvGrpSpPr>
        <p:grpSpPr>
          <a:xfrm>
            <a:off x="456078" y="1582359"/>
            <a:ext cx="3960000" cy="2520000"/>
            <a:chOff x="4739887" y="1570040"/>
            <a:chExt cx="3960000" cy="2520000"/>
          </a:xfrm>
          <a:solidFill>
            <a:srgbClr val="395873"/>
          </a:solidFill>
        </p:grpSpPr>
        <p:sp>
          <p:nvSpPr>
            <p:cNvPr id="17" name="Rettangolo 22">
              <a:extLst>
                <a:ext uri="{FF2B5EF4-FFF2-40B4-BE49-F238E27FC236}">
                  <a16:creationId xmlns:a16="http://schemas.microsoft.com/office/drawing/2014/main" id="{B233BA69-8712-A09C-57CB-52944C105798}"/>
                </a:ext>
              </a:extLst>
            </p:cNvPr>
            <p:cNvSpPr/>
            <p:nvPr/>
          </p:nvSpPr>
          <p:spPr>
            <a:xfrm>
              <a:off x="4739887" y="1570040"/>
              <a:ext cx="3960000" cy="25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8" name="Segnaposto testo 2">
              <a:extLst>
                <a:ext uri="{FF2B5EF4-FFF2-40B4-BE49-F238E27FC236}">
                  <a16:creationId xmlns:a16="http://schemas.microsoft.com/office/drawing/2014/main" id="{686D65F6-2292-2B03-F208-CAF18113B23F}"/>
                </a:ext>
              </a:extLst>
            </p:cNvPr>
            <p:cNvSpPr txBox="1">
              <a:spLocks/>
            </p:cNvSpPr>
            <p:nvPr/>
          </p:nvSpPr>
          <p:spPr>
            <a:xfrm>
              <a:off x="4888604" y="1772424"/>
              <a:ext cx="3589541" cy="583646"/>
            </a:xfrm>
            <a:prstGeom prst="rect">
              <a:avLst/>
            </a:prstGeom>
            <a:grpFill/>
          </p:spPr>
          <p:txBody>
            <a:bodyPr lIns="0" rIns="0"/>
            <a:lstStyle>
              <a:lvl1pPr marL="0" indent="0" algn="l" defTabSz="1149401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57"/>
                </a:spcAft>
                <a:buFont typeface="Arial" panose="020B0604020202020204" pitchFamily="34" charset="0"/>
                <a:buNone/>
                <a:defRPr sz="1000" kern="1200">
                  <a:solidFill>
                    <a:schemeClr val="bg1"/>
                  </a:solidFill>
                  <a:latin typeface="Montserrat" pitchFamily="2" charset="0"/>
                  <a:ea typeface="+mn-ea"/>
                  <a:cs typeface="+mn-cs"/>
                </a:defRPr>
              </a:lvl1pPr>
              <a:lvl2pPr marL="574700" indent="0" algn="l" defTabSz="1149401" rtl="0" eaLnBrk="1" latinLnBrk="0" hangingPunct="1">
                <a:lnSpc>
                  <a:spcPct val="90000"/>
                </a:lnSpc>
                <a:spcBef>
                  <a:spcPts val="629"/>
                </a:spcBef>
                <a:buFont typeface="Arial" panose="020B0604020202020204" pitchFamily="34" charset="0"/>
                <a:buNone/>
                <a:defRPr sz="1508" kern="1200">
                  <a:solidFill>
                    <a:schemeClr val="tx1"/>
                  </a:solidFill>
                  <a:latin typeface="Montserrat" pitchFamily="2" charset="0"/>
                  <a:ea typeface="+mn-ea"/>
                  <a:cs typeface="+mn-cs"/>
                </a:defRPr>
              </a:lvl2pPr>
              <a:lvl3pPr marL="1436751" indent="-287350" algn="l" defTabSz="1149401" rtl="0" eaLnBrk="1" latinLnBrk="0" hangingPunct="1">
                <a:lnSpc>
                  <a:spcPct val="90000"/>
                </a:lnSpc>
                <a:spcBef>
                  <a:spcPts val="629"/>
                </a:spcBef>
                <a:buFont typeface="Arial" panose="020B0604020202020204" pitchFamily="34" charset="0"/>
                <a:buChar char="•"/>
                <a:defRPr sz="1508" kern="1200">
                  <a:solidFill>
                    <a:schemeClr val="tx1"/>
                  </a:solidFill>
                  <a:latin typeface="Montserrat" pitchFamily="2" charset="0"/>
                  <a:ea typeface="+mn-ea"/>
                  <a:cs typeface="+mn-cs"/>
                </a:defRPr>
              </a:lvl3pPr>
              <a:lvl4pPr marL="2011451" indent="-287350" algn="l" defTabSz="1149401" rtl="0" eaLnBrk="1" latinLnBrk="0" hangingPunct="1">
                <a:lnSpc>
                  <a:spcPct val="90000"/>
                </a:lnSpc>
                <a:spcBef>
                  <a:spcPts val="629"/>
                </a:spcBef>
                <a:buFont typeface="Arial" panose="020B0604020202020204" pitchFamily="34" charset="0"/>
                <a:buChar char="•"/>
                <a:defRPr sz="1508" kern="1200">
                  <a:solidFill>
                    <a:schemeClr val="tx1"/>
                  </a:solidFill>
                  <a:latin typeface="Montserrat" pitchFamily="2" charset="0"/>
                  <a:ea typeface="+mn-ea"/>
                  <a:cs typeface="+mn-cs"/>
                </a:defRPr>
              </a:lvl4pPr>
              <a:lvl5pPr marL="2586152" indent="-287350" algn="l" defTabSz="1149401" rtl="0" eaLnBrk="1" latinLnBrk="0" hangingPunct="1">
                <a:lnSpc>
                  <a:spcPct val="90000"/>
                </a:lnSpc>
                <a:spcBef>
                  <a:spcPts val="629"/>
                </a:spcBef>
                <a:buFont typeface="Arial" panose="020B0604020202020204" pitchFamily="34" charset="0"/>
                <a:buChar char="•"/>
                <a:defRPr sz="1508" kern="1200">
                  <a:solidFill>
                    <a:schemeClr val="tx1"/>
                  </a:solidFill>
                  <a:latin typeface="Montserrat" pitchFamily="2" charset="0"/>
                  <a:ea typeface="+mn-ea"/>
                  <a:cs typeface="+mn-cs"/>
                </a:defRPr>
              </a:lvl5pPr>
              <a:lvl6pPr marL="3160852" indent="-287350" algn="l" defTabSz="1149401" rtl="0" eaLnBrk="1" latinLnBrk="0" hangingPunct="1">
                <a:lnSpc>
                  <a:spcPct val="90000"/>
                </a:lnSpc>
                <a:spcBef>
                  <a:spcPts val="629"/>
                </a:spcBef>
                <a:buFont typeface="Arial" panose="020B0604020202020204" pitchFamily="34" charset="0"/>
                <a:buChar char="•"/>
                <a:defRPr sz="22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35553" indent="-287350" algn="l" defTabSz="1149401" rtl="0" eaLnBrk="1" latinLnBrk="0" hangingPunct="1">
                <a:lnSpc>
                  <a:spcPct val="90000"/>
                </a:lnSpc>
                <a:spcBef>
                  <a:spcPts val="629"/>
                </a:spcBef>
                <a:buFont typeface="Arial" panose="020B0604020202020204" pitchFamily="34" charset="0"/>
                <a:buChar char="•"/>
                <a:defRPr sz="22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10253" indent="-287350" algn="l" defTabSz="1149401" rtl="0" eaLnBrk="1" latinLnBrk="0" hangingPunct="1">
                <a:lnSpc>
                  <a:spcPct val="90000"/>
                </a:lnSpc>
                <a:spcBef>
                  <a:spcPts val="629"/>
                </a:spcBef>
                <a:buFont typeface="Arial" panose="020B0604020202020204" pitchFamily="34" charset="0"/>
                <a:buChar char="•"/>
                <a:defRPr sz="22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84953" indent="-287350" algn="l" defTabSz="1149401" rtl="0" eaLnBrk="1" latinLnBrk="0" hangingPunct="1">
                <a:lnSpc>
                  <a:spcPct val="90000"/>
                </a:lnSpc>
                <a:spcBef>
                  <a:spcPts val="629"/>
                </a:spcBef>
                <a:buFont typeface="Arial" panose="020B0604020202020204" pitchFamily="34" charset="0"/>
                <a:buChar char="•"/>
                <a:defRPr sz="22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dirty="0"/>
                <a:t>Efficiency requirements drives complication of TMM systems</a:t>
              </a:r>
              <a:endParaRPr lang="en-US" sz="1600" dirty="0"/>
            </a:p>
          </p:txBody>
        </p:sp>
        <p:sp>
          <p:nvSpPr>
            <p:cNvPr id="19" name="TextBox 11">
              <a:extLst>
                <a:ext uri="{FF2B5EF4-FFF2-40B4-BE49-F238E27FC236}">
                  <a16:creationId xmlns:a16="http://schemas.microsoft.com/office/drawing/2014/main" id="{8765C3CA-2EE9-A0C8-1D65-A9326BA808FC}"/>
                </a:ext>
              </a:extLst>
            </p:cNvPr>
            <p:cNvSpPr txBox="1"/>
            <p:nvPr/>
          </p:nvSpPr>
          <p:spPr>
            <a:xfrm>
              <a:off x="5078618" y="2371437"/>
              <a:ext cx="2565909" cy="530689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2272" tIns="22272" rIns="22272" bIns="22272" numCol="1" spcCol="38100" rtlCol="0" anchor="ctr">
              <a:spAutoFit/>
            </a:bodyPr>
            <a:lstStyle/>
            <a:p>
              <a:pPr marL="171450" indent="-171450" defTabSz="361899" hangingPunct="0">
                <a:buFont typeface="Arial" panose="020B0604020202020204" pitchFamily="34" charset="0"/>
                <a:buChar char="•"/>
              </a:pPr>
              <a:r>
                <a:rPr lang="en-US" sz="1052" dirty="0">
                  <a:solidFill>
                    <a:schemeClr val="bg1"/>
                  </a:solidFill>
                  <a:latin typeface="Montserrat" pitchFamily="2" charset="0"/>
                  <a:sym typeface="Helvetica Light"/>
                </a:rPr>
                <a:t>Increased BoM</a:t>
              </a:r>
            </a:p>
            <a:p>
              <a:pPr marL="171450" indent="-171450" defTabSz="361899" hangingPunct="0">
                <a:buFont typeface="Arial" panose="020B0604020202020204" pitchFamily="34" charset="0"/>
                <a:buChar char="•"/>
              </a:pPr>
              <a:r>
                <a:rPr lang="en-US" sz="1052" dirty="0">
                  <a:solidFill>
                    <a:schemeClr val="bg1"/>
                  </a:solidFill>
                  <a:latin typeface="Montserrat" pitchFamily="2" charset="0"/>
                  <a:sym typeface="Helvetica Light"/>
                </a:rPr>
                <a:t>Increased cost &amp; weight</a:t>
              </a:r>
            </a:p>
            <a:p>
              <a:pPr marL="171450" indent="-171450" defTabSz="361899" hangingPunct="0">
                <a:buFont typeface="Arial" panose="020B0604020202020204" pitchFamily="34" charset="0"/>
                <a:buChar char="•"/>
              </a:pPr>
              <a:r>
                <a:rPr lang="en-US" sz="1052" dirty="0">
                  <a:solidFill>
                    <a:schemeClr val="bg1"/>
                  </a:solidFill>
                  <a:latin typeface="Montserrat" pitchFamily="2" charset="0"/>
                  <a:sym typeface="Helvetica Light"/>
                </a:rPr>
                <a:t>Increased R&amp;D Cost </a:t>
              </a:r>
              <a:endParaRPr lang="it-IT" sz="1052" dirty="0">
                <a:solidFill>
                  <a:schemeClr val="bg1"/>
                </a:solidFill>
                <a:latin typeface="Montserrat" pitchFamily="2" charset="0"/>
                <a:sym typeface="Helvetica Light"/>
              </a:endParaRPr>
            </a:p>
          </p:txBody>
        </p:sp>
      </p:grpSp>
      <p:grpSp>
        <p:nvGrpSpPr>
          <p:cNvPr id="45" name="Gruppo 25">
            <a:extLst>
              <a:ext uri="{FF2B5EF4-FFF2-40B4-BE49-F238E27FC236}">
                <a16:creationId xmlns:a16="http://schemas.microsoft.com/office/drawing/2014/main" id="{51D8A9E6-6698-F9B4-43BA-E0C8C9AC6DA3}"/>
              </a:ext>
            </a:extLst>
          </p:cNvPr>
          <p:cNvGrpSpPr/>
          <p:nvPr/>
        </p:nvGrpSpPr>
        <p:grpSpPr>
          <a:xfrm>
            <a:off x="4724472" y="1576388"/>
            <a:ext cx="3960000" cy="2520000"/>
            <a:chOff x="9001428" y="1566451"/>
            <a:chExt cx="3960000" cy="2520000"/>
          </a:xfrm>
          <a:solidFill>
            <a:srgbClr val="0787F5"/>
          </a:solidFill>
        </p:grpSpPr>
        <p:sp>
          <p:nvSpPr>
            <p:cNvPr id="46" name="Rettangolo 26">
              <a:extLst>
                <a:ext uri="{FF2B5EF4-FFF2-40B4-BE49-F238E27FC236}">
                  <a16:creationId xmlns:a16="http://schemas.microsoft.com/office/drawing/2014/main" id="{B9A4D213-6A85-C6E2-4ABF-12A196EF472C}"/>
                </a:ext>
              </a:extLst>
            </p:cNvPr>
            <p:cNvSpPr/>
            <p:nvPr/>
          </p:nvSpPr>
          <p:spPr>
            <a:xfrm>
              <a:off x="9001428" y="1566451"/>
              <a:ext cx="3960000" cy="25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7" name="Segnaposto testo 2">
              <a:extLst>
                <a:ext uri="{FF2B5EF4-FFF2-40B4-BE49-F238E27FC236}">
                  <a16:creationId xmlns:a16="http://schemas.microsoft.com/office/drawing/2014/main" id="{50A35773-D16D-647A-6DD7-A891CDF38A02}"/>
                </a:ext>
              </a:extLst>
            </p:cNvPr>
            <p:cNvSpPr txBox="1">
              <a:spLocks/>
            </p:cNvSpPr>
            <p:nvPr/>
          </p:nvSpPr>
          <p:spPr>
            <a:xfrm>
              <a:off x="9190342" y="1781639"/>
              <a:ext cx="3589541" cy="583646"/>
            </a:xfrm>
            <a:prstGeom prst="rect">
              <a:avLst/>
            </a:prstGeom>
            <a:grpFill/>
          </p:spPr>
          <p:txBody>
            <a:bodyPr lIns="0" rIns="0"/>
            <a:lstStyle>
              <a:lvl1pPr marL="0" indent="0" algn="l" defTabSz="1149401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57"/>
                </a:spcAft>
                <a:buFont typeface="Arial" panose="020B0604020202020204" pitchFamily="34" charset="0"/>
                <a:buNone/>
                <a:defRPr sz="1000" kern="1200">
                  <a:solidFill>
                    <a:schemeClr val="bg1"/>
                  </a:solidFill>
                  <a:latin typeface="Montserrat" pitchFamily="2" charset="0"/>
                  <a:ea typeface="+mn-ea"/>
                  <a:cs typeface="+mn-cs"/>
                </a:defRPr>
              </a:lvl1pPr>
              <a:lvl2pPr marL="574700" indent="0" algn="l" defTabSz="1149401" rtl="0" eaLnBrk="1" latinLnBrk="0" hangingPunct="1">
                <a:lnSpc>
                  <a:spcPct val="90000"/>
                </a:lnSpc>
                <a:spcBef>
                  <a:spcPts val="629"/>
                </a:spcBef>
                <a:buFont typeface="Arial" panose="020B0604020202020204" pitchFamily="34" charset="0"/>
                <a:buNone/>
                <a:defRPr sz="1508" kern="1200">
                  <a:solidFill>
                    <a:schemeClr val="tx1"/>
                  </a:solidFill>
                  <a:latin typeface="Montserrat" pitchFamily="2" charset="0"/>
                  <a:ea typeface="+mn-ea"/>
                  <a:cs typeface="+mn-cs"/>
                </a:defRPr>
              </a:lvl2pPr>
              <a:lvl3pPr marL="1436751" indent="-287350" algn="l" defTabSz="1149401" rtl="0" eaLnBrk="1" latinLnBrk="0" hangingPunct="1">
                <a:lnSpc>
                  <a:spcPct val="90000"/>
                </a:lnSpc>
                <a:spcBef>
                  <a:spcPts val="629"/>
                </a:spcBef>
                <a:buFont typeface="Arial" panose="020B0604020202020204" pitchFamily="34" charset="0"/>
                <a:buChar char="•"/>
                <a:defRPr sz="1508" kern="1200">
                  <a:solidFill>
                    <a:schemeClr val="tx1"/>
                  </a:solidFill>
                  <a:latin typeface="Montserrat" pitchFamily="2" charset="0"/>
                  <a:ea typeface="+mn-ea"/>
                  <a:cs typeface="+mn-cs"/>
                </a:defRPr>
              </a:lvl3pPr>
              <a:lvl4pPr marL="2011451" indent="-287350" algn="l" defTabSz="1149401" rtl="0" eaLnBrk="1" latinLnBrk="0" hangingPunct="1">
                <a:lnSpc>
                  <a:spcPct val="90000"/>
                </a:lnSpc>
                <a:spcBef>
                  <a:spcPts val="629"/>
                </a:spcBef>
                <a:buFont typeface="Arial" panose="020B0604020202020204" pitchFamily="34" charset="0"/>
                <a:buChar char="•"/>
                <a:defRPr sz="1508" kern="1200">
                  <a:solidFill>
                    <a:schemeClr val="tx1"/>
                  </a:solidFill>
                  <a:latin typeface="Montserrat" pitchFamily="2" charset="0"/>
                  <a:ea typeface="+mn-ea"/>
                  <a:cs typeface="+mn-cs"/>
                </a:defRPr>
              </a:lvl4pPr>
              <a:lvl5pPr marL="2586152" indent="-287350" algn="l" defTabSz="1149401" rtl="0" eaLnBrk="1" latinLnBrk="0" hangingPunct="1">
                <a:lnSpc>
                  <a:spcPct val="90000"/>
                </a:lnSpc>
                <a:spcBef>
                  <a:spcPts val="629"/>
                </a:spcBef>
                <a:buFont typeface="Arial" panose="020B0604020202020204" pitchFamily="34" charset="0"/>
                <a:buChar char="•"/>
                <a:defRPr sz="1508" kern="1200">
                  <a:solidFill>
                    <a:schemeClr val="tx1"/>
                  </a:solidFill>
                  <a:latin typeface="Montserrat" pitchFamily="2" charset="0"/>
                  <a:ea typeface="+mn-ea"/>
                  <a:cs typeface="+mn-cs"/>
                </a:defRPr>
              </a:lvl5pPr>
              <a:lvl6pPr marL="3160852" indent="-287350" algn="l" defTabSz="1149401" rtl="0" eaLnBrk="1" latinLnBrk="0" hangingPunct="1">
                <a:lnSpc>
                  <a:spcPct val="90000"/>
                </a:lnSpc>
                <a:spcBef>
                  <a:spcPts val="629"/>
                </a:spcBef>
                <a:buFont typeface="Arial" panose="020B0604020202020204" pitchFamily="34" charset="0"/>
                <a:buChar char="•"/>
                <a:defRPr sz="22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735553" indent="-287350" algn="l" defTabSz="1149401" rtl="0" eaLnBrk="1" latinLnBrk="0" hangingPunct="1">
                <a:lnSpc>
                  <a:spcPct val="90000"/>
                </a:lnSpc>
                <a:spcBef>
                  <a:spcPts val="629"/>
                </a:spcBef>
                <a:buFont typeface="Arial" panose="020B0604020202020204" pitchFamily="34" charset="0"/>
                <a:buChar char="•"/>
                <a:defRPr sz="22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10253" indent="-287350" algn="l" defTabSz="1149401" rtl="0" eaLnBrk="1" latinLnBrk="0" hangingPunct="1">
                <a:lnSpc>
                  <a:spcPct val="90000"/>
                </a:lnSpc>
                <a:spcBef>
                  <a:spcPts val="629"/>
                </a:spcBef>
                <a:buFont typeface="Arial" panose="020B0604020202020204" pitchFamily="34" charset="0"/>
                <a:buChar char="•"/>
                <a:defRPr sz="22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84953" indent="-287350" algn="l" defTabSz="1149401" rtl="0" eaLnBrk="1" latinLnBrk="0" hangingPunct="1">
                <a:lnSpc>
                  <a:spcPct val="90000"/>
                </a:lnSpc>
                <a:spcBef>
                  <a:spcPts val="629"/>
                </a:spcBef>
                <a:buFont typeface="Arial" panose="020B0604020202020204" pitchFamily="34" charset="0"/>
                <a:buChar char="•"/>
                <a:defRPr sz="226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dirty="0"/>
                <a:t>Integration as an opportunity</a:t>
              </a:r>
              <a:endParaRPr lang="en-US" sz="1600" dirty="0"/>
            </a:p>
          </p:txBody>
        </p:sp>
      </p:grpSp>
      <p:grpSp>
        <p:nvGrpSpPr>
          <p:cNvPr id="48" name="Gruppo 29">
            <a:extLst>
              <a:ext uri="{FF2B5EF4-FFF2-40B4-BE49-F238E27FC236}">
                <a16:creationId xmlns:a16="http://schemas.microsoft.com/office/drawing/2014/main" id="{6EF6B253-C601-3CB0-D6F7-B5B3AC6D540E}"/>
              </a:ext>
            </a:extLst>
          </p:cNvPr>
          <p:cNvGrpSpPr/>
          <p:nvPr/>
        </p:nvGrpSpPr>
        <p:grpSpPr>
          <a:xfrm>
            <a:off x="456078" y="4293787"/>
            <a:ext cx="3960000" cy="2520000"/>
            <a:chOff x="4739886" y="1602035"/>
            <a:chExt cx="3960000" cy="2520000"/>
          </a:xfrm>
          <a:solidFill>
            <a:srgbClr val="395873"/>
          </a:solidFill>
        </p:grpSpPr>
        <p:sp>
          <p:nvSpPr>
            <p:cNvPr id="49" name="Rettangolo 30">
              <a:extLst>
                <a:ext uri="{FF2B5EF4-FFF2-40B4-BE49-F238E27FC236}">
                  <a16:creationId xmlns:a16="http://schemas.microsoft.com/office/drawing/2014/main" id="{0FC04D2C-9BA6-F6E6-55BC-B52C7BD834B2}"/>
                </a:ext>
              </a:extLst>
            </p:cNvPr>
            <p:cNvSpPr/>
            <p:nvPr/>
          </p:nvSpPr>
          <p:spPr>
            <a:xfrm>
              <a:off x="4739886" y="1602035"/>
              <a:ext cx="3960000" cy="2520000"/>
            </a:xfrm>
            <a:prstGeom prst="rect">
              <a:avLst/>
            </a:prstGeom>
            <a:solidFill>
              <a:srgbClr val="0787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0" name="Segnaposto testo 2">
              <a:extLst>
                <a:ext uri="{FF2B5EF4-FFF2-40B4-BE49-F238E27FC236}">
                  <a16:creationId xmlns:a16="http://schemas.microsoft.com/office/drawing/2014/main" id="{8C5F8489-541B-7EE3-6B3D-B05BC31DEEEA}"/>
                </a:ext>
              </a:extLst>
            </p:cNvPr>
            <p:cNvSpPr txBox="1">
              <a:spLocks/>
            </p:cNvSpPr>
            <p:nvPr/>
          </p:nvSpPr>
          <p:spPr>
            <a:xfrm>
              <a:off x="4888604" y="1772424"/>
              <a:ext cx="3589541" cy="583646"/>
            </a:xfrm>
            <a:prstGeom prst="rect">
              <a:avLst/>
            </a:prstGeom>
            <a:solidFill>
              <a:srgbClr val="0787F5"/>
            </a:solidFill>
          </p:spPr>
          <p:txBody>
            <a:bodyPr lIns="0" rIns="0"/>
            <a:lstStyle>
              <a:defPPr>
                <a:defRPr lang="en-US"/>
              </a:defPPr>
              <a:lvl1pPr indent="0" algn="ctr" defTabSz="1149401">
                <a:lnSpc>
                  <a:spcPct val="100000"/>
                </a:lnSpc>
                <a:spcBef>
                  <a:spcPts val="0"/>
                </a:spcBef>
                <a:spcAft>
                  <a:spcPts val="1257"/>
                </a:spcAft>
                <a:buFont typeface="Arial" panose="020B0604020202020204" pitchFamily="34" charset="0"/>
                <a:buNone/>
                <a:defRPr sz="1600" b="1">
                  <a:solidFill>
                    <a:schemeClr val="bg1"/>
                  </a:solidFill>
                  <a:latin typeface="Montserrat" pitchFamily="2" charset="0"/>
                </a:defRPr>
              </a:lvl1pPr>
              <a:lvl2pPr marL="574700" indent="0" defTabSz="1149401">
                <a:lnSpc>
                  <a:spcPct val="90000"/>
                </a:lnSpc>
                <a:spcBef>
                  <a:spcPts val="629"/>
                </a:spcBef>
                <a:buFont typeface="Arial" panose="020B0604020202020204" pitchFamily="34" charset="0"/>
                <a:buNone/>
                <a:defRPr sz="1508">
                  <a:latin typeface="Montserrat" pitchFamily="2" charset="0"/>
                </a:defRPr>
              </a:lvl2pPr>
              <a:lvl3pPr marL="1436751" indent="-287350" defTabSz="1149401">
                <a:lnSpc>
                  <a:spcPct val="90000"/>
                </a:lnSpc>
                <a:spcBef>
                  <a:spcPts val="629"/>
                </a:spcBef>
                <a:buFont typeface="Arial" panose="020B0604020202020204" pitchFamily="34" charset="0"/>
                <a:buChar char="•"/>
                <a:defRPr sz="1508">
                  <a:latin typeface="Montserrat" pitchFamily="2" charset="0"/>
                </a:defRPr>
              </a:lvl3pPr>
              <a:lvl4pPr marL="2011451" indent="-287350" defTabSz="1149401">
                <a:lnSpc>
                  <a:spcPct val="90000"/>
                </a:lnSpc>
                <a:spcBef>
                  <a:spcPts val="629"/>
                </a:spcBef>
                <a:buFont typeface="Arial" panose="020B0604020202020204" pitchFamily="34" charset="0"/>
                <a:buChar char="•"/>
                <a:defRPr sz="1508">
                  <a:latin typeface="Montserrat" pitchFamily="2" charset="0"/>
                </a:defRPr>
              </a:lvl4pPr>
              <a:lvl5pPr marL="2586152" indent="-287350" defTabSz="1149401">
                <a:lnSpc>
                  <a:spcPct val="90000"/>
                </a:lnSpc>
                <a:spcBef>
                  <a:spcPts val="629"/>
                </a:spcBef>
                <a:buFont typeface="Arial" panose="020B0604020202020204" pitchFamily="34" charset="0"/>
                <a:buChar char="•"/>
                <a:defRPr sz="1508">
                  <a:latin typeface="Montserrat" pitchFamily="2" charset="0"/>
                </a:defRPr>
              </a:lvl5pPr>
              <a:lvl6pPr marL="3160852" indent="-287350" defTabSz="1149401">
                <a:lnSpc>
                  <a:spcPct val="90000"/>
                </a:lnSpc>
                <a:spcBef>
                  <a:spcPts val="629"/>
                </a:spcBef>
                <a:buFont typeface="Arial" panose="020B0604020202020204" pitchFamily="34" charset="0"/>
                <a:buChar char="•"/>
                <a:defRPr sz="2263"/>
              </a:lvl6pPr>
              <a:lvl7pPr marL="3735553" indent="-287350" defTabSz="1149401">
                <a:lnSpc>
                  <a:spcPct val="90000"/>
                </a:lnSpc>
                <a:spcBef>
                  <a:spcPts val="629"/>
                </a:spcBef>
                <a:buFont typeface="Arial" panose="020B0604020202020204" pitchFamily="34" charset="0"/>
                <a:buChar char="•"/>
                <a:defRPr sz="2263"/>
              </a:lvl7pPr>
              <a:lvl8pPr marL="4310253" indent="-287350" defTabSz="1149401">
                <a:lnSpc>
                  <a:spcPct val="90000"/>
                </a:lnSpc>
                <a:spcBef>
                  <a:spcPts val="629"/>
                </a:spcBef>
                <a:buFont typeface="Arial" panose="020B0604020202020204" pitchFamily="34" charset="0"/>
                <a:buChar char="•"/>
                <a:defRPr sz="2263"/>
              </a:lvl8pPr>
              <a:lvl9pPr marL="4884953" indent="-287350" defTabSz="1149401">
                <a:lnSpc>
                  <a:spcPct val="90000"/>
                </a:lnSpc>
                <a:spcBef>
                  <a:spcPts val="629"/>
                </a:spcBef>
                <a:buFont typeface="Arial" panose="020B0604020202020204" pitchFamily="34" charset="0"/>
                <a:buChar char="•"/>
                <a:defRPr sz="2263"/>
              </a:lvl9pPr>
            </a:lstStyle>
            <a:p>
              <a:r>
                <a:rPr lang="it-IT" dirty="0"/>
                <a:t>Cost and Range are drivers</a:t>
              </a:r>
            </a:p>
          </p:txBody>
        </p:sp>
      </p:grpSp>
      <p:pic>
        <p:nvPicPr>
          <p:cNvPr id="51" name="Graphic 50" descr="Puzzle pieces with solid fill">
            <a:extLst>
              <a:ext uri="{FF2B5EF4-FFF2-40B4-BE49-F238E27FC236}">
                <a16:creationId xmlns:a16="http://schemas.microsoft.com/office/drawing/2014/main" id="{E041D295-5E3B-BA9F-117E-1DFC72BF2E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904" t="11496" r="9430" b="10843"/>
          <a:stretch/>
        </p:blipFill>
        <p:spPr>
          <a:xfrm>
            <a:off x="6028307" y="5383206"/>
            <a:ext cx="1515193" cy="1389812"/>
          </a:xfrm>
          <a:prstGeom prst="rect">
            <a:avLst/>
          </a:prstGeom>
        </p:spPr>
      </p:pic>
      <p:pic>
        <p:nvPicPr>
          <p:cNvPr id="52" name="Graphic 51" descr="Cheers with solid fill">
            <a:extLst>
              <a:ext uri="{FF2B5EF4-FFF2-40B4-BE49-F238E27FC236}">
                <a16:creationId xmlns:a16="http://schemas.microsoft.com/office/drawing/2014/main" id="{7CE321E5-FA98-F618-43F2-FC63F60DAB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26186" y="5551564"/>
            <a:ext cx="1221454" cy="1221454"/>
          </a:xfrm>
          <a:prstGeom prst="rect">
            <a:avLst/>
          </a:prstGeom>
        </p:spPr>
      </p:pic>
      <p:pic>
        <p:nvPicPr>
          <p:cNvPr id="53" name="Graphic 52" descr="Chinese Knot with solid fill">
            <a:extLst>
              <a:ext uri="{FF2B5EF4-FFF2-40B4-BE49-F238E27FC236}">
                <a16:creationId xmlns:a16="http://schemas.microsoft.com/office/drawing/2014/main" id="{227CB52F-D39E-7C81-4005-DA9F3208BC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5400000">
            <a:off x="1778496" y="2831478"/>
            <a:ext cx="1352327" cy="1352327"/>
          </a:xfrm>
          <a:prstGeom prst="rect">
            <a:avLst/>
          </a:prstGeom>
        </p:spPr>
      </p:pic>
      <p:pic>
        <p:nvPicPr>
          <p:cNvPr id="54" name="Graphic 53" descr="Tax with solid fill">
            <a:extLst>
              <a:ext uri="{FF2B5EF4-FFF2-40B4-BE49-F238E27FC236}">
                <a16:creationId xmlns:a16="http://schemas.microsoft.com/office/drawing/2014/main" id="{9D8141D1-80FC-8F95-EA4F-5B162CF5A6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84694" y="5541104"/>
            <a:ext cx="1248479" cy="124847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A8AFB8F-872C-D2B4-2CE0-59F124D095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65" b="92755" l="10000" r="90000">
                        <a14:foregroundMark x1="22755" y1="44490" x2="22755" y2="44490"/>
                        <a14:foregroundMark x1="43571" y1="68367" x2="43571" y2="68367"/>
                        <a14:foregroundMark x1="50102" y1="8367" x2="50102" y2="8367"/>
                        <a14:foregroundMark x1="52959" y1="92755" x2="52959" y2="927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54012" y="2665931"/>
            <a:ext cx="1427894" cy="1427894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4A5751C4-062D-FD50-CF79-A7762339992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3167" b="73667" l="20167" r="80000">
                        <a14:foregroundMark x1="20500" y1="19000" x2="20500" y2="19000"/>
                        <a14:foregroundMark x1="27500" y1="13167" x2="27500" y2="13167"/>
                        <a14:foregroundMark x1="50833" y1="38333" x2="50833" y2="38333"/>
                        <a14:foregroundMark x1="68167" y1="45167" x2="68167" y2="45167"/>
                        <a14:foregroundMark x1="58667" y1="21667" x2="58667" y2="21667"/>
                        <a14:foregroundMark x1="28833" y1="49333" x2="28833" y2="49333"/>
                        <a14:foregroundMark x1="58833" y1="61833" x2="58833" y2="61833"/>
                        <a14:foregroundMark x1="58667" y1="69167" x2="58667" y2="69167"/>
                        <a14:foregroundMark x1="57833" y1="73667" x2="57833" y2="73667"/>
                        <a14:foregroundMark x1="80000" y1="60333" x2="80000" y2="60333"/>
                      </a14:backgroundRemoval>
                    </a14:imgEffect>
                  </a14:imgLayer>
                </a14:imgProps>
              </a:ext>
            </a:extLst>
          </a:blip>
          <a:srcRect l="15941" t="10336" r="14922" b="24806"/>
          <a:stretch/>
        </p:blipFill>
        <p:spPr>
          <a:xfrm>
            <a:off x="10301779" y="2838125"/>
            <a:ext cx="1266366" cy="1188000"/>
          </a:xfrm>
          <a:prstGeom prst="rect">
            <a:avLst/>
          </a:prstGeom>
          <a:noFill/>
        </p:spPr>
      </p:pic>
      <p:sp>
        <p:nvSpPr>
          <p:cNvPr id="57" name="TextBox 11">
            <a:extLst>
              <a:ext uri="{FF2B5EF4-FFF2-40B4-BE49-F238E27FC236}">
                <a16:creationId xmlns:a16="http://schemas.microsoft.com/office/drawing/2014/main" id="{A679A8C7-ED65-0A50-2EF0-5182F127E71E}"/>
              </a:ext>
            </a:extLst>
          </p:cNvPr>
          <p:cNvSpPr txBox="1"/>
          <p:nvPr/>
        </p:nvSpPr>
        <p:spPr>
          <a:xfrm>
            <a:off x="5072569" y="2294582"/>
            <a:ext cx="3020317" cy="3687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272" tIns="22272" rIns="22272" bIns="22272" numCol="1" spcCol="38100" rtlCol="0" anchor="ctr">
            <a:spAutoFit/>
          </a:bodyPr>
          <a:lstStyle/>
          <a:p>
            <a:pPr marL="171450" indent="-171450" defTabSz="361899" hangingPunct="0">
              <a:buFont typeface="Arial" panose="020B0604020202020204" pitchFamily="34" charset="0"/>
              <a:buChar char="•"/>
            </a:pPr>
            <a:r>
              <a:rPr lang="en-US" sz="1052" dirty="0">
                <a:solidFill>
                  <a:schemeClr val="bg1"/>
                </a:solidFill>
                <a:latin typeface="Montserrat" pitchFamily="2" charset="0"/>
                <a:sym typeface="Helvetica Light"/>
              </a:rPr>
              <a:t>Standardization as a way forward</a:t>
            </a:r>
          </a:p>
          <a:p>
            <a:pPr marL="171450" indent="-171450" defTabSz="361899" hangingPunct="0">
              <a:buFont typeface="Arial" panose="020B0604020202020204" pitchFamily="34" charset="0"/>
              <a:buChar char="•"/>
            </a:pPr>
            <a:r>
              <a:rPr lang="en-US" sz="1052" dirty="0">
                <a:solidFill>
                  <a:schemeClr val="bg1"/>
                </a:solidFill>
                <a:latin typeface="Montserrat" pitchFamily="2" charset="0"/>
                <a:sym typeface="Helvetica Light"/>
              </a:rPr>
              <a:t>Multi-vehicle / Multi-platform module</a:t>
            </a:r>
          </a:p>
        </p:txBody>
      </p:sp>
      <p:sp>
        <p:nvSpPr>
          <p:cNvPr id="58" name="TextBox 11">
            <a:extLst>
              <a:ext uri="{FF2B5EF4-FFF2-40B4-BE49-F238E27FC236}">
                <a16:creationId xmlns:a16="http://schemas.microsoft.com/office/drawing/2014/main" id="{168FDD53-108D-81D1-0A9A-068FBF2320B2}"/>
              </a:ext>
            </a:extLst>
          </p:cNvPr>
          <p:cNvSpPr txBox="1"/>
          <p:nvPr/>
        </p:nvSpPr>
        <p:spPr>
          <a:xfrm>
            <a:off x="9265347" y="5175383"/>
            <a:ext cx="3470482" cy="3687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272" tIns="22272" rIns="22272" bIns="22272" numCol="1" spcCol="38100" rtlCol="0" anchor="ctr">
            <a:spAutoFit/>
          </a:bodyPr>
          <a:lstStyle/>
          <a:p>
            <a:pPr marL="171450" indent="-171450" defTabSz="361899" hangingPunct="0">
              <a:buFont typeface="Arial" panose="020B0604020202020204" pitchFamily="34" charset="0"/>
              <a:buChar char="•"/>
            </a:pPr>
            <a:r>
              <a:rPr lang="en-US" sz="1052" dirty="0">
                <a:solidFill>
                  <a:schemeClr val="bg1"/>
                </a:solidFill>
                <a:latin typeface="Montserrat" pitchFamily="2" charset="0"/>
                <a:sym typeface="Helvetica Light"/>
              </a:rPr>
              <a:t>Switch from component supplier to </a:t>
            </a:r>
            <a:r>
              <a:rPr lang="en-US" sz="1052" b="1" dirty="0">
                <a:solidFill>
                  <a:schemeClr val="bg1"/>
                </a:solidFill>
                <a:latin typeface="Montserrat" pitchFamily="2" charset="0"/>
                <a:sym typeface="Helvetica Light"/>
              </a:rPr>
              <a:t>system development partner </a:t>
            </a:r>
            <a:r>
              <a:rPr lang="en-US" sz="1052" dirty="0">
                <a:solidFill>
                  <a:schemeClr val="bg1"/>
                </a:solidFill>
                <a:latin typeface="Montserrat" pitchFamily="2" charset="0"/>
                <a:sym typeface="Helvetica Light"/>
              </a:rPr>
              <a:t>approach</a:t>
            </a:r>
            <a:endParaRPr lang="it-IT" sz="1052" dirty="0">
              <a:solidFill>
                <a:schemeClr val="bg1"/>
              </a:solidFill>
              <a:latin typeface="Montserrat" pitchFamily="2" charset="0"/>
              <a:sym typeface="Helvetica Light"/>
            </a:endParaRPr>
          </a:p>
        </p:txBody>
      </p:sp>
      <p:sp>
        <p:nvSpPr>
          <p:cNvPr id="59" name="TextBox 11">
            <a:extLst>
              <a:ext uri="{FF2B5EF4-FFF2-40B4-BE49-F238E27FC236}">
                <a16:creationId xmlns:a16="http://schemas.microsoft.com/office/drawing/2014/main" id="{C17BB98E-901E-809A-1817-CD222780E470}"/>
              </a:ext>
            </a:extLst>
          </p:cNvPr>
          <p:cNvSpPr txBox="1"/>
          <p:nvPr/>
        </p:nvSpPr>
        <p:spPr>
          <a:xfrm>
            <a:off x="9424803" y="2225944"/>
            <a:ext cx="3020317" cy="3687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272" tIns="22272" rIns="22272" bIns="22272" numCol="1" spcCol="38100" rtlCol="0" anchor="ctr">
            <a:spAutoFit/>
          </a:bodyPr>
          <a:lstStyle/>
          <a:p>
            <a:pPr marL="171450" indent="-171450" defTabSz="361899" hangingPunct="0">
              <a:buFont typeface="Arial" panose="020B0604020202020204" pitchFamily="34" charset="0"/>
              <a:buChar char="•"/>
            </a:pPr>
            <a:r>
              <a:rPr lang="en-US" sz="1052" dirty="0">
                <a:solidFill>
                  <a:schemeClr val="bg1"/>
                </a:solidFill>
                <a:latin typeface="Montserrat" pitchFamily="2" charset="0"/>
                <a:sym typeface="Helvetica Light"/>
              </a:rPr>
              <a:t>Reduced Development time &amp; cost</a:t>
            </a:r>
          </a:p>
          <a:p>
            <a:pPr marL="171450" indent="-171450" defTabSz="361899" hangingPunct="0">
              <a:buFont typeface="Arial" panose="020B0604020202020204" pitchFamily="34" charset="0"/>
              <a:buChar char="•"/>
            </a:pPr>
            <a:r>
              <a:rPr lang="en-US" sz="1052" dirty="0">
                <a:solidFill>
                  <a:schemeClr val="bg1"/>
                </a:solidFill>
                <a:latin typeface="Montserrat" pitchFamily="2" charset="0"/>
                <a:sym typeface="Helvetica Light"/>
              </a:rPr>
              <a:t>Reduced validation efforts</a:t>
            </a:r>
            <a:endParaRPr lang="it-IT" sz="1052" dirty="0">
              <a:solidFill>
                <a:schemeClr val="bg1"/>
              </a:solidFill>
              <a:latin typeface="Montserrat" pitchFamily="2" charset="0"/>
              <a:sym typeface="Helvetica Light"/>
            </a:endParaRPr>
          </a:p>
        </p:txBody>
      </p:sp>
      <p:sp>
        <p:nvSpPr>
          <p:cNvPr id="60" name="TextBox 11">
            <a:extLst>
              <a:ext uri="{FF2B5EF4-FFF2-40B4-BE49-F238E27FC236}">
                <a16:creationId xmlns:a16="http://schemas.microsoft.com/office/drawing/2014/main" id="{AC139A11-768F-83F3-9B2E-292F125BCBF7}"/>
              </a:ext>
            </a:extLst>
          </p:cNvPr>
          <p:cNvSpPr txBox="1"/>
          <p:nvPr/>
        </p:nvSpPr>
        <p:spPr>
          <a:xfrm>
            <a:off x="5063203" y="4844271"/>
            <a:ext cx="3020317" cy="530689"/>
          </a:xfrm>
          <a:prstGeom prst="rect">
            <a:avLst/>
          </a:prstGeom>
          <a:grp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272" tIns="22272" rIns="22272" bIns="22272" numCol="1" spcCol="38100" rtlCol="0" anchor="ctr">
            <a:spAutoFit/>
          </a:bodyPr>
          <a:lstStyle>
            <a:defPPr>
              <a:defRPr lang="en-US"/>
            </a:defPPr>
            <a:lvl1pPr marL="171450" indent="-171450" defTabSz="361899" hangingPunct="0">
              <a:buFont typeface="Arial" panose="020B0604020202020204" pitchFamily="34" charset="0"/>
              <a:buChar char="•"/>
              <a:defRPr sz="1052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en-US" dirty="0">
                <a:sym typeface="Helvetica Light"/>
              </a:rPr>
              <a:t>Sub-component to become commodities </a:t>
            </a:r>
          </a:p>
          <a:p>
            <a:r>
              <a:rPr lang="en-US" dirty="0">
                <a:sym typeface="Helvetica Light"/>
              </a:rPr>
              <a:t>Integration-specific design with minimal dedicate development</a:t>
            </a:r>
          </a:p>
        </p:txBody>
      </p:sp>
      <p:sp>
        <p:nvSpPr>
          <p:cNvPr id="61" name="TextBox 11">
            <a:extLst>
              <a:ext uri="{FF2B5EF4-FFF2-40B4-BE49-F238E27FC236}">
                <a16:creationId xmlns:a16="http://schemas.microsoft.com/office/drawing/2014/main" id="{E6A080C1-8E39-FE6F-CE79-3CBAAB777B69}"/>
              </a:ext>
            </a:extLst>
          </p:cNvPr>
          <p:cNvSpPr txBox="1"/>
          <p:nvPr/>
        </p:nvSpPr>
        <p:spPr>
          <a:xfrm>
            <a:off x="723855" y="4930625"/>
            <a:ext cx="3020317" cy="3687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272" tIns="22272" rIns="22272" bIns="22272" numCol="1" spcCol="38100" rtlCol="0" anchor="ctr">
            <a:spAutoFit/>
          </a:bodyPr>
          <a:lstStyle/>
          <a:p>
            <a:pPr marL="171450" indent="-171450" defTabSz="361899" hangingPunct="0">
              <a:buFont typeface="Arial" panose="020B0604020202020204" pitchFamily="34" charset="0"/>
              <a:buChar char="•"/>
            </a:pPr>
            <a:r>
              <a:rPr lang="en-US" sz="1052" dirty="0">
                <a:solidFill>
                  <a:schemeClr val="bg1"/>
                </a:solidFill>
                <a:latin typeface="Montserrat" pitchFamily="2" charset="0"/>
                <a:sym typeface="Helvetica Light"/>
              </a:rPr>
              <a:t>Especially for BEV as they remain the main barriers  for widespread adoption</a:t>
            </a:r>
            <a:endParaRPr lang="it-IT" sz="1052" dirty="0">
              <a:solidFill>
                <a:schemeClr val="bg1"/>
              </a:solidFill>
              <a:latin typeface="Montserrat" pitchFamily="2" charset="0"/>
              <a:sym typeface="Helvetica Light"/>
            </a:endParaRP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C6A17967-86FB-339F-4BF3-EED1288502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74663" y="7016298"/>
            <a:ext cx="754062" cy="184602"/>
          </a:xfrm>
        </p:spPr>
        <p:txBody>
          <a:bodyPr/>
          <a:lstStyle/>
          <a:p>
            <a:r>
              <a:rPr lang="it-IT" dirty="0"/>
              <a:t>Page </a:t>
            </a:r>
            <a:fld id="{24DE6099-A2E5-4E0F-AA92-B3367FFEDB85}" type="slidenum">
              <a:rPr lang="it-IT" smtClean="0"/>
              <a:pPr/>
              <a:t>30</a:t>
            </a:fld>
            <a:endParaRPr lang="it-IT" dirty="0"/>
          </a:p>
        </p:txBody>
      </p:sp>
      <p:sp>
        <p:nvSpPr>
          <p:cNvPr id="3" name="Segnaposto piè di pagina 4">
            <a:extLst>
              <a:ext uri="{FF2B5EF4-FFF2-40B4-BE49-F238E27FC236}">
                <a16:creationId xmlns:a16="http://schemas.microsoft.com/office/drawing/2014/main" id="{3C441C91-FFDA-9049-88C7-E3781B6D91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" y="7007227"/>
            <a:ext cx="13439775" cy="18826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lang="en-US" sz="900" kern="1200" dirty="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Confidential | © </a:t>
            </a:r>
            <a:r>
              <a:rPr lang="it-IT" noProof="0" dirty="0"/>
              <a:t>Industrie</a:t>
            </a:r>
            <a:r>
              <a:rPr lang="en-US" dirty="0"/>
              <a:t> Saleri Italo S.p.A. | xx/xx/2025 |SAE Thermal Management Systems Symposium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45A235-38FC-C346-8B8B-05071B4E58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0547" y="305145"/>
            <a:ext cx="6792776" cy="193675"/>
          </a:xfrm>
        </p:spPr>
        <p:txBody>
          <a:bodyPr/>
          <a:lstStyle/>
          <a:p>
            <a:r>
              <a:rPr lang="it-IT" dirty="0"/>
              <a:t>SAE </a:t>
            </a:r>
            <a:r>
              <a:rPr lang="en-US" dirty="0"/>
              <a:t>Thermal Management Systems Symposium 2025</a:t>
            </a:r>
          </a:p>
        </p:txBody>
      </p:sp>
    </p:spTree>
    <p:extLst>
      <p:ext uri="{BB962C8B-B14F-4D97-AF65-F5344CB8AC3E}">
        <p14:creationId xmlns:p14="http://schemas.microsoft.com/office/powerpoint/2010/main" val="1738866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7" grpId="0"/>
      <p:bldP spid="58" grpId="0"/>
      <p:bldP spid="59" grpId="0"/>
      <p:bldP spid="60" grpId="0" animBg="1"/>
      <p:bldP spid="6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2">
            <a:extLst>
              <a:ext uri="{FF2B5EF4-FFF2-40B4-BE49-F238E27FC236}">
                <a16:creationId xmlns:a16="http://schemas.microsoft.com/office/drawing/2014/main" id="{8718A7CD-CD35-9F6B-BBE5-7814317F8289}"/>
              </a:ext>
            </a:extLst>
          </p:cNvPr>
          <p:cNvSpPr txBox="1"/>
          <p:nvPr/>
        </p:nvSpPr>
        <p:spPr>
          <a:xfrm>
            <a:off x="486903" y="3155074"/>
            <a:ext cx="63091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white"/>
                </a:solidFill>
                <a:latin typeface="Montserrat" pitchFamily="2" charset="0"/>
              </a:rPr>
              <a:t>Thank you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  <a:p>
            <a:pPr marL="0" marR="0" lvl="0" indent="0" algn="l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6138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ED2AC9E7-CABF-4881-AC74-B808B769B2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200" y="889681"/>
            <a:ext cx="1800000" cy="785077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33B3816-9112-487A-8E76-52A5EB7FA377}"/>
              </a:ext>
            </a:extLst>
          </p:cNvPr>
          <p:cNvSpPr txBox="1"/>
          <p:nvPr/>
        </p:nvSpPr>
        <p:spPr>
          <a:xfrm>
            <a:off x="374191" y="1621549"/>
            <a:ext cx="469657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A comprehensive approach for Integrated Thermal Management Module development</a:t>
            </a:r>
          </a:p>
          <a:p>
            <a:pPr marL="0" marR="0" lvl="0" indent="0" algn="l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  <a:p>
            <a:pPr marL="0" marR="0" lvl="0" indent="0" algn="l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  <a:p>
            <a:pPr marL="0" marR="0" lvl="0" indent="0" algn="l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  <a:p>
            <a:pPr marL="0" marR="0" lvl="0" indent="0" algn="l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  <a:p>
            <a:pPr marL="0" marR="0" lvl="0" indent="0" algn="l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  <a:p>
            <a:pPr marL="0" marR="0" lvl="0" indent="0" algn="l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40DBC1-3B36-329F-58B9-4F54AAA47EC9}"/>
              </a:ext>
            </a:extLst>
          </p:cNvPr>
          <p:cNvSpPr txBox="1"/>
          <p:nvPr/>
        </p:nvSpPr>
        <p:spPr>
          <a:xfrm>
            <a:off x="392200" y="5092700"/>
            <a:ext cx="65674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Antonio Savi</a:t>
            </a:r>
          </a:p>
          <a:p>
            <a:pPr marL="0" marR="0" lvl="0" indent="0" algn="l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Product Design Director – Thermal Management</a:t>
            </a:r>
          </a:p>
          <a:p>
            <a:pPr marL="0" marR="0" lvl="0" indent="0" algn="l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Saleri TMS Competence Center GmbH</a:t>
            </a:r>
          </a:p>
          <a:p>
            <a:pPr marL="0" marR="0" lvl="0" indent="0" algn="l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Antonio.savi@saleri.com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  <a:p>
            <a:pPr marL="0" marR="0" lvl="0" indent="0" algn="l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18600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44665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EE4BE-6FE7-66B4-7139-47832BE04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2nd principle of Thermodynamics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731F30-50BB-A9C8-2A96-ED33CCFE01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it-IT"/>
              <a:t>Page </a:t>
            </a:r>
            <a:fld id="{24DE6099-A2E5-4E0F-AA92-B3367FFEDB85}" type="slidenum">
              <a:rPr lang="it-IT" smtClean="0"/>
              <a:pPr/>
              <a:t>34</a:t>
            </a:fld>
            <a:endParaRPr lang="it-IT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DE7B86A-958C-B3F3-1EDA-F7F3065BEBC7}"/>
              </a:ext>
            </a:extLst>
          </p:cNvPr>
          <p:cNvSpPr/>
          <p:nvPr/>
        </p:nvSpPr>
        <p:spPr>
          <a:xfrm>
            <a:off x="9365345" y="4950414"/>
            <a:ext cx="2256885" cy="1019979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0BE6B17-A23D-AE71-BDC4-A89C2B1F0E9E}"/>
              </a:ext>
            </a:extLst>
          </p:cNvPr>
          <p:cNvSpPr/>
          <p:nvPr/>
        </p:nvSpPr>
        <p:spPr>
          <a:xfrm>
            <a:off x="9365344" y="1805257"/>
            <a:ext cx="2256885" cy="1019979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2B817AF-372A-20F2-A752-29376197D6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9091" y="3989276"/>
            <a:ext cx="4396805" cy="1182438"/>
          </a:xfrm>
        </p:spPr>
        <p:txBody>
          <a:bodyPr/>
          <a:lstStyle/>
          <a:p>
            <a:pPr algn="ctr"/>
            <a:r>
              <a:rPr lang="en-US" sz="1200" b="1" dirty="0"/>
              <a:t>Clausius’ statement:</a:t>
            </a:r>
          </a:p>
          <a:p>
            <a:pPr algn="ctr"/>
            <a:r>
              <a:rPr lang="en-US" sz="1200" b="1" dirty="0"/>
              <a:t> </a:t>
            </a:r>
          </a:p>
          <a:p>
            <a:pPr algn="ctr"/>
            <a:r>
              <a:rPr lang="en-US" sz="1200" dirty="0"/>
              <a:t>“ While heat spontaneously flows from hot to cold sinks, </a:t>
            </a:r>
            <a:r>
              <a:rPr lang="en-US" sz="1200" b="1" u="sng" dirty="0"/>
              <a:t>Heat cannot spontaneously flow from cold sinks to hot sinks without external work </a:t>
            </a:r>
            <a:r>
              <a:rPr lang="en-US" sz="1200" dirty="0"/>
              <a:t>being performed on the system”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EFC457D-F186-A84E-3618-123BFB658910}"/>
                  </a:ext>
                </a:extLst>
              </p:cNvPr>
              <p:cNvSpPr txBox="1"/>
              <p:nvPr/>
            </p:nvSpPr>
            <p:spPr>
              <a:xfrm>
                <a:off x="9233829" y="1953256"/>
                <a:ext cx="2519916" cy="724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latin typeface="Montserrat" panose="00000500000000000000" pitchFamily="2" charset="0"/>
                  </a:rPr>
                  <a:t>Hot sink </a:t>
                </a:r>
              </a:p>
              <a:p>
                <a:pPr algn="ctr"/>
                <a:r>
                  <a:rPr lang="en-US" b="1" dirty="0">
                    <a:latin typeface="Montserrat" panose="00000500000000000000" pitchFamily="2" charset="0"/>
                  </a:rPr>
                  <a:t>@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it-IT" b="1" i="1" smtClean="0">
                            <a:latin typeface="Cambria Math" panose="02040503050406030204" pitchFamily="18" charset="0"/>
                          </a:rPr>
                          <m:t>𝒉</m:t>
                        </m:r>
                      </m:sub>
                    </m:sSub>
                  </m:oMath>
                </a14:m>
                <a:endParaRPr lang="en-US" b="1" dirty="0">
                  <a:latin typeface="Montserrat" panose="00000500000000000000" pitchFamily="2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EFC457D-F186-A84E-3618-123BFB6589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3829" y="1953256"/>
                <a:ext cx="2519916" cy="724173"/>
              </a:xfrm>
              <a:prstGeom prst="rect">
                <a:avLst/>
              </a:prstGeom>
              <a:blipFill>
                <a:blip r:embed="rId2"/>
                <a:stretch>
                  <a:fillRect t="-5042" b="-151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5C4A7E6-E8E2-16AF-E91E-1EE87F2D787B}"/>
                  </a:ext>
                </a:extLst>
              </p:cNvPr>
              <p:cNvSpPr txBox="1"/>
              <p:nvPr/>
            </p:nvSpPr>
            <p:spPr>
              <a:xfrm>
                <a:off x="9233829" y="5116966"/>
                <a:ext cx="2519916" cy="724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b="1">
                    <a:latin typeface="Montserrat" panose="00000500000000000000" pitchFamily="2" charset="0"/>
                  </a:defRPr>
                </a:lvl1pPr>
              </a:lstStyle>
              <a:p>
                <a:r>
                  <a:rPr lang="en-US" dirty="0"/>
                  <a:t>Cold sink </a:t>
                </a:r>
              </a:p>
              <a:p>
                <a:r>
                  <a:rPr lang="en-US" dirty="0"/>
                  <a:t>@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1" i="1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it-IT" b="1" i="1"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5C4A7E6-E8E2-16AF-E91E-1EE87F2D78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3829" y="5116966"/>
                <a:ext cx="2519916" cy="724173"/>
              </a:xfrm>
              <a:prstGeom prst="rect">
                <a:avLst/>
              </a:prstGeom>
              <a:blipFill>
                <a:blip r:embed="rId3"/>
                <a:stretch>
                  <a:fillRect t="-5042" b="-151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Graphic 14" descr="Arrow Down with solid fill">
            <a:extLst>
              <a:ext uri="{FF2B5EF4-FFF2-40B4-BE49-F238E27FC236}">
                <a16:creationId xmlns:a16="http://schemas.microsoft.com/office/drawing/2014/main" id="{D459ABD1-D156-D207-A38A-56C9D44AC3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93786" y="3067900"/>
            <a:ext cx="1116970" cy="1644431"/>
          </a:xfrm>
          <a:prstGeom prst="rect">
            <a:avLst/>
          </a:prstGeom>
        </p:spPr>
      </p:pic>
      <p:pic>
        <p:nvPicPr>
          <p:cNvPr id="16" name="Graphic 15" descr="Acquisition with solid fill">
            <a:extLst>
              <a:ext uri="{FF2B5EF4-FFF2-40B4-BE49-F238E27FC236}">
                <a16:creationId xmlns:a16="http://schemas.microsoft.com/office/drawing/2014/main" id="{98E0EA34-3A2C-81AF-E61A-B9AEC0D39A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8946058" y="3021788"/>
            <a:ext cx="1827544" cy="18275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3B0AFB3-D682-7C47-428B-5F607283434F}"/>
                  </a:ext>
                </a:extLst>
              </p:cNvPr>
              <p:cNvSpPr txBox="1"/>
              <p:nvPr/>
            </p:nvSpPr>
            <p:spPr>
              <a:xfrm>
                <a:off x="11439876" y="1114782"/>
                <a:ext cx="1514074" cy="40825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1" i="1" smtClean="0"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it-IT" b="1" i="1" smtClean="0">
                              <a:latin typeface="Cambria Math" panose="02040503050406030204" pitchFamily="18" charset="0"/>
                            </a:rPr>
                            <m:t>𝒉</m:t>
                          </m:r>
                        </m:sub>
                      </m:sSub>
                      <m:r>
                        <a:rPr lang="it-IT" b="1" i="1" smtClean="0">
                          <a:latin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1" i="1"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it-IT" b="1" i="1" smtClean="0"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3B0AFB3-D682-7C47-428B-5F60728343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9876" y="1114782"/>
                <a:ext cx="1514074" cy="408253"/>
              </a:xfrm>
              <a:prstGeom prst="rect">
                <a:avLst/>
              </a:prstGeom>
              <a:blipFill>
                <a:blip r:embed="rId8"/>
                <a:stretch>
                  <a:fillRect b="-29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8CD5E57-8182-390D-AA56-EED3B725FB68}"/>
                  </a:ext>
                </a:extLst>
              </p:cNvPr>
              <p:cNvSpPr txBox="1"/>
              <p:nvPr/>
            </p:nvSpPr>
            <p:spPr>
              <a:xfrm>
                <a:off x="8561005" y="3773590"/>
                <a:ext cx="1052765" cy="40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𝑜𝑟𝑘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8CD5E57-8182-390D-AA56-EED3B725FB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1005" y="3773590"/>
                <a:ext cx="1052765" cy="40825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741BF54-530E-42A4-7D9C-0A690E12507C}"/>
                  </a:ext>
                </a:extLst>
              </p:cNvPr>
              <p:cNvSpPr txBox="1"/>
              <p:nvPr/>
            </p:nvSpPr>
            <p:spPr>
              <a:xfrm>
                <a:off x="11345351" y="3569463"/>
                <a:ext cx="1116970" cy="40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m:rPr>
                          <m:sty m:val="p"/>
                        </m:rP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741BF54-530E-42A4-7D9C-0A690E1250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45351" y="3569463"/>
                <a:ext cx="1116970" cy="408253"/>
              </a:xfrm>
              <a:prstGeom prst="rect">
                <a:avLst/>
              </a:prstGeom>
              <a:blipFill>
                <a:blip r:embed="rId10"/>
                <a:stretch>
                  <a:fillRect b="-10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41F0A855-5CED-5C93-C67E-286899C9C8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45959" y="2329825"/>
            <a:ext cx="2083068" cy="15602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A60C478-6A2E-E001-FD0D-9E53787393B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50000"/>
          <a:stretch/>
        </p:blipFill>
        <p:spPr>
          <a:xfrm>
            <a:off x="5425904" y="4171107"/>
            <a:ext cx="2956849" cy="231572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49872AB-E960-375E-E877-7EF052B5CC7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4475"/>
          <a:stretch/>
        </p:blipFill>
        <p:spPr>
          <a:xfrm>
            <a:off x="5373808" y="1472301"/>
            <a:ext cx="2692234" cy="2315721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77BE23B-A2C8-3BE4-CE88-450BCEA6C234}"/>
              </a:ext>
            </a:extLst>
          </p:cNvPr>
          <p:cNvSpPr/>
          <p:nvPr/>
        </p:nvSpPr>
        <p:spPr>
          <a:xfrm>
            <a:off x="5262274" y="1393738"/>
            <a:ext cx="3269462" cy="5093090"/>
          </a:xfrm>
          <a:prstGeom prst="roundRect">
            <a:avLst/>
          </a:prstGeom>
          <a:solidFill>
            <a:srgbClr val="8EAE4D">
              <a:alpha val="25000"/>
            </a:srgb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F8FC53D-17D9-0AD1-ACF4-33DF4BA04B34}"/>
              </a:ext>
            </a:extLst>
          </p:cNvPr>
          <p:cNvSpPr/>
          <p:nvPr/>
        </p:nvSpPr>
        <p:spPr>
          <a:xfrm>
            <a:off x="8629616" y="3729665"/>
            <a:ext cx="835301" cy="488591"/>
          </a:xfrm>
          <a:prstGeom prst="roundRect">
            <a:avLst/>
          </a:prstGeom>
          <a:solidFill>
            <a:srgbClr val="8EAE4D">
              <a:alpha val="25000"/>
            </a:srgb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3" name="Segnaposto piè di pagina 4">
            <a:extLst>
              <a:ext uri="{FF2B5EF4-FFF2-40B4-BE49-F238E27FC236}">
                <a16:creationId xmlns:a16="http://schemas.microsoft.com/office/drawing/2014/main" id="{BBB149EF-B312-2B22-D319-C02CB83ED9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" y="7007227"/>
            <a:ext cx="13439775" cy="18826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lang="en-US" sz="900" kern="1200" dirty="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Confidential | © </a:t>
            </a:r>
            <a:r>
              <a:rPr lang="it-IT" noProof="0" dirty="0"/>
              <a:t>Industrie</a:t>
            </a:r>
            <a:r>
              <a:rPr lang="en-US" dirty="0"/>
              <a:t> Saleri Italo S.p.A. | xx/xx/2025 |SAE Thermal Management Systems Symposium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F90468B-FD15-C0E2-E065-00F58E2468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0547" y="305145"/>
            <a:ext cx="6792776" cy="193675"/>
          </a:xfrm>
        </p:spPr>
        <p:txBody>
          <a:bodyPr/>
          <a:lstStyle/>
          <a:p>
            <a:r>
              <a:rPr lang="it-IT" dirty="0"/>
              <a:t>SAE </a:t>
            </a:r>
            <a:r>
              <a:rPr lang="en-US" dirty="0"/>
              <a:t>Thermal Management Systems Symposium 2025</a:t>
            </a:r>
          </a:p>
        </p:txBody>
      </p:sp>
    </p:spTree>
    <p:extLst>
      <p:ext uri="{BB962C8B-B14F-4D97-AF65-F5344CB8AC3E}">
        <p14:creationId xmlns:p14="http://schemas.microsoft.com/office/powerpoint/2010/main" val="3490200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4D6A4-01F4-59F0-78B9-1377BFEDA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ICE Thermal Management Layout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CFF0E3-E28D-6BA7-3CD3-6756B7B827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 dirty="0"/>
              <a:t>SAE </a:t>
            </a:r>
            <a:r>
              <a:rPr lang="en-US" dirty="0"/>
              <a:t>Thermal Management Systems Symposium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D3C675-B5FC-0A4E-98CB-A4FCBCEF15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it-IT"/>
              <a:t>Page </a:t>
            </a:r>
            <a:fld id="{24DE6099-A2E5-4E0F-AA92-B3367FFEDB85}" type="slidenum">
              <a:rPr lang="it-IT" smtClean="0"/>
              <a:pPr/>
              <a:t>4</a:t>
            </a:fld>
            <a:endParaRPr lang="it-IT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1C4359A-1DB4-DF6F-2016-538C27CAE341}"/>
              </a:ext>
            </a:extLst>
          </p:cNvPr>
          <p:cNvSpPr/>
          <p:nvPr/>
        </p:nvSpPr>
        <p:spPr>
          <a:xfrm>
            <a:off x="539585" y="1766251"/>
            <a:ext cx="2063368" cy="4269220"/>
          </a:xfrm>
          <a:prstGeom prst="roundRect">
            <a:avLst/>
          </a:prstGeom>
          <a:solidFill>
            <a:schemeClr val="accent3">
              <a:alpha val="20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E34EB95-A8AA-860F-9703-7D41D61072CA}"/>
              </a:ext>
            </a:extLst>
          </p:cNvPr>
          <p:cNvSpPr/>
          <p:nvPr/>
        </p:nvSpPr>
        <p:spPr>
          <a:xfrm>
            <a:off x="4431736" y="1766251"/>
            <a:ext cx="1340147" cy="4269220"/>
          </a:xfrm>
          <a:prstGeom prst="roundRect">
            <a:avLst/>
          </a:prstGeom>
          <a:solidFill>
            <a:schemeClr val="accent3">
              <a:alpha val="20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454C5DA7-058C-EAF0-CE8A-8A36A9B94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" t="15764" r="3307" b="13301"/>
          <a:stretch>
            <a:fillRect/>
          </a:stretch>
        </p:blipFill>
        <p:spPr bwMode="auto">
          <a:xfrm>
            <a:off x="2796613" y="4937499"/>
            <a:ext cx="914400" cy="685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4">
            <a:extLst>
              <a:ext uri="{FF2B5EF4-FFF2-40B4-BE49-F238E27FC236}">
                <a16:creationId xmlns:a16="http://schemas.microsoft.com/office/drawing/2014/main" id="{177DE673-5EDC-95C0-54AA-55C74605C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8825" y="3900861"/>
            <a:ext cx="930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</a:rPr>
              <a:t>M-water pump</a:t>
            </a:r>
          </a:p>
        </p:txBody>
      </p:sp>
      <p:pic>
        <p:nvPicPr>
          <p:cNvPr id="13" name="Picture 15">
            <a:extLst>
              <a:ext uri="{FF2B5EF4-FFF2-40B4-BE49-F238E27FC236}">
                <a16:creationId xmlns:a16="http://schemas.microsoft.com/office/drawing/2014/main" id="{D48B5ADD-55C9-A6D8-1CD9-A9A69B033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6" r="24222" b="4074"/>
          <a:stretch>
            <a:fillRect/>
          </a:stretch>
        </p:blipFill>
        <p:spPr bwMode="auto">
          <a:xfrm>
            <a:off x="3172851" y="3022974"/>
            <a:ext cx="842962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FFCB7CE-BCB1-35ED-B3ED-0073EBB550A4}"/>
              </a:ext>
            </a:extLst>
          </p:cNvPr>
          <p:cNvCxnSpPr>
            <a:cxnSpLocks/>
          </p:cNvCxnSpPr>
          <p:nvPr/>
        </p:nvCxnSpPr>
        <p:spPr>
          <a:xfrm flipH="1">
            <a:off x="4009463" y="3598636"/>
            <a:ext cx="604337" cy="776"/>
          </a:xfrm>
          <a:prstGeom prst="straightConnector1">
            <a:avLst/>
          </a:prstGeom>
          <a:noFill/>
          <a:ln w="25400" cap="flat" cmpd="sng" algn="ctr">
            <a:solidFill>
              <a:srgbClr val="DC291E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C39C03D-BB6E-9D08-496D-3BB15FEF10EC}"/>
              </a:ext>
            </a:extLst>
          </p:cNvPr>
          <p:cNvCxnSpPr>
            <a:cxnSpLocks/>
          </p:cNvCxnSpPr>
          <p:nvPr/>
        </p:nvCxnSpPr>
        <p:spPr>
          <a:xfrm flipH="1">
            <a:off x="4009463" y="3188074"/>
            <a:ext cx="588102" cy="0"/>
          </a:xfrm>
          <a:prstGeom prst="straightConnector1">
            <a:avLst/>
          </a:prstGeom>
          <a:noFill/>
          <a:ln w="25400" cap="flat" cmpd="sng" algn="ctr">
            <a:solidFill>
              <a:srgbClr val="DC291E"/>
            </a:solidFill>
            <a:prstDash val="solid"/>
            <a:headEnd type="triangl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16" name="Picture 26">
            <a:extLst>
              <a:ext uri="{FF2B5EF4-FFF2-40B4-BE49-F238E27FC236}">
                <a16:creationId xmlns:a16="http://schemas.microsoft.com/office/drawing/2014/main" id="{B655CEE0-4932-67D4-C6C9-364C3A282C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" t="9190" r="3600" b="11644"/>
          <a:stretch>
            <a:fillRect/>
          </a:stretch>
        </p:blipFill>
        <p:spPr bwMode="auto">
          <a:xfrm>
            <a:off x="655076" y="3534149"/>
            <a:ext cx="1831975" cy="1390650"/>
          </a:xfrm>
          <a:prstGeom prst="rect">
            <a:avLst/>
          </a:prstGeom>
          <a:noFill/>
          <a:ln w="19050">
            <a:solidFill>
              <a:srgbClr val="61626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46F135CF-1BF3-9A9C-6F10-F63D1BCF2806}"/>
              </a:ext>
            </a:extLst>
          </p:cNvPr>
          <p:cNvCxnSpPr>
            <a:cxnSpLocks/>
            <a:stCxn id="11" idx="1"/>
            <a:endCxn id="16" idx="2"/>
          </p:cNvCxnSpPr>
          <p:nvPr/>
        </p:nvCxnSpPr>
        <p:spPr>
          <a:xfrm rot="10800000">
            <a:off x="1571063" y="4924799"/>
            <a:ext cx="1225550" cy="355600"/>
          </a:xfrm>
          <a:prstGeom prst="bentConnector2">
            <a:avLst/>
          </a:prstGeom>
          <a:noFill/>
          <a:ln w="25400" cap="flat" cmpd="sng" algn="ctr">
            <a:solidFill>
              <a:srgbClr val="2EB135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18" name="Picture 27">
            <a:extLst>
              <a:ext uri="{FF2B5EF4-FFF2-40B4-BE49-F238E27FC236}">
                <a16:creationId xmlns:a16="http://schemas.microsoft.com/office/drawing/2014/main" id="{7D4C74CC-F8D7-D133-A604-B9B7724C00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" t="20853" r="9476" b="14806"/>
          <a:stretch>
            <a:fillRect/>
          </a:stretch>
        </p:blipFill>
        <p:spPr bwMode="auto">
          <a:xfrm>
            <a:off x="4641574" y="4478711"/>
            <a:ext cx="804863" cy="868363"/>
          </a:xfrm>
          <a:prstGeom prst="rect">
            <a:avLst/>
          </a:prstGeom>
          <a:noFill/>
          <a:ln w="19050">
            <a:solidFill>
              <a:srgbClr val="61626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09E79E3C-E8FF-64A6-A7AE-6D98BD296228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2487051" y="4672386"/>
            <a:ext cx="2154523" cy="240507"/>
          </a:xfrm>
          <a:prstGeom prst="bentConnector3">
            <a:avLst>
              <a:gd name="adj1" fmla="val 67684"/>
            </a:avLst>
          </a:prstGeom>
          <a:noFill/>
          <a:ln w="25400" cap="flat" cmpd="sng" algn="ctr">
            <a:solidFill>
              <a:srgbClr val="2EB135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A0675623-41E7-1DAE-E2B7-85039EC56D8B}"/>
              </a:ext>
            </a:extLst>
          </p:cNvPr>
          <p:cNvCxnSpPr>
            <a:cxnSpLocks/>
            <a:endCxn id="11" idx="3"/>
          </p:cNvCxnSpPr>
          <p:nvPr/>
        </p:nvCxnSpPr>
        <p:spPr>
          <a:xfrm rot="10800000" flipV="1">
            <a:off x="3711014" y="5154985"/>
            <a:ext cx="902787" cy="125413"/>
          </a:xfrm>
          <a:prstGeom prst="bentConnector3">
            <a:avLst>
              <a:gd name="adj1" fmla="val 71101"/>
            </a:avLst>
          </a:prstGeom>
          <a:noFill/>
          <a:ln w="25400" cap="flat" cmpd="sng" algn="ctr">
            <a:solidFill>
              <a:srgbClr val="2EB135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B3F1EAF3-03D6-AB25-E264-4FBB506CEF7D}"/>
              </a:ext>
            </a:extLst>
          </p:cNvPr>
          <p:cNvCxnSpPr>
            <a:cxnSpLocks/>
            <a:endCxn id="16" idx="0"/>
          </p:cNvCxnSpPr>
          <p:nvPr/>
        </p:nvCxnSpPr>
        <p:spPr>
          <a:xfrm rot="10800000" flipV="1">
            <a:off x="1571063" y="3276974"/>
            <a:ext cx="1619250" cy="257175"/>
          </a:xfrm>
          <a:prstGeom prst="bentConnector2">
            <a:avLst/>
          </a:prstGeom>
          <a:noFill/>
          <a:ln w="25400" cap="flat" cmpd="sng" algn="ctr">
            <a:solidFill>
              <a:srgbClr val="DC291E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0C400349-7B87-4A1B-36E0-998FD4013C91}"/>
              </a:ext>
            </a:extLst>
          </p:cNvPr>
          <p:cNvCxnSpPr>
            <a:cxnSpLocks/>
          </p:cNvCxnSpPr>
          <p:nvPr/>
        </p:nvCxnSpPr>
        <p:spPr>
          <a:xfrm flipV="1">
            <a:off x="2383863" y="3675436"/>
            <a:ext cx="885825" cy="233363"/>
          </a:xfrm>
          <a:prstGeom prst="bentConnector3">
            <a:avLst>
              <a:gd name="adj1" fmla="val 50000"/>
            </a:avLst>
          </a:prstGeom>
          <a:noFill/>
          <a:ln w="25400" cap="flat" cmpd="sng" algn="ctr">
            <a:solidFill>
              <a:srgbClr val="DC291E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23" name="Picture 42">
            <a:extLst>
              <a:ext uri="{FF2B5EF4-FFF2-40B4-BE49-F238E27FC236}">
                <a16:creationId xmlns:a16="http://schemas.microsoft.com/office/drawing/2014/main" id="{8310CD73-04FD-958D-2A68-85BB3BB5AD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8" t="17661" r="24019"/>
          <a:stretch>
            <a:fillRect/>
          </a:stretch>
        </p:blipFill>
        <p:spPr bwMode="auto">
          <a:xfrm>
            <a:off x="4623102" y="2857874"/>
            <a:ext cx="822325" cy="865187"/>
          </a:xfrm>
          <a:prstGeom prst="rect">
            <a:avLst/>
          </a:prstGeom>
          <a:noFill/>
          <a:ln w="19050">
            <a:solidFill>
              <a:srgbClr val="61626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3305C86D-3A53-DAD7-6925-6B44665681EB}"/>
              </a:ext>
            </a:extLst>
          </p:cNvPr>
          <p:cNvSpPr txBox="1">
            <a:spLocks/>
          </p:cNvSpPr>
          <p:nvPr/>
        </p:nvSpPr>
        <p:spPr bwMode="auto">
          <a:xfrm>
            <a:off x="6492606" y="1173143"/>
            <a:ext cx="3928292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defRPr sz="1800" b="1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0" indent="0" algn="l" rtl="0" eaLnBrk="0" fontAlgn="base" hangingPunct="0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defRPr sz="1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73736" indent="-173736" algn="l" rtl="0" eaLnBrk="0" fontAlgn="base" hangingPunct="0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466344" indent="-237744" algn="l" rtl="0" eaLnBrk="0" fontAlgn="base" hangingPunct="0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685800" indent="-173736" algn="l" rtl="0" eaLnBrk="0" fontAlgn="base" hangingPunct="0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732235" indent="-173831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32235" indent="-173831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31044" indent="-172641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2235" indent="-173831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" panose="00000500000000000000" pitchFamily="2" charset="0"/>
                <a:cs typeface="Arial" panose="020B0604020202020204" pitchFamily="34" charset="0"/>
              </a:rPr>
              <a:t>ICE Energy flow is quite basic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58763" marR="0" lvl="2" indent="-2571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" panose="00000500000000000000" pitchFamily="2" charset="0"/>
                <a:cs typeface="Arial" panose="020B0604020202020204" pitchFamily="34" charset="0"/>
              </a:rPr>
              <a:t>Excess Heat is available at</a:t>
            </a:r>
          </a:p>
          <a:p>
            <a:pPr marL="579438" marR="0" lvl="3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" panose="00000500000000000000" pitchFamily="2" charset="0"/>
                <a:cs typeface="Arial" panose="020B0604020202020204" pitchFamily="34" charset="0"/>
              </a:rPr>
              <a:t>High </a:t>
            </a: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" panose="00000500000000000000" pitchFamily="2" charset="0"/>
                <a:cs typeface="Arial" panose="020B0604020202020204" pitchFamily="34" charset="0"/>
              </a:rPr>
              <a:t>quantity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" panose="00000500000000000000" pitchFamily="2" charset="0"/>
                <a:cs typeface="Arial" panose="020B0604020202020204" pitchFamily="34" charset="0"/>
              </a:rPr>
              <a:t> (ca. 50% waste heat)</a:t>
            </a:r>
          </a:p>
          <a:p>
            <a:pPr marL="579438" marR="0" lvl="3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" panose="00000500000000000000" pitchFamily="2" charset="0"/>
                <a:cs typeface="Arial" panose="020B0604020202020204" pitchFamily="34" charset="0"/>
              </a:rPr>
              <a:t>High </a:t>
            </a: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" panose="00000500000000000000" pitchFamily="2" charset="0"/>
                <a:cs typeface="Arial" panose="020B0604020202020204" pitchFamily="34" charset="0"/>
              </a:rPr>
              <a:t>“quality”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" panose="00000500000000000000" pitchFamily="2" charset="0"/>
                <a:cs typeface="Arial" panose="020B0604020202020204" pitchFamily="34" charset="0"/>
              </a:rPr>
              <a:t>(high Temperature)</a:t>
            </a:r>
          </a:p>
          <a:p>
            <a:pPr marL="1080" lvl="2" indent="0" defTabSz="914400" eaLnBrk="1" hangingPunct="1">
              <a:buNone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" panose="00000500000000000000" pitchFamily="2" charset="0"/>
                <a:cs typeface="Arial" panose="020B0604020202020204" pitchFamily="34" charset="0"/>
              </a:rPr>
              <a:t>Ambient is always the final heat sink.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endParaRPr lang="en-US" altLang="en-US" sz="1400" b="0" dirty="0">
              <a:solidFill>
                <a:sysClr val="windowText" lastClr="000000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" panose="00000500000000000000" pitchFamily="2" charset="0"/>
                <a:cs typeface="Arial" panose="020B0604020202020204" pitchFamily="34" charset="0"/>
              </a:rPr>
              <a:t>“Simple” </a:t>
            </a:r>
            <a:r>
              <a:rPr kumimoji="0" lang="en-US" altLang="en-US" sz="14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" panose="00000500000000000000" pitchFamily="2" charset="0"/>
                <a:cs typeface="Arial" panose="020B0604020202020204" pitchFamily="34" charset="0"/>
              </a:rPr>
              <a:t>passive control</a:t>
            </a:r>
          </a:p>
          <a:p>
            <a:pPr marL="494919" lvl="3" indent="-285750" defTabSz="914400">
              <a:buFont typeface="Wingdings" panose="05000000000000000000" pitchFamily="2" charset="2"/>
              <a:buChar char="Ø"/>
            </a:pPr>
            <a:r>
              <a:rPr lang="en-US" altLang="en-US" sz="1400" dirty="0">
                <a:solidFill>
                  <a:sysClr val="windowText" lastClr="000000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Thermostat for HT loop</a:t>
            </a:r>
          </a:p>
          <a:p>
            <a:pPr marL="494919" lvl="3" indent="-285750" defTabSz="914400">
              <a:buFont typeface="Wingdings" panose="05000000000000000000" pitchFamily="2" charset="2"/>
              <a:buChar char="Ø"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" panose="00000500000000000000" pitchFamily="2" charset="0"/>
                <a:cs typeface="Arial" panose="020B0604020202020204" pitchFamily="34" charset="0"/>
              </a:rPr>
              <a:t>Mechanical compressor + TXV for A/C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pic>
        <p:nvPicPr>
          <p:cNvPr id="25" name="Immagine 5">
            <a:extLst>
              <a:ext uri="{FF2B5EF4-FFF2-40B4-BE49-F238E27FC236}">
                <a16:creationId xmlns:a16="http://schemas.microsoft.com/office/drawing/2014/main" id="{403EB550-77D0-0F6B-B3DF-5F0E21B4E3F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0" t="26038" r="19157" b="21658"/>
          <a:stretch>
            <a:fillRect/>
          </a:stretch>
        </p:blipFill>
        <p:spPr bwMode="auto">
          <a:xfrm>
            <a:off x="2650563" y="3569074"/>
            <a:ext cx="549275" cy="341312"/>
          </a:xfrm>
          <a:prstGeom prst="rect">
            <a:avLst/>
          </a:prstGeom>
          <a:noFill/>
          <a:ln w="3175">
            <a:solidFill>
              <a:sysClr val="windowText" lastClr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14">
            <a:extLst>
              <a:ext uri="{FF2B5EF4-FFF2-40B4-BE49-F238E27FC236}">
                <a16:creationId xmlns:a16="http://schemas.microsoft.com/office/drawing/2014/main" id="{FE129F16-8FA9-C2DC-2DE6-455063C3C3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5526" y="5621711"/>
            <a:ext cx="8429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</a:rPr>
              <a:t>M-CMP</a:t>
            </a:r>
          </a:p>
        </p:txBody>
      </p:sp>
      <p:pic>
        <p:nvPicPr>
          <p:cNvPr id="27" name="Picture 10">
            <a:extLst>
              <a:ext uri="{FF2B5EF4-FFF2-40B4-BE49-F238E27FC236}">
                <a16:creationId xmlns:a16="http://schemas.microsoft.com/office/drawing/2014/main" id="{A66483F0-827B-D783-713E-7792F509B8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313" y="3113461"/>
            <a:ext cx="309563" cy="330200"/>
          </a:xfrm>
          <a:prstGeom prst="rect">
            <a:avLst/>
          </a:prstGeom>
          <a:noFill/>
          <a:ln w="3175">
            <a:solidFill>
              <a:sysClr val="windowText" lastClr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14">
            <a:extLst>
              <a:ext uri="{FF2B5EF4-FFF2-40B4-BE49-F238E27FC236}">
                <a16:creationId xmlns:a16="http://schemas.microsoft.com/office/drawing/2014/main" id="{5EEDD590-D386-898D-A952-10FBF93918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4200" y="2808661"/>
            <a:ext cx="128428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</a:rPr>
              <a:t>Thermostat</a:t>
            </a:r>
          </a:p>
        </p:txBody>
      </p:sp>
      <p:sp>
        <p:nvSpPr>
          <p:cNvPr id="29" name="TextBox 14">
            <a:extLst>
              <a:ext uri="{FF2B5EF4-FFF2-40B4-BE49-F238E27FC236}">
                <a16:creationId xmlns:a16="http://schemas.microsoft.com/office/drawing/2014/main" id="{0EF31A48-F9F8-70FF-F618-FA91F70775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888" y="3249986"/>
            <a:ext cx="8429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1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</a:rPr>
              <a:t>ECM</a:t>
            </a:r>
          </a:p>
        </p:txBody>
      </p:sp>
      <p:sp>
        <p:nvSpPr>
          <p:cNvPr id="30" name="TextBox 14">
            <a:extLst>
              <a:ext uri="{FF2B5EF4-FFF2-40B4-BE49-F238E27FC236}">
                <a16:creationId xmlns:a16="http://schemas.microsoft.com/office/drawing/2014/main" id="{939FFF32-E788-D0DD-B3DA-EBDC983FF7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3800" y="3721261"/>
            <a:ext cx="8429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1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</a:rPr>
              <a:t>Heater</a:t>
            </a:r>
            <a:endParaRPr kumimoji="0" lang="it-IT" altLang="en-US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31" name="TextBox 14">
            <a:extLst>
              <a:ext uri="{FF2B5EF4-FFF2-40B4-BE49-F238E27FC236}">
                <a16:creationId xmlns:a16="http://schemas.microsoft.com/office/drawing/2014/main" id="{277E3A3F-5266-9519-D5FE-62162C1AA3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7565" y="5346497"/>
            <a:ext cx="8429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1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</a:rPr>
              <a:t>Evap</a:t>
            </a:r>
            <a:endParaRPr kumimoji="0" lang="it-IT" altLang="en-US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AF1DC1A-C81E-239C-7FC6-ABDC745A4CEC}"/>
              </a:ext>
            </a:extLst>
          </p:cNvPr>
          <p:cNvGrpSpPr/>
          <p:nvPr/>
        </p:nvGrpSpPr>
        <p:grpSpPr>
          <a:xfrm>
            <a:off x="6575182" y="4634499"/>
            <a:ext cx="3398838" cy="2085975"/>
            <a:chOff x="5257800" y="2495550"/>
            <a:chExt cx="3398838" cy="2085975"/>
          </a:xfrm>
        </p:grpSpPr>
        <p:pic>
          <p:nvPicPr>
            <p:cNvPr id="33" name="Graphic 25" descr="Line arrow: Counter-clockwise curve with solid fill">
              <a:extLst>
                <a:ext uri="{FF2B5EF4-FFF2-40B4-BE49-F238E27FC236}">
                  <a16:creationId xmlns:a16="http://schemas.microsoft.com/office/drawing/2014/main" id="{B8F5FE92-FF48-C7FD-3709-5C7F8A0116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4936361" flipV="1">
              <a:off x="6491288" y="3622675"/>
              <a:ext cx="914400" cy="1003300"/>
            </a:xfrm>
            <a:prstGeom prst="rect">
              <a:avLst/>
            </a:prstGeom>
          </p:spPr>
        </p:pic>
        <p:pic>
          <p:nvPicPr>
            <p:cNvPr id="34" name="Graphic 27" descr="Fork In Road with solid fill">
              <a:extLst>
                <a:ext uri="{FF2B5EF4-FFF2-40B4-BE49-F238E27FC236}">
                  <a16:creationId xmlns:a16="http://schemas.microsoft.com/office/drawing/2014/main" id="{FB630567-63F2-7FEB-3619-E00D583CB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8588" y="3086100"/>
              <a:ext cx="914400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ED0C7282-7C4D-2052-4CC9-ED3EBBB07B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46" r="24222" b="4074"/>
            <a:stretch>
              <a:fillRect/>
            </a:stretch>
          </p:blipFill>
          <p:spPr bwMode="auto">
            <a:xfrm>
              <a:off x="6643688" y="2495550"/>
              <a:ext cx="519112" cy="576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Graphic 31" descr="Earth globe: Africa and Europe with solid fill">
              <a:extLst>
                <a:ext uri="{FF2B5EF4-FFF2-40B4-BE49-F238E27FC236}">
                  <a16:creationId xmlns:a16="http://schemas.microsoft.com/office/drawing/2014/main" id="{FB1EAD5E-C2B3-4681-92AA-2B9EC68B0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381625" y="3425825"/>
              <a:ext cx="914400" cy="914400"/>
            </a:xfrm>
            <a:prstGeom prst="rect">
              <a:avLst/>
            </a:prstGeom>
          </p:spPr>
        </p:pic>
        <p:pic>
          <p:nvPicPr>
            <p:cNvPr id="37" name="Graphic 34" descr="Snowflake with solid fill">
              <a:extLst>
                <a:ext uri="{FF2B5EF4-FFF2-40B4-BE49-F238E27FC236}">
                  <a16:creationId xmlns:a16="http://schemas.microsoft.com/office/drawing/2014/main" id="{17261940-2F18-857C-EF15-625822926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257800" y="3243263"/>
              <a:ext cx="395288" cy="395287"/>
            </a:xfrm>
            <a:prstGeom prst="rect">
              <a:avLst/>
            </a:prstGeom>
          </p:spPr>
        </p:pic>
        <p:pic>
          <p:nvPicPr>
            <p:cNvPr id="38" name="Graphic 37" descr="Sun with solid fill">
              <a:extLst>
                <a:ext uri="{FF2B5EF4-FFF2-40B4-BE49-F238E27FC236}">
                  <a16:creationId xmlns:a16="http://schemas.microsoft.com/office/drawing/2014/main" id="{6A64E4B7-0CEA-4A06-6041-B7D6185713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035675" y="3243263"/>
              <a:ext cx="395288" cy="395287"/>
            </a:xfrm>
            <a:prstGeom prst="rect">
              <a:avLst/>
            </a:prstGeom>
          </p:spPr>
        </p:pic>
        <p:pic>
          <p:nvPicPr>
            <p:cNvPr id="39" name="Picture 40">
              <a:extLst>
                <a:ext uri="{FF2B5EF4-FFF2-40B4-BE49-F238E27FC236}">
                  <a16:creationId xmlns:a16="http://schemas.microsoft.com/office/drawing/2014/main" id="{8574D098-E36E-DC13-C5E9-6C06157863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5225" y="3363913"/>
              <a:ext cx="1141413" cy="927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TextBox 14">
              <a:extLst>
                <a:ext uri="{FF2B5EF4-FFF2-40B4-BE49-F238E27FC236}">
                  <a16:creationId xmlns:a16="http://schemas.microsoft.com/office/drawing/2014/main" id="{165C8982-C990-B329-FF19-2D16B3383C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75425" y="4295775"/>
              <a:ext cx="842963" cy="27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</a:rPr>
                <a:t>A/C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3D04E398-1900-AD7A-4F27-1E64327F875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8215" y="1786083"/>
            <a:ext cx="1007270" cy="939423"/>
          </a:xfrm>
          <a:prstGeom prst="rect">
            <a:avLst/>
          </a:prstGeom>
        </p:spPr>
      </p:pic>
      <p:pic>
        <p:nvPicPr>
          <p:cNvPr id="42" name="Picture 40">
            <a:extLst>
              <a:ext uri="{FF2B5EF4-FFF2-40B4-BE49-F238E27FC236}">
                <a16:creationId xmlns:a16="http://schemas.microsoft.com/office/drawing/2014/main" id="{0AABFF50-C035-6090-E80E-E15F89588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579" y="1906020"/>
            <a:ext cx="916143" cy="744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DA42341D-230F-D2A5-52DC-5FC94E0E4ECB}"/>
              </a:ext>
            </a:extLst>
          </p:cNvPr>
          <p:cNvSpPr txBox="1"/>
          <p:nvPr/>
        </p:nvSpPr>
        <p:spPr>
          <a:xfrm>
            <a:off x="4201697" y="1478306"/>
            <a:ext cx="1800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Montserrat" panose="00000500000000000000" pitchFamily="2" charset="0"/>
              </a:rPr>
              <a:t>Cabin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83D4D49-6232-B6E3-A1C2-B3293994F84C}"/>
              </a:ext>
            </a:extLst>
          </p:cNvPr>
          <p:cNvSpPr txBox="1"/>
          <p:nvPr/>
        </p:nvSpPr>
        <p:spPr>
          <a:xfrm>
            <a:off x="670950" y="1475131"/>
            <a:ext cx="1800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Montserrat" panose="00000500000000000000" pitchFamily="2" charset="0"/>
              </a:rPr>
              <a:t>Environment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44081C2-EA30-57B4-C207-7DD893C15822}"/>
              </a:ext>
            </a:extLst>
          </p:cNvPr>
          <p:cNvSpPr txBox="1"/>
          <p:nvPr/>
        </p:nvSpPr>
        <p:spPr>
          <a:xfrm>
            <a:off x="7365758" y="4338733"/>
            <a:ext cx="1800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Montserrat" panose="00000500000000000000" pitchFamily="2" charset="0"/>
              </a:rPr>
              <a:t>“Source”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EB71317-5F72-0788-0A53-C1C662F1BC2A}"/>
              </a:ext>
            </a:extLst>
          </p:cNvPr>
          <p:cNvSpPr txBox="1"/>
          <p:nvPr/>
        </p:nvSpPr>
        <p:spPr>
          <a:xfrm>
            <a:off x="8632241" y="5046480"/>
            <a:ext cx="1800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Montserrat" panose="00000500000000000000" pitchFamily="2" charset="0"/>
              </a:rPr>
              <a:t>“Sink” / ”Source”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2C81AD7-7B07-A103-675A-6CDC304D5FA2}"/>
              </a:ext>
            </a:extLst>
          </p:cNvPr>
          <p:cNvSpPr txBox="1"/>
          <p:nvPr/>
        </p:nvSpPr>
        <p:spPr>
          <a:xfrm>
            <a:off x="6160847" y="5042715"/>
            <a:ext cx="1800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Montserrat" panose="00000500000000000000" pitchFamily="2" charset="0"/>
              </a:rPr>
              <a:t>“Sink”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7354EEC4-63D6-16E0-E879-828C0F1E26AE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r="7241"/>
          <a:stretch/>
        </p:blipFill>
        <p:spPr>
          <a:xfrm>
            <a:off x="11115846" y="1058085"/>
            <a:ext cx="1784344" cy="212641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35C50857-1804-6F3E-89DE-3CFD7A0CF4B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206627" y="3388892"/>
            <a:ext cx="1602781" cy="2488920"/>
          </a:xfrm>
          <a:prstGeom prst="rect">
            <a:avLst/>
          </a:prstGeom>
        </p:spPr>
      </p:pic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4886E0D2-65E3-371D-9D97-B8DAD27D8663}"/>
              </a:ext>
            </a:extLst>
          </p:cNvPr>
          <p:cNvSpPr/>
          <p:nvPr/>
        </p:nvSpPr>
        <p:spPr>
          <a:xfrm>
            <a:off x="6699007" y="2178804"/>
            <a:ext cx="3654667" cy="288000"/>
          </a:xfrm>
          <a:prstGeom prst="roundRect">
            <a:avLst/>
          </a:prstGeom>
          <a:solidFill>
            <a:srgbClr val="8EAE4D">
              <a:alpha val="25000"/>
            </a:srgb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piè di pagina 4">
            <a:extLst>
              <a:ext uri="{FF2B5EF4-FFF2-40B4-BE49-F238E27FC236}">
                <a16:creationId xmlns:a16="http://schemas.microsoft.com/office/drawing/2014/main" id="{D57FE467-1501-6B89-BDA6-EDD8232F4D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" y="7007227"/>
            <a:ext cx="13439775" cy="18826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lang="en-US" sz="900" kern="1200" dirty="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Confidential | © </a:t>
            </a:r>
            <a:r>
              <a:rPr lang="it-IT" noProof="0" dirty="0"/>
              <a:t>Industrie</a:t>
            </a:r>
            <a:r>
              <a:rPr lang="en-US" dirty="0"/>
              <a:t> Saleri Italo S.p.A. | xx/xx/2025 |SAE Thermal Management Systems Symposium</a:t>
            </a:r>
          </a:p>
        </p:txBody>
      </p:sp>
    </p:spTree>
    <p:extLst>
      <p:ext uri="{BB962C8B-B14F-4D97-AF65-F5344CB8AC3E}">
        <p14:creationId xmlns:p14="http://schemas.microsoft.com/office/powerpoint/2010/main" val="155494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EE4BE-6FE7-66B4-7139-47832BE04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1: Electro-Mechanical Water Pump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731F30-50BB-A9C8-2A96-ED33CCFE01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it-IT"/>
              <a:t>Page </a:t>
            </a:r>
            <a:fld id="{24DE6099-A2E5-4E0F-AA92-B3367FFEDB85}" type="slidenum">
              <a:rPr lang="it-IT" smtClean="0"/>
              <a:pPr/>
              <a:t>5</a:t>
            </a:fld>
            <a:endParaRPr lang="it-IT" dirty="0"/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164DAFEB-7FEA-3855-68A8-C7FABCAD6D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" r="8424"/>
          <a:stretch>
            <a:fillRect/>
          </a:stretch>
        </p:blipFill>
        <p:spPr bwMode="auto">
          <a:xfrm>
            <a:off x="6029186" y="1569712"/>
            <a:ext cx="6925293" cy="5153515"/>
          </a:xfrm>
          <a:prstGeom prst="rect">
            <a:avLst/>
          </a:prstGeom>
          <a:noFill/>
          <a:ln w="25400">
            <a:solidFill>
              <a:sysClr val="windowText" lastClr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2">
            <a:extLst>
              <a:ext uri="{FF2B5EF4-FFF2-40B4-BE49-F238E27FC236}">
                <a16:creationId xmlns:a16="http://schemas.microsoft.com/office/drawing/2014/main" id="{638E13FA-0023-31D6-A5D2-04B8A07D3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1"/>
          <a:stretch>
            <a:fillRect/>
          </a:stretch>
        </p:blipFill>
        <p:spPr bwMode="auto">
          <a:xfrm>
            <a:off x="2502136" y="3480608"/>
            <a:ext cx="13335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4">
            <a:extLst>
              <a:ext uri="{FF2B5EF4-FFF2-40B4-BE49-F238E27FC236}">
                <a16:creationId xmlns:a16="http://schemas.microsoft.com/office/drawing/2014/main" id="{849D8A97-0674-2526-9282-48FBC90F69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011" y="4536296"/>
            <a:ext cx="1008063" cy="461962"/>
          </a:xfrm>
          <a:prstGeom prst="rect">
            <a:avLst/>
          </a:prstGeom>
          <a:noFill/>
          <a:ln w="19050">
            <a:solidFill>
              <a:srgbClr val="FFB20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</a:rPr>
              <a:t>Electric Mode</a:t>
            </a:r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id="{B86D4AFD-9CA0-991A-3984-468A506E3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449" y="4536296"/>
            <a:ext cx="1116000" cy="461962"/>
          </a:xfrm>
          <a:prstGeom prst="rect">
            <a:avLst/>
          </a:prstGeom>
          <a:noFill/>
          <a:ln w="19050">
            <a:solidFill>
              <a:srgbClr val="DC291E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</a:rPr>
              <a:t>Mechanical Mode</a:t>
            </a:r>
          </a:p>
        </p:txBody>
      </p:sp>
      <p:pic>
        <p:nvPicPr>
          <p:cNvPr id="14" name="Picture 40">
            <a:extLst>
              <a:ext uri="{FF2B5EF4-FFF2-40B4-BE49-F238E27FC236}">
                <a16:creationId xmlns:a16="http://schemas.microsoft.com/office/drawing/2014/main" id="{47FBCB5A-0767-4078-8F1D-657901EB0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6"/>
          <a:stretch>
            <a:fillRect/>
          </a:stretch>
        </p:blipFill>
        <p:spPr bwMode="auto">
          <a:xfrm>
            <a:off x="3994386" y="3480608"/>
            <a:ext cx="144938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52FC59E-0F63-58BF-17A8-6C1AC52E8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8474" y="4536296"/>
            <a:ext cx="1008062" cy="461962"/>
          </a:xfrm>
          <a:prstGeom prst="rect">
            <a:avLst/>
          </a:prstGeom>
          <a:noFill/>
          <a:ln w="19050">
            <a:solidFill>
              <a:srgbClr val="01A0E9">
                <a:lumMod val="75000"/>
              </a:srgb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</a:rPr>
              <a:t>Hybrid</a:t>
            </a:r>
            <a:r>
              <a:rPr kumimoji="0" lang="it-IT" alt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</a:rPr>
              <a:t> </a:t>
            </a: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</a:rPr>
              <a:t>Mode</a:t>
            </a:r>
          </a:p>
        </p:txBody>
      </p:sp>
      <p:pic>
        <p:nvPicPr>
          <p:cNvPr id="16" name="Graphic 45" descr="Arrow: Rotate left with solid fill">
            <a:extLst>
              <a:ext uri="{FF2B5EF4-FFF2-40B4-BE49-F238E27FC236}">
                <a16:creationId xmlns:a16="http://schemas.microsoft.com/office/drawing/2014/main" id="{84400B26-E82D-A556-1B6F-4D1765DB41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4811" y="3515533"/>
            <a:ext cx="627063" cy="628650"/>
          </a:xfrm>
          <a:prstGeom prst="rect">
            <a:avLst/>
          </a:prstGeom>
        </p:spPr>
      </p:pic>
      <p:pic>
        <p:nvPicPr>
          <p:cNvPr id="17" name="Graphic 46" descr="Arrow: Rotate left with solid fill">
            <a:extLst>
              <a:ext uri="{FF2B5EF4-FFF2-40B4-BE49-F238E27FC236}">
                <a16:creationId xmlns:a16="http://schemas.microsoft.com/office/drawing/2014/main" id="{96DB4873-9C7F-10C2-BA83-825F9304D0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5336" y="3510771"/>
            <a:ext cx="628650" cy="627062"/>
          </a:xfrm>
          <a:prstGeom prst="rect">
            <a:avLst/>
          </a:prstGeom>
        </p:spPr>
      </p:pic>
      <p:pic>
        <p:nvPicPr>
          <p:cNvPr id="18" name="Graphic 47" descr="Arrow: Rotate left with solid fill">
            <a:extLst>
              <a:ext uri="{FF2B5EF4-FFF2-40B4-BE49-F238E27FC236}">
                <a16:creationId xmlns:a16="http://schemas.microsoft.com/office/drawing/2014/main" id="{8C5502D7-D998-42CF-8592-D57396EF24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7774" y="3520296"/>
            <a:ext cx="627062" cy="628650"/>
          </a:xfrm>
          <a:prstGeom prst="rect">
            <a:avLst/>
          </a:prstGeom>
        </p:spPr>
      </p:pic>
      <p:pic>
        <p:nvPicPr>
          <p:cNvPr id="19" name="Picture 29">
            <a:extLst>
              <a:ext uri="{FF2B5EF4-FFF2-40B4-BE49-F238E27FC236}">
                <a16:creationId xmlns:a16="http://schemas.microsoft.com/office/drawing/2014/main" id="{553BD2D8-6EF9-6716-992F-4ABC92115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2" t="9216"/>
          <a:stretch>
            <a:fillRect/>
          </a:stretch>
        </p:blipFill>
        <p:spPr bwMode="auto">
          <a:xfrm>
            <a:off x="962261" y="3559983"/>
            <a:ext cx="1333500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Graphic 44" descr="Arrow: Rotate left with solid fill">
            <a:extLst>
              <a:ext uri="{FF2B5EF4-FFF2-40B4-BE49-F238E27FC236}">
                <a16:creationId xmlns:a16="http://schemas.microsoft.com/office/drawing/2014/main" id="{E6970D03-CA0C-08E4-87F7-A29D8AC1B9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7386" y="3510771"/>
            <a:ext cx="628650" cy="62706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2EF85C5-89CD-CDE3-1D2F-2736753F5043}"/>
              </a:ext>
            </a:extLst>
          </p:cNvPr>
          <p:cNvSpPr txBox="1"/>
          <p:nvPr/>
        </p:nvSpPr>
        <p:spPr>
          <a:xfrm>
            <a:off x="6013513" y="1214605"/>
            <a:ext cx="6951600" cy="338554"/>
          </a:xfrm>
          <a:prstGeom prst="rect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</a:rPr>
              <a:t>(pumping)</a:t>
            </a:r>
            <a:r>
              <a:rPr lang="en-US" sz="1600" b="1" kern="0" dirty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</a:rPr>
              <a:t>Power Savings in “E-Mode”</a:t>
            </a:r>
          </a:p>
        </p:txBody>
      </p:sp>
      <p:pic>
        <p:nvPicPr>
          <p:cNvPr id="22" name="eletctromechanical water pump">
            <a:hlinkClick r:id="" action="ppaction://media"/>
            <a:extLst>
              <a:ext uri="{FF2B5EF4-FFF2-40B4-BE49-F238E27FC236}">
                <a16:creationId xmlns:a16="http://schemas.microsoft.com/office/drawing/2014/main" id="{F50ECBF5-52B4-EA4F-6022-08C7020AD83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5683" end="4690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9939" y="1235241"/>
            <a:ext cx="3784194" cy="2128609"/>
          </a:xfrm>
          <a:prstGeom prst="rect">
            <a:avLst/>
          </a:prstGeom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8FCBBBE0-46B4-43A4-4E9F-36E476323E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37156" y="5269542"/>
            <a:ext cx="4006618" cy="1568808"/>
          </a:xfrm>
        </p:spPr>
        <p:txBody>
          <a:bodyPr lIns="0" rIns="0"/>
          <a:lstStyle/>
          <a:p>
            <a:pPr marL="171450" indent="-171450">
              <a:spcAft>
                <a:spcPts val="1257"/>
              </a:spcAft>
              <a:buFont typeface="Wingdings" panose="05000000000000000000" pitchFamily="2" charset="2"/>
              <a:buChar char="ü"/>
            </a:pPr>
            <a:r>
              <a:rPr lang="en-US" sz="1200" dirty="0"/>
              <a:t>New function Enabled: “Post-run”</a:t>
            </a:r>
          </a:p>
          <a:p>
            <a:pPr marL="171450" indent="-171450">
              <a:spcAft>
                <a:spcPts val="1257"/>
              </a:spcAft>
              <a:buFont typeface="Wingdings" panose="05000000000000000000" pitchFamily="2" charset="2"/>
              <a:buChar char="ü"/>
            </a:pPr>
            <a:r>
              <a:rPr lang="en-US" sz="1200" dirty="0"/>
              <a:t>Optimized warm-up and 0-flow achieved</a:t>
            </a:r>
          </a:p>
          <a:p>
            <a:pPr marL="171450" indent="-171450">
              <a:spcAft>
                <a:spcPts val="1257"/>
              </a:spcAft>
              <a:buFont typeface="Wingdings" panose="05000000000000000000" pitchFamily="2" charset="2"/>
              <a:buChar char="ü"/>
            </a:pPr>
            <a:r>
              <a:rPr lang="en-US" sz="1200" dirty="0"/>
              <a:t>From 66% up 100% power saving @ max power</a:t>
            </a:r>
          </a:p>
          <a:p>
            <a:pPr marL="171450" indent="-171450">
              <a:spcAft>
                <a:spcPts val="1257"/>
              </a:spcAft>
              <a:buFont typeface="Wingdings" panose="05000000000000000000" pitchFamily="2" charset="2"/>
              <a:buChar char="v"/>
            </a:pPr>
            <a:r>
              <a:rPr lang="en-US" sz="1200" b="1" dirty="0"/>
              <a:t>Higher complexity &amp; cost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DC7ECC3-5CC2-281A-7821-EE7011018D12}"/>
              </a:ext>
            </a:extLst>
          </p:cNvPr>
          <p:cNvSpPr/>
          <p:nvPr/>
        </p:nvSpPr>
        <p:spPr>
          <a:xfrm>
            <a:off x="9513279" y="2783130"/>
            <a:ext cx="327259" cy="3452051"/>
          </a:xfrm>
          <a:prstGeom prst="roundRect">
            <a:avLst/>
          </a:prstGeom>
          <a:solidFill>
            <a:schemeClr val="accent2">
              <a:alpha val="25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1ED781E-5B16-628C-3C4A-0E76074A4775}"/>
              </a:ext>
            </a:extLst>
          </p:cNvPr>
          <p:cNvSpPr/>
          <p:nvPr/>
        </p:nvSpPr>
        <p:spPr>
          <a:xfrm>
            <a:off x="1384474" y="5908767"/>
            <a:ext cx="3928671" cy="326414"/>
          </a:xfrm>
          <a:prstGeom prst="roundRect">
            <a:avLst/>
          </a:prstGeom>
          <a:solidFill>
            <a:schemeClr val="accent2">
              <a:alpha val="25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piè di pagina 4">
            <a:extLst>
              <a:ext uri="{FF2B5EF4-FFF2-40B4-BE49-F238E27FC236}">
                <a16:creationId xmlns:a16="http://schemas.microsoft.com/office/drawing/2014/main" id="{CB840B08-D7A5-B5C2-C6A6-6A7393F77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" y="7007227"/>
            <a:ext cx="13439775" cy="18826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lang="en-US" sz="900" kern="1200" dirty="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Confidential | © </a:t>
            </a:r>
            <a:r>
              <a:rPr lang="it-IT" noProof="0" dirty="0"/>
              <a:t>Industrie</a:t>
            </a:r>
            <a:r>
              <a:rPr lang="en-US" dirty="0"/>
              <a:t> Saleri Italo S.p.A. | xx/xx/2025 |SAE Thermal Management Systems Symposium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48CC00-A8FF-B2EE-76E3-B5525A0238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0547" y="305145"/>
            <a:ext cx="6792776" cy="193675"/>
          </a:xfrm>
        </p:spPr>
        <p:txBody>
          <a:bodyPr/>
          <a:lstStyle/>
          <a:p>
            <a:r>
              <a:rPr lang="it-IT" dirty="0"/>
              <a:t>SAE </a:t>
            </a:r>
            <a:r>
              <a:rPr lang="en-US" dirty="0"/>
              <a:t>Thermal Management Systems Symposium 2025</a:t>
            </a:r>
          </a:p>
        </p:txBody>
      </p:sp>
    </p:spTree>
    <p:extLst>
      <p:ext uri="{BB962C8B-B14F-4D97-AF65-F5344CB8AC3E}">
        <p14:creationId xmlns:p14="http://schemas.microsoft.com/office/powerpoint/2010/main" val="1155611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8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 mute="1">
                <p:cTn id="18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EE4BE-6FE7-66B4-7139-47832BE04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2: Dual-Impeller Mechanical Water Pump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731F30-50BB-A9C8-2A96-ED33CCFE01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it-IT"/>
              <a:t>Page </a:t>
            </a:r>
            <a:fld id="{24DE6099-A2E5-4E0F-AA92-B3367FFEDB85}" type="slidenum">
              <a:rPr lang="it-IT" smtClean="0"/>
              <a:pPr/>
              <a:t>6</a:t>
            </a:fld>
            <a:endParaRPr lang="it-IT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6DEE97DA-7011-78A0-8DDE-69B28585932C}"/>
              </a:ext>
            </a:extLst>
          </p:cNvPr>
          <p:cNvSpPr/>
          <p:nvPr/>
        </p:nvSpPr>
        <p:spPr>
          <a:xfrm>
            <a:off x="4110270" y="2669811"/>
            <a:ext cx="1377950" cy="1431925"/>
          </a:xfrm>
          <a:custGeom>
            <a:avLst/>
            <a:gdLst>
              <a:gd name="connsiteX0" fmla="*/ 0 w 1532467"/>
              <a:gd name="connsiteY0" fmla="*/ 0 h 2150533"/>
              <a:gd name="connsiteX1" fmla="*/ 25400 w 1532467"/>
              <a:gd name="connsiteY1" fmla="*/ 2150533 h 2150533"/>
              <a:gd name="connsiteX2" fmla="*/ 1532467 w 1532467"/>
              <a:gd name="connsiteY2" fmla="*/ 2142066 h 2150533"/>
              <a:gd name="connsiteX3" fmla="*/ 1532467 w 1532467"/>
              <a:gd name="connsiteY3" fmla="*/ 1159933 h 2150533"/>
              <a:gd name="connsiteX4" fmla="*/ 821267 w 1532467"/>
              <a:gd name="connsiteY4" fmla="*/ 1168400 h 2150533"/>
              <a:gd name="connsiteX5" fmla="*/ 821267 w 1532467"/>
              <a:gd name="connsiteY5" fmla="*/ 25400 h 2150533"/>
              <a:gd name="connsiteX6" fmla="*/ 0 w 1532467"/>
              <a:gd name="connsiteY6" fmla="*/ 0 h 2150533"/>
              <a:gd name="connsiteX0" fmla="*/ 0 w 1532467"/>
              <a:gd name="connsiteY0" fmla="*/ 0 h 2150533"/>
              <a:gd name="connsiteX1" fmla="*/ 25400 w 1532467"/>
              <a:gd name="connsiteY1" fmla="*/ 2150533 h 2150533"/>
              <a:gd name="connsiteX2" fmla="*/ 1532467 w 1532467"/>
              <a:gd name="connsiteY2" fmla="*/ 2142066 h 2150533"/>
              <a:gd name="connsiteX3" fmla="*/ 1532467 w 1532467"/>
              <a:gd name="connsiteY3" fmla="*/ 1159933 h 2150533"/>
              <a:gd name="connsiteX4" fmla="*/ 821267 w 1532467"/>
              <a:gd name="connsiteY4" fmla="*/ 1168400 h 2150533"/>
              <a:gd name="connsiteX5" fmla="*/ 821267 w 1532467"/>
              <a:gd name="connsiteY5" fmla="*/ 0 h 2150533"/>
              <a:gd name="connsiteX6" fmla="*/ 0 w 1532467"/>
              <a:gd name="connsiteY6" fmla="*/ 0 h 2150533"/>
              <a:gd name="connsiteX0" fmla="*/ 8467 w 1540934"/>
              <a:gd name="connsiteY0" fmla="*/ 0 h 2150533"/>
              <a:gd name="connsiteX1" fmla="*/ 0 w 1540934"/>
              <a:gd name="connsiteY1" fmla="*/ 2150533 h 2150533"/>
              <a:gd name="connsiteX2" fmla="*/ 1540934 w 1540934"/>
              <a:gd name="connsiteY2" fmla="*/ 2142066 h 2150533"/>
              <a:gd name="connsiteX3" fmla="*/ 1540934 w 1540934"/>
              <a:gd name="connsiteY3" fmla="*/ 1159933 h 2150533"/>
              <a:gd name="connsiteX4" fmla="*/ 829734 w 1540934"/>
              <a:gd name="connsiteY4" fmla="*/ 1168400 h 2150533"/>
              <a:gd name="connsiteX5" fmla="*/ 829734 w 1540934"/>
              <a:gd name="connsiteY5" fmla="*/ 0 h 2150533"/>
              <a:gd name="connsiteX6" fmla="*/ 8467 w 1540934"/>
              <a:gd name="connsiteY6" fmla="*/ 0 h 2150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40934" h="2150533">
                <a:moveTo>
                  <a:pt x="8467" y="0"/>
                </a:moveTo>
                <a:cubicBezTo>
                  <a:pt x="5645" y="716844"/>
                  <a:pt x="2822" y="1433689"/>
                  <a:pt x="0" y="2150533"/>
                </a:cubicBezTo>
                <a:lnTo>
                  <a:pt x="1540934" y="2142066"/>
                </a:lnTo>
                <a:lnTo>
                  <a:pt x="1540934" y="1159933"/>
                </a:lnTo>
                <a:lnTo>
                  <a:pt x="829734" y="1168400"/>
                </a:lnTo>
                <a:lnTo>
                  <a:pt x="829734" y="0"/>
                </a:lnTo>
                <a:lnTo>
                  <a:pt x="8467" y="0"/>
                </a:lnTo>
                <a:close/>
              </a:path>
            </a:pathLst>
          </a:custGeom>
          <a:solidFill>
            <a:srgbClr val="CACAC8">
              <a:lumMod val="60000"/>
              <a:lumOff val="40000"/>
              <a:alpha val="30000"/>
            </a:srgbClr>
          </a:solidFill>
          <a:ln w="25400" cap="flat" cmpd="sng" algn="ctr">
            <a:solidFill>
              <a:sysClr val="windowText" lastClr="000000"/>
            </a:solidFill>
            <a:prstDash val="sysDash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A8524C2-7F02-BF88-41C5-D38B5086E1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9"/>
          <a:stretch>
            <a:fillRect/>
          </a:stretch>
        </p:blipFill>
        <p:spPr bwMode="auto">
          <a:xfrm>
            <a:off x="6474133" y="1573454"/>
            <a:ext cx="6317210" cy="3821623"/>
          </a:xfrm>
          <a:prstGeom prst="rect">
            <a:avLst/>
          </a:prstGeom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6033CCE-9CB8-1BF4-BE35-566F3742571C}"/>
              </a:ext>
            </a:extLst>
          </p:cNvPr>
          <p:cNvSpPr/>
          <p:nvPr/>
        </p:nvSpPr>
        <p:spPr>
          <a:xfrm>
            <a:off x="7007533" y="1917014"/>
            <a:ext cx="5278640" cy="3021336"/>
          </a:xfrm>
          <a:custGeom>
            <a:avLst/>
            <a:gdLst>
              <a:gd name="connsiteX0" fmla="*/ 249301 w 2985918"/>
              <a:gd name="connsiteY0" fmla="*/ 24639 h 1754491"/>
              <a:gd name="connsiteX1" fmla="*/ 54568 w 2985918"/>
              <a:gd name="connsiteY1" fmla="*/ 16172 h 1754491"/>
              <a:gd name="connsiteX2" fmla="*/ 29168 w 2985918"/>
              <a:gd name="connsiteY2" fmla="*/ 210906 h 1754491"/>
              <a:gd name="connsiteX3" fmla="*/ 3768 w 2985918"/>
              <a:gd name="connsiteY3" fmla="*/ 1193039 h 1754491"/>
              <a:gd name="connsiteX4" fmla="*/ 12235 w 2985918"/>
              <a:gd name="connsiteY4" fmla="*/ 1574039 h 1754491"/>
              <a:gd name="connsiteX5" fmla="*/ 12235 w 2985918"/>
              <a:gd name="connsiteY5" fmla="*/ 1726439 h 1754491"/>
              <a:gd name="connsiteX6" fmla="*/ 181568 w 2985918"/>
              <a:gd name="connsiteY6" fmla="*/ 1743372 h 1754491"/>
              <a:gd name="connsiteX7" fmla="*/ 1392301 w 2985918"/>
              <a:gd name="connsiteY7" fmla="*/ 1751839 h 1754491"/>
              <a:gd name="connsiteX8" fmla="*/ 2603035 w 2985918"/>
              <a:gd name="connsiteY8" fmla="*/ 1734906 h 1754491"/>
              <a:gd name="connsiteX9" fmla="*/ 2857035 w 2985918"/>
              <a:gd name="connsiteY9" fmla="*/ 1565572 h 1754491"/>
              <a:gd name="connsiteX10" fmla="*/ 2967101 w 2985918"/>
              <a:gd name="connsiteY10" fmla="*/ 1336972 h 1754491"/>
              <a:gd name="connsiteX11" fmla="*/ 2967101 w 2985918"/>
              <a:gd name="connsiteY11" fmla="*/ 1049106 h 1754491"/>
              <a:gd name="connsiteX12" fmla="*/ 2780835 w 2985918"/>
              <a:gd name="connsiteY12" fmla="*/ 659639 h 1754491"/>
              <a:gd name="connsiteX13" fmla="*/ 2255901 w 2985918"/>
              <a:gd name="connsiteY13" fmla="*/ 295572 h 1754491"/>
              <a:gd name="connsiteX14" fmla="*/ 1519301 w 2985918"/>
              <a:gd name="connsiteY14" fmla="*/ 92372 h 1754491"/>
              <a:gd name="connsiteX15" fmla="*/ 731901 w 2985918"/>
              <a:gd name="connsiteY15" fmla="*/ 33106 h 1754491"/>
              <a:gd name="connsiteX16" fmla="*/ 249301 w 2985918"/>
              <a:gd name="connsiteY16" fmla="*/ 24639 h 1754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85918" h="1754491">
                <a:moveTo>
                  <a:pt x="249301" y="24639"/>
                </a:moveTo>
                <a:cubicBezTo>
                  <a:pt x="170279" y="4883"/>
                  <a:pt x="91257" y="-14872"/>
                  <a:pt x="54568" y="16172"/>
                </a:cubicBezTo>
                <a:cubicBezTo>
                  <a:pt x="17879" y="47216"/>
                  <a:pt x="37635" y="14762"/>
                  <a:pt x="29168" y="210906"/>
                </a:cubicBezTo>
                <a:cubicBezTo>
                  <a:pt x="20701" y="407050"/>
                  <a:pt x="6590" y="965850"/>
                  <a:pt x="3768" y="1193039"/>
                </a:cubicBezTo>
                <a:cubicBezTo>
                  <a:pt x="946" y="1420228"/>
                  <a:pt x="10824" y="1485139"/>
                  <a:pt x="12235" y="1574039"/>
                </a:cubicBezTo>
                <a:cubicBezTo>
                  <a:pt x="13646" y="1662939"/>
                  <a:pt x="-15987" y="1698217"/>
                  <a:pt x="12235" y="1726439"/>
                </a:cubicBezTo>
                <a:cubicBezTo>
                  <a:pt x="40457" y="1754661"/>
                  <a:pt x="-48443" y="1739139"/>
                  <a:pt x="181568" y="1743372"/>
                </a:cubicBezTo>
                <a:cubicBezTo>
                  <a:pt x="411579" y="1747605"/>
                  <a:pt x="1392301" y="1751839"/>
                  <a:pt x="1392301" y="1751839"/>
                </a:cubicBezTo>
                <a:cubicBezTo>
                  <a:pt x="1795879" y="1750428"/>
                  <a:pt x="2358913" y="1765950"/>
                  <a:pt x="2603035" y="1734906"/>
                </a:cubicBezTo>
                <a:cubicBezTo>
                  <a:pt x="2847157" y="1703862"/>
                  <a:pt x="2796357" y="1631894"/>
                  <a:pt x="2857035" y="1565572"/>
                </a:cubicBezTo>
                <a:cubicBezTo>
                  <a:pt x="2917713" y="1499250"/>
                  <a:pt x="2948757" y="1423050"/>
                  <a:pt x="2967101" y="1336972"/>
                </a:cubicBezTo>
                <a:cubicBezTo>
                  <a:pt x="2985445" y="1250894"/>
                  <a:pt x="2998145" y="1161995"/>
                  <a:pt x="2967101" y="1049106"/>
                </a:cubicBezTo>
                <a:cubicBezTo>
                  <a:pt x="2936057" y="936217"/>
                  <a:pt x="2899368" y="785228"/>
                  <a:pt x="2780835" y="659639"/>
                </a:cubicBezTo>
                <a:cubicBezTo>
                  <a:pt x="2662302" y="534050"/>
                  <a:pt x="2466157" y="390116"/>
                  <a:pt x="2255901" y="295572"/>
                </a:cubicBezTo>
                <a:cubicBezTo>
                  <a:pt x="2045645" y="201028"/>
                  <a:pt x="1773301" y="136116"/>
                  <a:pt x="1519301" y="92372"/>
                </a:cubicBezTo>
                <a:cubicBezTo>
                  <a:pt x="1265301" y="48628"/>
                  <a:pt x="731901" y="33106"/>
                  <a:pt x="731901" y="33106"/>
                </a:cubicBezTo>
                <a:lnTo>
                  <a:pt x="249301" y="24639"/>
                </a:lnTo>
                <a:close/>
              </a:path>
            </a:pathLst>
          </a:custGeom>
          <a:solidFill>
            <a:srgbClr val="DC291E">
              <a:alpha val="15000"/>
            </a:srgbClr>
          </a:solidFill>
          <a:ln w="25400" cap="flat" cmpd="sng" algn="ctr">
            <a:solidFill>
              <a:srgbClr val="DC291E">
                <a:lumMod val="50000"/>
                <a:alpha val="17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5798B17A-1012-CFAE-4365-7BE1AC268B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2008" y="2052274"/>
            <a:ext cx="2400300" cy="2625725"/>
          </a:xfrm>
          <a:prstGeom prst="rect">
            <a:avLst/>
          </a:prstGeom>
        </p:spPr>
      </p:pic>
      <p:grpSp>
        <p:nvGrpSpPr>
          <p:cNvPr id="11" name="Group 7">
            <a:extLst>
              <a:ext uri="{FF2B5EF4-FFF2-40B4-BE49-F238E27FC236}">
                <a16:creationId xmlns:a16="http://schemas.microsoft.com/office/drawing/2014/main" id="{D0392F75-1965-11E8-7981-F5BC85023E99}"/>
              </a:ext>
            </a:extLst>
          </p:cNvPr>
          <p:cNvGrpSpPr>
            <a:grpSpLocks/>
          </p:cNvGrpSpPr>
          <p:nvPr/>
        </p:nvGrpSpPr>
        <p:grpSpPr bwMode="auto">
          <a:xfrm>
            <a:off x="4397608" y="2852374"/>
            <a:ext cx="360362" cy="360362"/>
            <a:chOff x="5850466" y="2417084"/>
            <a:chExt cx="360000" cy="3600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331F501-23C7-049F-1EBC-3EC7F42BA39D}"/>
                </a:ext>
              </a:extLst>
            </p:cNvPr>
            <p:cNvSpPr/>
            <p:nvPr/>
          </p:nvSpPr>
          <p:spPr>
            <a:xfrm>
              <a:off x="5850466" y="2417084"/>
              <a:ext cx="360000" cy="360000"/>
            </a:xfrm>
            <a:prstGeom prst="ellipse">
              <a:avLst/>
            </a:prstGeom>
            <a:solidFill>
              <a:srgbClr val="01A0E9"/>
            </a:solidFill>
            <a:ln w="25400" cap="flat" cmpd="sng" algn="ctr">
              <a:solidFill>
                <a:srgbClr val="01A0E9">
                  <a:shade val="15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C7AD10D8-23CD-EEFB-5661-4B816508DFED}"/>
                </a:ext>
              </a:extLst>
            </p:cNvPr>
            <p:cNvSpPr/>
            <p:nvPr/>
          </p:nvSpPr>
          <p:spPr>
            <a:xfrm rot="5400000">
              <a:off x="5925796" y="2459110"/>
              <a:ext cx="288635" cy="252159"/>
            </a:xfrm>
            <a:prstGeom prst="triangle">
              <a:avLst>
                <a:gd name="adj" fmla="val 55880"/>
              </a:avLst>
            </a:prstGeom>
            <a:solidFill>
              <a:srgbClr val="005195">
                <a:lumMod val="75000"/>
              </a:srgbClr>
            </a:solidFill>
            <a:ln w="25400" cap="flat" cmpd="sng" algn="ctr">
              <a:solidFill>
                <a:srgbClr val="01A0E9">
                  <a:shade val="15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D0E718E-EA53-A96F-F6EA-FDFC3C684B81}"/>
              </a:ext>
            </a:extLst>
          </p:cNvPr>
          <p:cNvSpPr/>
          <p:nvPr/>
        </p:nvSpPr>
        <p:spPr>
          <a:xfrm>
            <a:off x="4421420" y="1953849"/>
            <a:ext cx="1143000" cy="360362"/>
          </a:xfrm>
          <a:prstGeom prst="roundRect">
            <a:avLst/>
          </a:prstGeom>
          <a:solidFill>
            <a:srgbClr val="01A0E9"/>
          </a:solidFill>
          <a:ln w="25400" cap="flat" cmpd="sng" algn="ctr">
            <a:solidFill>
              <a:srgbClr val="01A0E9">
                <a:shade val="1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</a:rPr>
              <a:t>LT Loop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B55C025-2B11-74FB-3912-291072C11A8D}"/>
              </a:ext>
            </a:extLst>
          </p:cNvPr>
          <p:cNvSpPr/>
          <p:nvPr/>
        </p:nvSpPr>
        <p:spPr>
          <a:xfrm>
            <a:off x="4397608" y="3566749"/>
            <a:ext cx="360362" cy="358775"/>
          </a:xfrm>
          <a:prstGeom prst="ellipse">
            <a:avLst/>
          </a:prstGeom>
          <a:solidFill>
            <a:srgbClr val="DC291E">
              <a:lumMod val="40000"/>
              <a:lumOff val="60000"/>
            </a:srgbClr>
          </a:solidFill>
          <a:ln w="25400" cap="flat" cmpd="sng" algn="ctr">
            <a:solidFill>
              <a:srgbClr val="DC291E">
                <a:lumMod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F72AB0FD-EAF3-EF78-AE0B-607FD1B40914}"/>
              </a:ext>
            </a:extLst>
          </p:cNvPr>
          <p:cNvSpPr/>
          <p:nvPr/>
        </p:nvSpPr>
        <p:spPr>
          <a:xfrm rot="5400000">
            <a:off x="4473808" y="3608023"/>
            <a:ext cx="287338" cy="252413"/>
          </a:xfrm>
          <a:prstGeom prst="triangle">
            <a:avLst>
              <a:gd name="adj" fmla="val 55880"/>
            </a:avLst>
          </a:prstGeom>
          <a:solidFill>
            <a:srgbClr val="DC291E">
              <a:lumMod val="50000"/>
            </a:srgbClr>
          </a:solidFill>
          <a:ln w="25400" cap="flat" cmpd="sng" algn="ctr">
            <a:solidFill>
              <a:srgbClr val="DC291E">
                <a:lumMod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03CDA81-3F72-8FEE-E90B-3E89B40E39C3}"/>
              </a:ext>
            </a:extLst>
          </p:cNvPr>
          <p:cNvSpPr/>
          <p:nvPr/>
        </p:nvSpPr>
        <p:spPr>
          <a:xfrm>
            <a:off x="4397608" y="4382724"/>
            <a:ext cx="1236662" cy="360362"/>
          </a:xfrm>
          <a:prstGeom prst="roundRect">
            <a:avLst/>
          </a:prstGeom>
          <a:solidFill>
            <a:srgbClr val="DC291E"/>
          </a:solidFill>
          <a:ln w="25400" cap="flat" cmpd="sng" algn="ctr">
            <a:solidFill>
              <a:srgbClr val="DC291E">
                <a:shade val="1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</a:rPr>
              <a:t>HT Loop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2477D039-EA59-66C3-9F5D-6A8EA82B4C05}"/>
              </a:ext>
            </a:extLst>
          </p:cNvPr>
          <p:cNvSpPr/>
          <p:nvPr/>
        </p:nvSpPr>
        <p:spPr>
          <a:xfrm rot="5400000">
            <a:off x="4915133" y="3650886"/>
            <a:ext cx="215900" cy="215900"/>
          </a:xfrm>
          <a:prstGeom prst="triangle">
            <a:avLst/>
          </a:prstGeom>
          <a:solidFill>
            <a:srgbClr val="DC291E">
              <a:lumMod val="50000"/>
            </a:srgbClr>
          </a:solidFill>
          <a:ln w="25400" cap="flat" cmpd="sng" algn="ctr">
            <a:solidFill>
              <a:srgbClr val="DC291E">
                <a:lumMod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0A2D34FF-5A67-82DC-C36F-EEA4A305F2BB}"/>
              </a:ext>
            </a:extLst>
          </p:cNvPr>
          <p:cNvSpPr/>
          <p:nvPr/>
        </p:nvSpPr>
        <p:spPr>
          <a:xfrm rot="16200000">
            <a:off x="5164370" y="3650886"/>
            <a:ext cx="215900" cy="215900"/>
          </a:xfrm>
          <a:prstGeom prst="triangle">
            <a:avLst/>
          </a:prstGeom>
          <a:solidFill>
            <a:srgbClr val="DC291E">
              <a:lumMod val="50000"/>
            </a:srgbClr>
          </a:solidFill>
          <a:ln w="25400" cap="flat" cmpd="sng" algn="ctr">
            <a:solidFill>
              <a:srgbClr val="DC291E">
                <a:lumMod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74B25C-7677-8B54-92B3-8E79DE6A537E}"/>
              </a:ext>
            </a:extLst>
          </p:cNvPr>
          <p:cNvSpPr txBox="1"/>
          <p:nvPr/>
        </p:nvSpPr>
        <p:spPr>
          <a:xfrm>
            <a:off x="2310838" y="1211405"/>
            <a:ext cx="2133600" cy="584775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</a:rPr>
              <a:t>HT flow-control valve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4DA23A8-7188-8EC2-966B-52C228D69DC6}"/>
              </a:ext>
            </a:extLst>
          </p:cNvPr>
          <p:cNvCxnSpPr>
            <a:cxnSpLocks/>
          </p:cNvCxnSpPr>
          <p:nvPr/>
        </p:nvCxnSpPr>
        <p:spPr>
          <a:xfrm flipV="1">
            <a:off x="2814870" y="1888438"/>
            <a:ext cx="509355" cy="563886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6CAD956-0C51-C0F7-E875-B212F40B895D}"/>
              </a:ext>
            </a:extLst>
          </p:cNvPr>
          <p:cNvSpPr txBox="1"/>
          <p:nvPr/>
        </p:nvSpPr>
        <p:spPr>
          <a:xfrm>
            <a:off x="1138470" y="4909774"/>
            <a:ext cx="1524000" cy="584775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</a:rPr>
              <a:t>LT water pump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E70A6A3-8318-66BB-2772-5A923BF91A06}"/>
              </a:ext>
            </a:extLst>
          </p:cNvPr>
          <p:cNvCxnSpPr>
            <a:cxnSpLocks/>
          </p:cNvCxnSpPr>
          <p:nvPr/>
        </p:nvCxnSpPr>
        <p:spPr>
          <a:xfrm flipH="1">
            <a:off x="1900470" y="3684224"/>
            <a:ext cx="228600" cy="1138237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2F30CE1-2C72-84F7-07B7-D9ED732F4EAE}"/>
              </a:ext>
            </a:extLst>
          </p:cNvPr>
          <p:cNvSpPr txBox="1"/>
          <p:nvPr/>
        </p:nvSpPr>
        <p:spPr>
          <a:xfrm>
            <a:off x="2891070" y="4909774"/>
            <a:ext cx="1600200" cy="584775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</a:rPr>
              <a:t>HT water pump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327D13E-3989-F1B9-73B3-4A447FA69324}"/>
              </a:ext>
            </a:extLst>
          </p:cNvPr>
          <p:cNvCxnSpPr>
            <a:cxnSpLocks/>
          </p:cNvCxnSpPr>
          <p:nvPr/>
        </p:nvCxnSpPr>
        <p:spPr>
          <a:xfrm>
            <a:off x="2840270" y="3790586"/>
            <a:ext cx="698500" cy="1031875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graphicFrame>
        <p:nvGraphicFramePr>
          <p:cNvPr id="26" name="Table 48">
            <a:extLst>
              <a:ext uri="{FF2B5EF4-FFF2-40B4-BE49-F238E27FC236}">
                <a16:creationId xmlns:a16="http://schemas.microsoft.com/office/drawing/2014/main" id="{A73D2F2B-6993-80C6-EB97-6953B6E8F9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3997957"/>
              </p:ext>
            </p:extLst>
          </p:nvPr>
        </p:nvGraphicFramePr>
        <p:xfrm>
          <a:off x="1226576" y="5630499"/>
          <a:ext cx="4407694" cy="1115658"/>
        </p:xfrm>
        <a:graphic>
          <a:graphicData uri="http://schemas.openxmlformats.org/drawingml/2006/table">
            <a:tbl>
              <a:tblPr firstRow="1" bandRow="1"/>
              <a:tblGrid>
                <a:gridCol w="8054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75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43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0305">
                  <a:extLst>
                    <a:ext uri="{9D8B030D-6E8A-4147-A177-3AD203B41FA5}">
                      <a16:colId xmlns:a16="http://schemas.microsoft.com/office/drawing/2014/main" val="92140973"/>
                    </a:ext>
                  </a:extLst>
                </a:gridCol>
              </a:tblGrid>
              <a:tr h="337226">
                <a:tc>
                  <a:txBody>
                    <a:bodyPr/>
                    <a:lstStyle>
                      <a:lvl1pPr marL="0" algn="l" defTabSz="1149401" rtl="0" eaLnBrk="1" latinLnBrk="0" hangingPunct="1">
                        <a:defRPr sz="2263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74700" algn="l" defTabSz="1149401" rtl="0" eaLnBrk="1" latinLnBrk="0" hangingPunct="1">
                        <a:defRPr sz="2263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149401" algn="l" defTabSz="1149401" rtl="0" eaLnBrk="1" latinLnBrk="0" hangingPunct="1">
                        <a:defRPr sz="2263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724101" algn="l" defTabSz="1149401" rtl="0" eaLnBrk="1" latinLnBrk="0" hangingPunct="1">
                        <a:defRPr sz="2263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298802" algn="l" defTabSz="1149401" rtl="0" eaLnBrk="1" latinLnBrk="0" hangingPunct="1">
                        <a:defRPr sz="2263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873502" algn="l" defTabSz="1149401" rtl="0" eaLnBrk="1" latinLnBrk="0" hangingPunct="1">
                        <a:defRPr sz="2263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448202" algn="l" defTabSz="1149401" rtl="0" eaLnBrk="1" latinLnBrk="0" hangingPunct="1">
                        <a:defRPr sz="2263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022903" algn="l" defTabSz="1149401" rtl="0" eaLnBrk="1" latinLnBrk="0" hangingPunct="1">
                        <a:defRPr sz="2263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597603" algn="l" defTabSz="1149401" rtl="0" eaLnBrk="1" latinLnBrk="0" hangingPunct="1">
                        <a:defRPr sz="2263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1300" dirty="0">
                        <a:latin typeface="Montserrat" panose="00000500000000000000" pitchFamily="2" charset="0"/>
                      </a:endParaRPr>
                    </a:p>
                  </a:txBody>
                  <a:tcPr marL="91468" marR="91468" marT="45696" marB="45696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149401" rtl="0" eaLnBrk="1" latinLnBrk="0" hangingPunct="1">
                        <a:defRPr sz="2263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74700" algn="l" defTabSz="1149401" rtl="0" eaLnBrk="1" latinLnBrk="0" hangingPunct="1">
                        <a:defRPr sz="2263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149401" algn="l" defTabSz="1149401" rtl="0" eaLnBrk="1" latinLnBrk="0" hangingPunct="1">
                        <a:defRPr sz="2263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724101" algn="l" defTabSz="1149401" rtl="0" eaLnBrk="1" latinLnBrk="0" hangingPunct="1">
                        <a:defRPr sz="2263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298802" algn="l" defTabSz="1149401" rtl="0" eaLnBrk="1" latinLnBrk="0" hangingPunct="1">
                        <a:defRPr sz="2263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873502" algn="l" defTabSz="1149401" rtl="0" eaLnBrk="1" latinLnBrk="0" hangingPunct="1">
                        <a:defRPr sz="2263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448202" algn="l" defTabSz="1149401" rtl="0" eaLnBrk="1" latinLnBrk="0" hangingPunct="1">
                        <a:defRPr sz="2263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022903" algn="l" defTabSz="1149401" rtl="0" eaLnBrk="1" latinLnBrk="0" hangingPunct="1">
                        <a:defRPr sz="2263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597603" algn="l" defTabSz="1149401" rtl="0" eaLnBrk="1" latinLnBrk="0" hangingPunct="1">
                        <a:defRPr sz="2263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l-GR" sz="13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Δ</a:t>
                      </a:r>
                      <a:r>
                        <a:rPr lang="it-IT" sz="1300" b="1" dirty="0">
                          <a:latin typeface="Montserrat" panose="00000500000000000000" pitchFamily="2" charset="0"/>
                          <a:cs typeface="Calibri" panose="020F0502020204030204" pitchFamily="34" charset="0"/>
                        </a:rPr>
                        <a:t>p [</a:t>
                      </a:r>
                      <a:r>
                        <a:rPr lang="en-US" sz="1300" b="1" noProof="0" dirty="0">
                          <a:latin typeface="Montserrat" panose="00000500000000000000" pitchFamily="2" charset="0"/>
                          <a:cs typeface="Calibri" panose="020F0502020204030204" pitchFamily="34" charset="0"/>
                        </a:rPr>
                        <a:t>barG</a:t>
                      </a:r>
                      <a:r>
                        <a:rPr lang="it-IT" sz="1300" b="1" dirty="0">
                          <a:latin typeface="Montserrat" panose="00000500000000000000" pitchFamily="2" charset="0"/>
                          <a:cs typeface="Calibri" panose="020F0502020204030204" pitchFamily="34" charset="0"/>
                        </a:rPr>
                        <a:t>]</a:t>
                      </a:r>
                      <a:endParaRPr lang="en-US" sz="1300" dirty="0">
                        <a:latin typeface="Montserrat" panose="00000500000000000000" pitchFamily="2" charset="0"/>
                      </a:endParaRPr>
                    </a:p>
                  </a:txBody>
                  <a:tcPr marL="91468" marR="91468" marT="45696" marB="45696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149401" rtl="0" eaLnBrk="1" latinLnBrk="0" hangingPunct="1">
                        <a:defRPr sz="2263" b="1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74700" algn="l" defTabSz="1149401" rtl="0" eaLnBrk="1" latinLnBrk="0" hangingPunct="1">
                        <a:defRPr sz="2263" b="1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149401" algn="l" defTabSz="1149401" rtl="0" eaLnBrk="1" latinLnBrk="0" hangingPunct="1">
                        <a:defRPr sz="2263" b="1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724101" algn="l" defTabSz="1149401" rtl="0" eaLnBrk="1" latinLnBrk="0" hangingPunct="1">
                        <a:defRPr sz="2263" b="1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298802" algn="l" defTabSz="1149401" rtl="0" eaLnBrk="1" latinLnBrk="0" hangingPunct="1">
                        <a:defRPr sz="2263" b="1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873502" algn="l" defTabSz="1149401" rtl="0" eaLnBrk="1" latinLnBrk="0" hangingPunct="1">
                        <a:defRPr sz="2263" b="1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448202" algn="l" defTabSz="1149401" rtl="0" eaLnBrk="1" latinLnBrk="0" hangingPunct="1">
                        <a:defRPr sz="2263" b="1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022903" algn="l" defTabSz="1149401" rtl="0" eaLnBrk="1" latinLnBrk="0" hangingPunct="1">
                        <a:defRPr sz="2263" b="1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597603" algn="l" defTabSz="1149401" rtl="0" eaLnBrk="1" latinLnBrk="0" hangingPunct="1">
                        <a:defRPr sz="2263" b="1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it-IT" sz="1300" b="1" dirty="0">
                          <a:latin typeface="Montserrat" panose="00000500000000000000" pitchFamily="2" charset="0"/>
                        </a:rPr>
                        <a:t>Flow [l/m]</a:t>
                      </a:r>
                      <a:endParaRPr lang="en-US" sz="1300" dirty="0">
                        <a:latin typeface="Montserrat" panose="00000500000000000000" pitchFamily="2" charset="0"/>
                      </a:endParaRPr>
                    </a:p>
                  </a:txBody>
                  <a:tcPr marL="91468" marR="91468" marT="45696" marB="45696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b="1" kern="1200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Power [kW]</a:t>
                      </a:r>
                      <a:endParaRPr lang="en-US" sz="1300" b="1" kern="12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 marL="91468" marR="91468" marT="45696" marB="45696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216">
                <a:tc>
                  <a:txBody>
                    <a:bodyPr/>
                    <a:lstStyle>
                      <a:lvl1pPr marL="0" algn="l" defTabSz="1149401" rtl="0" eaLnBrk="1" latinLnBrk="0" hangingPunct="1">
                        <a:defRPr sz="2263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74700" algn="l" defTabSz="1149401" rtl="0" eaLnBrk="1" latinLnBrk="0" hangingPunct="1">
                        <a:defRPr sz="2263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149401" algn="l" defTabSz="1149401" rtl="0" eaLnBrk="1" latinLnBrk="0" hangingPunct="1">
                        <a:defRPr sz="2263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724101" algn="l" defTabSz="1149401" rtl="0" eaLnBrk="1" latinLnBrk="0" hangingPunct="1">
                        <a:defRPr sz="2263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298802" algn="l" defTabSz="1149401" rtl="0" eaLnBrk="1" latinLnBrk="0" hangingPunct="1">
                        <a:defRPr sz="2263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873502" algn="l" defTabSz="1149401" rtl="0" eaLnBrk="1" latinLnBrk="0" hangingPunct="1">
                        <a:defRPr sz="2263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448202" algn="l" defTabSz="1149401" rtl="0" eaLnBrk="1" latinLnBrk="0" hangingPunct="1">
                        <a:defRPr sz="2263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022903" algn="l" defTabSz="1149401" rtl="0" eaLnBrk="1" latinLnBrk="0" hangingPunct="1">
                        <a:defRPr sz="2263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597603" algn="l" defTabSz="1149401" rtl="0" eaLnBrk="1" latinLnBrk="0" hangingPunct="1">
                        <a:defRPr sz="2263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it-IT" sz="1300" b="1" dirty="0">
                          <a:latin typeface="Montserrat" panose="00000500000000000000" pitchFamily="2" charset="0"/>
                        </a:rPr>
                        <a:t>HT</a:t>
                      </a:r>
                      <a:endParaRPr lang="en-US" sz="1300" b="1" dirty="0">
                        <a:latin typeface="Montserrat" panose="00000500000000000000" pitchFamily="2" charset="0"/>
                      </a:endParaRPr>
                    </a:p>
                  </a:txBody>
                  <a:tcPr marL="91468" marR="91468" marT="45696" marB="45696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1149401" rtl="0" eaLnBrk="1" latinLnBrk="0" hangingPunct="1">
                        <a:defRPr sz="2263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74700" algn="l" defTabSz="1149401" rtl="0" eaLnBrk="1" latinLnBrk="0" hangingPunct="1">
                        <a:defRPr sz="2263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149401" algn="l" defTabSz="1149401" rtl="0" eaLnBrk="1" latinLnBrk="0" hangingPunct="1">
                        <a:defRPr sz="2263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724101" algn="l" defTabSz="1149401" rtl="0" eaLnBrk="1" latinLnBrk="0" hangingPunct="1">
                        <a:defRPr sz="2263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298802" algn="l" defTabSz="1149401" rtl="0" eaLnBrk="1" latinLnBrk="0" hangingPunct="1">
                        <a:defRPr sz="2263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873502" algn="l" defTabSz="1149401" rtl="0" eaLnBrk="1" latinLnBrk="0" hangingPunct="1">
                        <a:defRPr sz="2263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448202" algn="l" defTabSz="1149401" rtl="0" eaLnBrk="1" latinLnBrk="0" hangingPunct="1">
                        <a:defRPr sz="2263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022903" algn="l" defTabSz="1149401" rtl="0" eaLnBrk="1" latinLnBrk="0" hangingPunct="1">
                        <a:defRPr sz="2263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597603" algn="l" defTabSz="1149401" rtl="0" eaLnBrk="1" latinLnBrk="0" hangingPunct="1">
                        <a:defRPr sz="2263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it-IT" sz="1300">
                          <a:latin typeface="Montserrat" panose="00000500000000000000" pitchFamily="2" charset="0"/>
                        </a:rPr>
                        <a:t>&lt; 5,5</a:t>
                      </a:r>
                      <a:endParaRPr lang="en-US" sz="1300" dirty="0">
                        <a:latin typeface="Montserrat" panose="00000500000000000000" pitchFamily="2" charset="0"/>
                      </a:endParaRPr>
                    </a:p>
                  </a:txBody>
                  <a:tcPr marL="91468" marR="91468" marT="45696" marB="45696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1149401" rtl="0" eaLnBrk="1" latinLnBrk="0" hangingPunct="1">
                        <a:defRPr sz="2263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74700" algn="l" defTabSz="1149401" rtl="0" eaLnBrk="1" latinLnBrk="0" hangingPunct="1">
                        <a:defRPr sz="2263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149401" algn="l" defTabSz="1149401" rtl="0" eaLnBrk="1" latinLnBrk="0" hangingPunct="1">
                        <a:defRPr sz="2263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724101" algn="l" defTabSz="1149401" rtl="0" eaLnBrk="1" latinLnBrk="0" hangingPunct="1">
                        <a:defRPr sz="2263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298802" algn="l" defTabSz="1149401" rtl="0" eaLnBrk="1" latinLnBrk="0" hangingPunct="1">
                        <a:defRPr sz="2263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873502" algn="l" defTabSz="1149401" rtl="0" eaLnBrk="1" latinLnBrk="0" hangingPunct="1">
                        <a:defRPr sz="2263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448202" algn="l" defTabSz="1149401" rtl="0" eaLnBrk="1" latinLnBrk="0" hangingPunct="1">
                        <a:defRPr sz="2263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022903" algn="l" defTabSz="1149401" rtl="0" eaLnBrk="1" latinLnBrk="0" hangingPunct="1">
                        <a:defRPr sz="2263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597603" algn="l" defTabSz="1149401" rtl="0" eaLnBrk="1" latinLnBrk="0" hangingPunct="1">
                        <a:defRPr sz="2263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it-IT" sz="1300" dirty="0">
                          <a:latin typeface="Montserrat" panose="00000500000000000000" pitchFamily="2" charset="0"/>
                        </a:rPr>
                        <a:t>&lt; 500</a:t>
                      </a:r>
                      <a:endParaRPr lang="en-US" sz="1300" dirty="0">
                        <a:latin typeface="Montserrat" panose="00000500000000000000" pitchFamily="2" charset="0"/>
                      </a:endParaRPr>
                    </a:p>
                  </a:txBody>
                  <a:tcPr marL="91468" marR="91468" marT="45696" marB="45696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>
                          <a:latin typeface="Montserrat" panose="00000500000000000000" pitchFamily="2" charset="0"/>
                        </a:rPr>
                        <a:t>2,3</a:t>
                      </a:r>
                      <a:endParaRPr lang="en-US" sz="1300" dirty="0">
                        <a:latin typeface="Montserrat" panose="00000500000000000000" pitchFamily="2" charset="0"/>
                      </a:endParaRPr>
                    </a:p>
                  </a:txBody>
                  <a:tcPr marL="91468" marR="91468" marT="45696" marB="4569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9216">
                <a:tc>
                  <a:txBody>
                    <a:bodyPr/>
                    <a:lstStyle>
                      <a:lvl1pPr marL="0" algn="l" defTabSz="1149401" rtl="0" eaLnBrk="1" latinLnBrk="0" hangingPunct="1">
                        <a:defRPr sz="2263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74700" algn="l" defTabSz="1149401" rtl="0" eaLnBrk="1" latinLnBrk="0" hangingPunct="1">
                        <a:defRPr sz="2263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149401" algn="l" defTabSz="1149401" rtl="0" eaLnBrk="1" latinLnBrk="0" hangingPunct="1">
                        <a:defRPr sz="2263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724101" algn="l" defTabSz="1149401" rtl="0" eaLnBrk="1" latinLnBrk="0" hangingPunct="1">
                        <a:defRPr sz="2263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298802" algn="l" defTabSz="1149401" rtl="0" eaLnBrk="1" latinLnBrk="0" hangingPunct="1">
                        <a:defRPr sz="2263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873502" algn="l" defTabSz="1149401" rtl="0" eaLnBrk="1" latinLnBrk="0" hangingPunct="1">
                        <a:defRPr sz="2263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448202" algn="l" defTabSz="1149401" rtl="0" eaLnBrk="1" latinLnBrk="0" hangingPunct="1">
                        <a:defRPr sz="2263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022903" algn="l" defTabSz="1149401" rtl="0" eaLnBrk="1" latinLnBrk="0" hangingPunct="1">
                        <a:defRPr sz="2263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597603" algn="l" defTabSz="1149401" rtl="0" eaLnBrk="1" latinLnBrk="0" hangingPunct="1">
                        <a:defRPr sz="2263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it-IT" sz="1300" b="1" dirty="0">
                          <a:latin typeface="Montserrat" panose="00000500000000000000" pitchFamily="2" charset="0"/>
                        </a:rPr>
                        <a:t>LT</a:t>
                      </a:r>
                      <a:endParaRPr lang="en-US" sz="1300" b="1" dirty="0">
                        <a:latin typeface="Montserrat" panose="00000500000000000000" pitchFamily="2" charset="0"/>
                      </a:endParaRPr>
                    </a:p>
                  </a:txBody>
                  <a:tcPr marL="91468" marR="91468" marT="45696" marB="456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149401" rtl="0" eaLnBrk="1" latinLnBrk="0" hangingPunct="1">
                        <a:defRPr sz="2263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74700" algn="l" defTabSz="1149401" rtl="0" eaLnBrk="1" latinLnBrk="0" hangingPunct="1">
                        <a:defRPr sz="2263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149401" algn="l" defTabSz="1149401" rtl="0" eaLnBrk="1" latinLnBrk="0" hangingPunct="1">
                        <a:defRPr sz="2263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724101" algn="l" defTabSz="1149401" rtl="0" eaLnBrk="1" latinLnBrk="0" hangingPunct="1">
                        <a:defRPr sz="2263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298802" algn="l" defTabSz="1149401" rtl="0" eaLnBrk="1" latinLnBrk="0" hangingPunct="1">
                        <a:defRPr sz="2263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873502" algn="l" defTabSz="1149401" rtl="0" eaLnBrk="1" latinLnBrk="0" hangingPunct="1">
                        <a:defRPr sz="2263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448202" algn="l" defTabSz="1149401" rtl="0" eaLnBrk="1" latinLnBrk="0" hangingPunct="1">
                        <a:defRPr sz="2263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022903" algn="l" defTabSz="1149401" rtl="0" eaLnBrk="1" latinLnBrk="0" hangingPunct="1">
                        <a:defRPr sz="2263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597603" algn="l" defTabSz="1149401" rtl="0" eaLnBrk="1" latinLnBrk="0" hangingPunct="1">
                        <a:defRPr sz="2263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it-IT" sz="1300" dirty="0">
                          <a:latin typeface="Montserrat" panose="00000500000000000000" pitchFamily="2" charset="0"/>
                        </a:rPr>
                        <a:t>&lt; 4,5</a:t>
                      </a:r>
                      <a:endParaRPr lang="en-US" sz="1300" dirty="0">
                        <a:latin typeface="Montserrat" panose="00000500000000000000" pitchFamily="2" charset="0"/>
                      </a:endParaRPr>
                    </a:p>
                  </a:txBody>
                  <a:tcPr marL="91468" marR="91468" marT="45696" marB="456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149401" rtl="0" eaLnBrk="1" latinLnBrk="0" hangingPunct="1">
                        <a:defRPr sz="2263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574700" algn="l" defTabSz="1149401" rtl="0" eaLnBrk="1" latinLnBrk="0" hangingPunct="1">
                        <a:defRPr sz="2263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149401" algn="l" defTabSz="1149401" rtl="0" eaLnBrk="1" latinLnBrk="0" hangingPunct="1">
                        <a:defRPr sz="2263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724101" algn="l" defTabSz="1149401" rtl="0" eaLnBrk="1" latinLnBrk="0" hangingPunct="1">
                        <a:defRPr sz="2263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298802" algn="l" defTabSz="1149401" rtl="0" eaLnBrk="1" latinLnBrk="0" hangingPunct="1">
                        <a:defRPr sz="2263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873502" algn="l" defTabSz="1149401" rtl="0" eaLnBrk="1" latinLnBrk="0" hangingPunct="1">
                        <a:defRPr sz="2263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448202" algn="l" defTabSz="1149401" rtl="0" eaLnBrk="1" latinLnBrk="0" hangingPunct="1">
                        <a:defRPr sz="2263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022903" algn="l" defTabSz="1149401" rtl="0" eaLnBrk="1" latinLnBrk="0" hangingPunct="1">
                        <a:defRPr sz="2263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597603" algn="l" defTabSz="1149401" rtl="0" eaLnBrk="1" latinLnBrk="0" hangingPunct="1">
                        <a:defRPr sz="2263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it-IT" sz="1300" dirty="0">
                          <a:latin typeface="Montserrat" panose="00000500000000000000" pitchFamily="2" charset="0"/>
                        </a:rPr>
                        <a:t>&lt; 60</a:t>
                      </a:r>
                      <a:endParaRPr lang="en-US" sz="1300" dirty="0">
                        <a:latin typeface="Montserrat" panose="00000500000000000000" pitchFamily="2" charset="0"/>
                      </a:endParaRPr>
                    </a:p>
                  </a:txBody>
                  <a:tcPr marL="91468" marR="91468" marT="45696" marB="456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>
                          <a:latin typeface="Montserrat" panose="00000500000000000000" pitchFamily="2" charset="0"/>
                        </a:rPr>
                        <a:t>0,3</a:t>
                      </a:r>
                      <a:endParaRPr lang="en-US" sz="1300" dirty="0">
                        <a:latin typeface="Montserrat" panose="00000500000000000000" pitchFamily="2" charset="0"/>
                      </a:endParaRPr>
                    </a:p>
                  </a:txBody>
                  <a:tcPr marL="91468" marR="91468" marT="45696" marB="4569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C424552D-D1DC-3B2B-1AE7-A014E561DCC5}"/>
              </a:ext>
            </a:extLst>
          </p:cNvPr>
          <p:cNvSpPr/>
          <p:nvPr/>
        </p:nvSpPr>
        <p:spPr>
          <a:xfrm>
            <a:off x="7039432" y="2327758"/>
            <a:ext cx="685800" cy="2634087"/>
          </a:xfrm>
          <a:custGeom>
            <a:avLst/>
            <a:gdLst>
              <a:gd name="connsiteX0" fmla="*/ 196968 w 377758"/>
              <a:gd name="connsiteY0" fmla="*/ 174763 h 1505108"/>
              <a:gd name="connsiteX1" fmla="*/ 129235 w 377758"/>
              <a:gd name="connsiteY1" fmla="*/ 64696 h 1505108"/>
              <a:gd name="connsiteX2" fmla="*/ 27635 w 377758"/>
              <a:gd name="connsiteY2" fmla="*/ 30830 h 1505108"/>
              <a:gd name="connsiteX3" fmla="*/ 2235 w 377758"/>
              <a:gd name="connsiteY3" fmla="*/ 521896 h 1505108"/>
              <a:gd name="connsiteX4" fmla="*/ 2235 w 377758"/>
              <a:gd name="connsiteY4" fmla="*/ 1182296 h 1505108"/>
              <a:gd name="connsiteX5" fmla="*/ 10702 w 377758"/>
              <a:gd name="connsiteY5" fmla="*/ 1419363 h 1505108"/>
              <a:gd name="connsiteX6" fmla="*/ 78435 w 377758"/>
              <a:gd name="connsiteY6" fmla="*/ 1495563 h 1505108"/>
              <a:gd name="connsiteX7" fmla="*/ 298568 w 377758"/>
              <a:gd name="connsiteY7" fmla="*/ 1487096 h 1505108"/>
              <a:gd name="connsiteX8" fmla="*/ 374768 w 377758"/>
              <a:gd name="connsiteY8" fmla="*/ 1343163 h 1505108"/>
              <a:gd name="connsiteX9" fmla="*/ 357835 w 377758"/>
              <a:gd name="connsiteY9" fmla="*/ 860563 h 1505108"/>
              <a:gd name="connsiteX10" fmla="*/ 315502 w 377758"/>
              <a:gd name="connsiteY10" fmla="*/ 403363 h 1505108"/>
              <a:gd name="connsiteX11" fmla="*/ 196968 w 377758"/>
              <a:gd name="connsiteY11" fmla="*/ 174763 h 1505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77758" h="1505108">
                <a:moveTo>
                  <a:pt x="196968" y="174763"/>
                </a:moveTo>
                <a:cubicBezTo>
                  <a:pt x="165923" y="118318"/>
                  <a:pt x="157457" y="88685"/>
                  <a:pt x="129235" y="64696"/>
                </a:cubicBezTo>
                <a:cubicBezTo>
                  <a:pt x="101013" y="40707"/>
                  <a:pt x="48802" y="-45370"/>
                  <a:pt x="27635" y="30830"/>
                </a:cubicBezTo>
                <a:cubicBezTo>
                  <a:pt x="6468" y="107030"/>
                  <a:pt x="6468" y="329985"/>
                  <a:pt x="2235" y="521896"/>
                </a:cubicBezTo>
                <a:cubicBezTo>
                  <a:pt x="-1998" y="713807"/>
                  <a:pt x="824" y="1032718"/>
                  <a:pt x="2235" y="1182296"/>
                </a:cubicBezTo>
                <a:cubicBezTo>
                  <a:pt x="3646" y="1331874"/>
                  <a:pt x="-1998" y="1367152"/>
                  <a:pt x="10702" y="1419363"/>
                </a:cubicBezTo>
                <a:cubicBezTo>
                  <a:pt x="23402" y="1471574"/>
                  <a:pt x="30457" y="1484274"/>
                  <a:pt x="78435" y="1495563"/>
                </a:cubicBezTo>
                <a:cubicBezTo>
                  <a:pt x="126413" y="1506852"/>
                  <a:pt x="249179" y="1512496"/>
                  <a:pt x="298568" y="1487096"/>
                </a:cubicBezTo>
                <a:cubicBezTo>
                  <a:pt x="347957" y="1461696"/>
                  <a:pt x="364890" y="1447585"/>
                  <a:pt x="374768" y="1343163"/>
                </a:cubicBezTo>
                <a:cubicBezTo>
                  <a:pt x="384646" y="1238741"/>
                  <a:pt x="367713" y="1017196"/>
                  <a:pt x="357835" y="860563"/>
                </a:cubicBezTo>
                <a:cubicBezTo>
                  <a:pt x="347957" y="703930"/>
                  <a:pt x="343724" y="521896"/>
                  <a:pt x="315502" y="403363"/>
                </a:cubicBezTo>
                <a:cubicBezTo>
                  <a:pt x="287280" y="284830"/>
                  <a:pt x="228013" y="231208"/>
                  <a:pt x="196968" y="174763"/>
                </a:cubicBezTo>
                <a:close/>
              </a:path>
            </a:pathLst>
          </a:custGeom>
          <a:solidFill>
            <a:srgbClr val="66CCFF">
              <a:alpha val="50000"/>
            </a:srgbClr>
          </a:solidFill>
          <a:ln w="25400" cap="flat" cmpd="sng" algn="ctr">
            <a:solidFill>
              <a:srgbClr val="01A0E9">
                <a:shade val="15000"/>
                <a:alpha val="2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E88255B9-91B9-3269-0672-0F712EB828AC}"/>
              </a:ext>
            </a:extLst>
          </p:cNvPr>
          <p:cNvCxnSpPr>
            <a:cxnSpLocks/>
            <a:endCxn id="14" idx="3"/>
          </p:cNvCxnSpPr>
          <p:nvPr/>
        </p:nvCxnSpPr>
        <p:spPr>
          <a:xfrm rot="5400000" flipH="1" flipV="1">
            <a:off x="4702407" y="2188799"/>
            <a:ext cx="917575" cy="806450"/>
          </a:xfrm>
          <a:prstGeom prst="bentConnector4">
            <a:avLst>
              <a:gd name="adj1" fmla="val 493"/>
              <a:gd name="adj2" fmla="val 128349"/>
            </a:avLst>
          </a:prstGeom>
          <a:noFill/>
          <a:ln w="9525" cap="flat" cmpd="sng" algn="ctr">
            <a:solidFill>
              <a:srgbClr val="01A0E9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40778268-E61F-F652-4404-090FF36B5776}"/>
              </a:ext>
            </a:extLst>
          </p:cNvPr>
          <p:cNvCxnSpPr>
            <a:cxnSpLocks/>
            <a:stCxn id="14" idx="1"/>
            <a:endCxn id="12" idx="2"/>
          </p:cNvCxnSpPr>
          <p:nvPr/>
        </p:nvCxnSpPr>
        <p:spPr>
          <a:xfrm rot="10800000" flipV="1">
            <a:off x="4397608" y="2133236"/>
            <a:ext cx="23812" cy="898525"/>
          </a:xfrm>
          <a:prstGeom prst="bentConnector3">
            <a:avLst>
              <a:gd name="adj1" fmla="val 896932"/>
            </a:avLst>
          </a:prstGeom>
          <a:noFill/>
          <a:ln w="9525" cap="flat" cmpd="sng" algn="ctr">
            <a:solidFill>
              <a:srgbClr val="01A0E9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DF41D049-653B-2182-D4A6-456C3FFF0B71}"/>
              </a:ext>
            </a:extLst>
          </p:cNvPr>
          <p:cNvCxnSpPr>
            <a:cxnSpLocks/>
            <a:stCxn id="16" idx="0"/>
            <a:endCxn id="17" idx="3"/>
          </p:cNvCxnSpPr>
          <p:nvPr/>
        </p:nvCxnSpPr>
        <p:spPr>
          <a:xfrm>
            <a:off x="4743684" y="3751125"/>
            <a:ext cx="890586" cy="811780"/>
          </a:xfrm>
          <a:prstGeom prst="bentConnector3">
            <a:avLst>
              <a:gd name="adj1" fmla="val 125668"/>
            </a:avLst>
          </a:prstGeom>
          <a:noFill/>
          <a:ln w="9525" cap="flat" cmpd="sng" algn="ctr">
            <a:solidFill>
              <a:srgbClr val="DC291E">
                <a:lumMod val="50000"/>
              </a:srgbClr>
            </a:solidFill>
            <a:prstDash val="solid"/>
            <a:tailEnd type="triangle"/>
          </a:ln>
          <a:effectLst/>
        </p:spPr>
      </p:cxn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825FBDA5-131F-88C8-5004-D3ECD006A01A}"/>
              </a:ext>
            </a:extLst>
          </p:cNvPr>
          <p:cNvCxnSpPr>
            <a:cxnSpLocks/>
            <a:stCxn id="17" idx="1"/>
            <a:endCxn id="15" idx="2"/>
          </p:cNvCxnSpPr>
          <p:nvPr/>
        </p:nvCxnSpPr>
        <p:spPr>
          <a:xfrm rot="10800000">
            <a:off x="4397608" y="3746137"/>
            <a:ext cx="12700" cy="816768"/>
          </a:xfrm>
          <a:prstGeom prst="bentConnector3">
            <a:avLst>
              <a:gd name="adj1" fmla="val 1800000"/>
            </a:avLst>
          </a:prstGeom>
          <a:noFill/>
          <a:ln w="9525" cap="flat" cmpd="sng" algn="ctr">
            <a:solidFill>
              <a:srgbClr val="DC291E">
                <a:lumMod val="50000"/>
              </a:srgbClr>
            </a:solidFill>
            <a:prstDash val="solid"/>
            <a:tailEnd type="triangle"/>
          </a:ln>
          <a:effectLst/>
        </p:spPr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130273FC-7C4C-028C-F3D7-F7C8CB63C4D7}"/>
              </a:ext>
            </a:extLst>
          </p:cNvPr>
          <p:cNvSpPr txBox="1"/>
          <p:nvPr/>
        </p:nvSpPr>
        <p:spPr>
          <a:xfrm>
            <a:off x="6462392" y="1211405"/>
            <a:ext cx="6336000" cy="338554"/>
          </a:xfrm>
          <a:prstGeom prst="rect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</a:rPr>
              <a:t>Combined performance map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F850792E-1F12-A44F-8943-D798F130DB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74133" y="5694612"/>
            <a:ext cx="6332734" cy="1207851"/>
          </a:xfrm>
        </p:spPr>
        <p:txBody>
          <a:bodyPr lIns="0" rIns="0"/>
          <a:lstStyle/>
          <a:p>
            <a:pPr marL="171450" indent="-171450">
              <a:spcAft>
                <a:spcPts val="1257"/>
              </a:spcAft>
              <a:buFont typeface="Wingdings" panose="05000000000000000000" pitchFamily="2" charset="2"/>
              <a:buChar char="ü"/>
            </a:pPr>
            <a:r>
              <a:rPr lang="en-US" sz="1200" dirty="0"/>
              <a:t>High-level integration</a:t>
            </a:r>
          </a:p>
          <a:p>
            <a:pPr marL="171450" indent="-171450">
              <a:spcAft>
                <a:spcPts val="1257"/>
              </a:spcAft>
              <a:buFont typeface="Wingdings" panose="05000000000000000000" pitchFamily="2" charset="2"/>
              <a:buChar char="ü"/>
            </a:pPr>
            <a:r>
              <a:rPr lang="en-US" sz="1200" dirty="0"/>
              <a:t>Weight and cost reduction</a:t>
            </a:r>
          </a:p>
          <a:p>
            <a:pPr marL="171450" indent="-171450">
              <a:spcAft>
                <a:spcPts val="1257"/>
              </a:spcAft>
              <a:buFont typeface="Wingdings" panose="05000000000000000000" pitchFamily="2" charset="2"/>
              <a:buChar char="v"/>
            </a:pPr>
            <a:r>
              <a:rPr lang="en-US" sz="1200" b="1" dirty="0"/>
              <a:t>Higher complexity &amp; cost than standard MWP</a:t>
            </a:r>
          </a:p>
        </p:txBody>
      </p:sp>
      <p:sp>
        <p:nvSpPr>
          <p:cNvPr id="3" name="Segnaposto piè di pagina 4">
            <a:extLst>
              <a:ext uri="{FF2B5EF4-FFF2-40B4-BE49-F238E27FC236}">
                <a16:creationId xmlns:a16="http://schemas.microsoft.com/office/drawing/2014/main" id="{086378D3-53E1-0BBC-FA47-70EABCE46E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" y="7007227"/>
            <a:ext cx="13439775" cy="18826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lang="en-US" sz="900" kern="1200" dirty="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Confidential | © </a:t>
            </a:r>
            <a:r>
              <a:rPr lang="it-IT" noProof="0" dirty="0"/>
              <a:t>Industrie</a:t>
            </a:r>
            <a:r>
              <a:rPr lang="en-US" dirty="0"/>
              <a:t> Saleri Italo S.p.A. | xx/xx/2025 |SAE Thermal Management Systems Symposium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2829BC1-E1F7-5ED0-9B6C-4FFF4985E5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0547" y="305145"/>
            <a:ext cx="6792776" cy="193675"/>
          </a:xfrm>
        </p:spPr>
        <p:txBody>
          <a:bodyPr/>
          <a:lstStyle/>
          <a:p>
            <a:r>
              <a:rPr lang="it-IT" dirty="0"/>
              <a:t>SAE </a:t>
            </a:r>
            <a:r>
              <a:rPr lang="en-US" dirty="0"/>
              <a:t>Thermal Management Systems Symposium 2025</a:t>
            </a:r>
          </a:p>
        </p:txBody>
      </p:sp>
    </p:spTree>
    <p:extLst>
      <p:ext uri="{BB962C8B-B14F-4D97-AF65-F5344CB8AC3E}">
        <p14:creationId xmlns:p14="http://schemas.microsoft.com/office/powerpoint/2010/main" val="2703235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8BF37A3-0A8F-4DDF-9EF0-293631DF0B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Page </a:t>
            </a:r>
            <a:fld id="{24DE6099-A2E5-4E0F-AA92-B3367FFEDB85}" type="slidenum">
              <a:rPr kumimoji="0" lang="it-IT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pPr marL="0" marR="0" lvl="0" indent="0" algn="l" defTabSz="5214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it-IT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ea typeface="+mn-ea"/>
              <a:cs typeface="+mn-cs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A99F31BC-CC0C-30CE-241D-7E10BBC15D2A}"/>
              </a:ext>
            </a:extLst>
          </p:cNvPr>
          <p:cNvSpPr txBox="1">
            <a:spLocks/>
          </p:cNvSpPr>
          <p:nvPr/>
        </p:nvSpPr>
        <p:spPr>
          <a:xfrm>
            <a:off x="1002859" y="2946806"/>
            <a:ext cx="6937816" cy="2471736"/>
          </a:xfrm>
          <a:prstGeom prst="rect">
            <a:avLst/>
          </a:prstGeom>
        </p:spPr>
        <p:txBody>
          <a:bodyPr lIns="0" rIns="0"/>
          <a:lstStyle>
            <a:lvl1pPr marL="342900" indent="-342900" defTabSz="1149401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buFont typeface="+mj-lt"/>
              <a:buAutoNum type="arabicPeriod"/>
              <a:defRPr sz="1800" b="1">
                <a:solidFill>
                  <a:schemeClr val="bg1"/>
                </a:solidFill>
                <a:latin typeface="Montserrat" pitchFamily="2" charset="0"/>
              </a:defRPr>
            </a:lvl1pPr>
            <a:lvl2pPr marL="574700" indent="0" defTabSz="114940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None/>
              <a:defRPr sz="1508">
                <a:latin typeface="Montserrat" pitchFamily="2" charset="0"/>
              </a:defRPr>
            </a:lvl2pPr>
            <a:lvl3pPr marL="1436751" indent="-287350" defTabSz="114940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>
                <a:latin typeface="Montserrat" pitchFamily="2" charset="0"/>
              </a:defRPr>
            </a:lvl3pPr>
            <a:lvl4pPr marL="2011451" indent="-287350" defTabSz="114940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>
                <a:latin typeface="Montserrat" pitchFamily="2" charset="0"/>
              </a:defRPr>
            </a:lvl4pPr>
            <a:lvl5pPr marL="2586152" indent="-287350" defTabSz="114940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>
                <a:latin typeface="Montserrat" pitchFamily="2" charset="0"/>
              </a:defRPr>
            </a:lvl5pPr>
            <a:lvl6pPr marL="3160852" indent="-287350" defTabSz="114940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/>
            </a:lvl6pPr>
            <a:lvl7pPr marL="3735553" indent="-287350" defTabSz="114940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/>
            </a:lvl7pPr>
            <a:lvl8pPr marL="4310253" indent="-287350" defTabSz="114940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/>
            </a:lvl8pPr>
            <a:lvl9pPr marL="4884953" indent="-287350" defTabSz="114940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/>
            </a:lvl9pPr>
          </a:lstStyle>
          <a:p>
            <a:pPr marL="342900" marR="0" lvl="0" indent="-342900" algn="l" defTabSz="11494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Integration Examples in ICE</a:t>
            </a:r>
          </a:p>
          <a:p>
            <a:pPr marL="342900" marR="0" lvl="0" indent="-342900" algn="l" defTabSz="11494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787F5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From ICE to BEV: Why Integration matters now…</a:t>
            </a:r>
          </a:p>
          <a:p>
            <a:pPr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Integration Example: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eCoFlow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®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Switch pump</a:t>
            </a:r>
          </a:p>
          <a:p>
            <a:pPr marL="342900" marR="0" lvl="0" indent="-342900" algn="l" defTabSz="11494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Will there be an ultimate TMM architecture?</a:t>
            </a:r>
          </a:p>
          <a:p>
            <a:pPr marL="342900" marR="0" lvl="0" indent="-342900" algn="l" defTabSz="11494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Case study: Coolant Integrated Module development</a:t>
            </a:r>
          </a:p>
          <a:p>
            <a:pPr marL="342900" marR="0" lvl="0" indent="-342900" algn="l" defTabSz="11494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57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Takeaways</a:t>
            </a:r>
          </a:p>
        </p:txBody>
      </p:sp>
      <p:sp>
        <p:nvSpPr>
          <p:cNvPr id="2" name="Segnaposto piè di pagina 4">
            <a:extLst>
              <a:ext uri="{FF2B5EF4-FFF2-40B4-BE49-F238E27FC236}">
                <a16:creationId xmlns:a16="http://schemas.microsoft.com/office/drawing/2014/main" id="{579E3F09-76B6-44EF-9DDC-750E462737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" y="7007227"/>
            <a:ext cx="13439775" cy="18826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lang="en-US" sz="900" kern="1200" dirty="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Confidential | © </a:t>
            </a:r>
            <a:r>
              <a:rPr lang="it-IT" noProof="0" dirty="0">
                <a:solidFill>
                  <a:schemeClr val="bg1"/>
                </a:solidFill>
              </a:rPr>
              <a:t>Industrie</a:t>
            </a:r>
            <a:r>
              <a:rPr lang="en-US" dirty="0">
                <a:solidFill>
                  <a:schemeClr val="bg1"/>
                </a:solidFill>
              </a:rPr>
              <a:t> Saleri Italo S.p.A. | xx/xx/2025 |SAE Thermal Management Systems Symposium</a:t>
            </a:r>
          </a:p>
        </p:txBody>
      </p:sp>
    </p:spTree>
    <p:extLst>
      <p:ext uri="{BB962C8B-B14F-4D97-AF65-F5344CB8AC3E}">
        <p14:creationId xmlns:p14="http://schemas.microsoft.com/office/powerpoint/2010/main" val="17820948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F572A-3FA3-1AE9-AB17-AB765A05B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BEV TMM Architecture Example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76335F-862D-235E-9C5C-753733F13B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it-IT"/>
              <a:t>Page </a:t>
            </a:r>
            <a:fld id="{24DE6099-A2E5-4E0F-AA92-B3367FFEDB85}" type="slidenum">
              <a:rPr lang="it-IT" smtClean="0"/>
              <a:pPr/>
              <a:t>8</a:t>
            </a:fld>
            <a:endParaRPr lang="it-IT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D02973-5A42-9BFD-EE66-4479CB364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055" y="1766087"/>
            <a:ext cx="7032428" cy="5254829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9090D2F-B8B0-E82B-E112-2BF2AF01E4AC}"/>
              </a:ext>
            </a:extLst>
          </p:cNvPr>
          <p:cNvSpPr txBox="1">
            <a:spLocks/>
          </p:cNvSpPr>
          <p:nvPr/>
        </p:nvSpPr>
        <p:spPr bwMode="auto">
          <a:xfrm>
            <a:off x="8659123" y="1183602"/>
            <a:ext cx="4164746" cy="3562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defRPr sz="1800" b="1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0" indent="0" algn="l" rtl="0" eaLnBrk="0" fontAlgn="base" hangingPunct="0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defRPr sz="1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73736" indent="-173736" algn="l" rtl="0" eaLnBrk="0" fontAlgn="base" hangingPunct="0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466344" indent="-237744" algn="l" rtl="0" eaLnBrk="0" fontAlgn="base" hangingPunct="0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685800" indent="-173736" algn="l" rtl="0" eaLnBrk="0" fontAlgn="base" hangingPunct="0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732235" indent="-173831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32235" indent="-173831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31044" indent="-172641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2235" indent="-173831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" panose="00000500000000000000" pitchFamily="2" charset="0"/>
                <a:cs typeface="Arial" panose="020B0604020202020204" pitchFamily="34" charset="0"/>
              </a:rPr>
              <a:t>BEV Energy flow</a:t>
            </a:r>
            <a:r>
              <a:rPr lang="en-US" altLang="en-US" sz="1600" dirty="0">
                <a:solidFill>
                  <a:sysClr val="windowText" lastClr="000000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" panose="000005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1600" dirty="0">
                <a:solidFill>
                  <a:sysClr val="windowText" lastClr="000000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g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" panose="00000500000000000000" pitchFamily="2" charset="0"/>
                <a:cs typeface="Arial" panose="020B0604020202020204" pitchFamily="34" charset="0"/>
              </a:rPr>
              <a:t>et tricky..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1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58763" marR="0" lvl="2" indent="-2571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" panose="00000500000000000000" pitchFamily="2" charset="0"/>
                <a:cs typeface="Arial" panose="020B0604020202020204" pitchFamily="34" charset="0"/>
              </a:rPr>
              <a:t>Heat is scarce:</a:t>
            </a:r>
          </a:p>
          <a:p>
            <a:pPr marL="579438" marR="0" lvl="3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" panose="00000500000000000000" pitchFamily="2" charset="0"/>
                <a:cs typeface="Arial" panose="020B0604020202020204" pitchFamily="34" charset="0"/>
              </a:rPr>
              <a:t>low </a:t>
            </a: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" panose="00000500000000000000" pitchFamily="2" charset="0"/>
                <a:cs typeface="Arial" panose="020B0604020202020204" pitchFamily="34" charset="0"/>
              </a:rPr>
              <a:t>quantity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" panose="00000500000000000000" pitchFamily="2" charset="0"/>
                <a:cs typeface="Arial" panose="020B0604020202020204" pitchFamily="34" charset="0"/>
              </a:rPr>
              <a:t> </a:t>
            </a:r>
          </a:p>
          <a:p>
            <a:pPr marL="579438" marR="0" lvl="3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" panose="00000500000000000000" pitchFamily="2" charset="0"/>
                <a:cs typeface="Arial" panose="020B0604020202020204" pitchFamily="34" charset="0"/>
              </a:rPr>
              <a:t>low </a:t>
            </a: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" panose="00000500000000000000" pitchFamily="2" charset="0"/>
                <a:cs typeface="Arial" panose="020B0604020202020204" pitchFamily="34" charset="0"/>
              </a:rPr>
              <a:t>“quality”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" panose="00000500000000000000" pitchFamily="2" charset="0"/>
                <a:cs typeface="Arial" panose="020B0604020202020204" pitchFamily="34" charset="0"/>
              </a:rPr>
              <a:t>(low Temp.)</a:t>
            </a:r>
          </a:p>
          <a:p>
            <a:pPr marL="579438" marR="0" lvl="3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altLang="en-US" sz="1600" dirty="0">
              <a:solidFill>
                <a:sysClr val="windowText" lastClr="000000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6830" lvl="2" indent="-285750" defTabSz="914400" eaLnBrk="1" hangingPunct="1"/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" panose="00000500000000000000" pitchFamily="2" charset="0"/>
                <a:cs typeface="Arial" panose="020B0604020202020204" pitchFamily="34" charset="0"/>
              </a:rPr>
              <a:t>Capillary heat scavenging:</a:t>
            </a:r>
          </a:p>
          <a:p>
            <a:pPr marL="579438" lvl="3" indent="-285750" defTabSz="914400" eaLnBrk="1" hangingPunct="1">
              <a:buFont typeface="Wingdings" panose="05000000000000000000" pitchFamily="2" charset="2"/>
              <a:buChar char="Ø"/>
            </a:pPr>
            <a:r>
              <a:rPr lang="en-US" altLang="en-US" sz="1400" dirty="0">
                <a:solidFill>
                  <a:sysClr val="windowText" lastClr="000000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Refrigerant line increase</a:t>
            </a:r>
          </a:p>
          <a:p>
            <a:pPr marL="579438" lvl="3" indent="-285750" defTabSz="914400" eaLnBrk="1" hangingPunct="1">
              <a:buFont typeface="Wingdings" panose="05000000000000000000" pitchFamily="2" charset="2"/>
              <a:buChar char="Ø"/>
            </a:pPr>
            <a:r>
              <a:rPr lang="en-US" altLang="en-US" sz="1400" dirty="0">
                <a:solidFill>
                  <a:sysClr val="windowText" lastClr="000000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Compressor power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1080" marR="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58255" marR="0" lvl="2" indent="-2571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" panose="00000500000000000000" pitchFamily="2" charset="0"/>
                <a:cs typeface="Arial" panose="020B0604020202020204" pitchFamily="34" charset="0"/>
              </a:rPr>
              <a:t>Complicated </a:t>
            </a: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" panose="00000500000000000000" pitchFamily="2" charset="0"/>
                <a:cs typeface="Arial" panose="020B0604020202020204" pitchFamily="34" charset="0"/>
              </a:rPr>
              <a:t>“Multi-level”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" panose="00000500000000000000" pitchFamily="2" charset="0"/>
                <a:cs typeface="Arial" panose="020B0604020202020204" pitchFamily="34" charset="0"/>
              </a:rPr>
              <a:t>refrigerant </a:t>
            </a: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" panose="00000500000000000000" pitchFamily="2" charset="0"/>
                <a:cs typeface="Arial" panose="020B0604020202020204" pitchFamily="34" charset="0"/>
              </a:rPr>
              <a:t>pressure control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" panose="00000500000000000000" pitchFamily="2" charset="0"/>
                <a:cs typeface="Arial" panose="020B0604020202020204" pitchFamily="34" charset="0"/>
              </a:rPr>
              <a:t>required</a:t>
            </a:r>
          </a:p>
          <a:p>
            <a:pPr marL="639763" marR="0" lvl="4" indent="-2571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AC0E0A7-28A4-9445-716E-F99EF92BBD20}"/>
              </a:ext>
            </a:extLst>
          </p:cNvPr>
          <p:cNvGrpSpPr>
            <a:grpSpLocks noChangeAspect="1"/>
          </p:cNvGrpSpPr>
          <p:nvPr/>
        </p:nvGrpSpPr>
        <p:grpSpPr>
          <a:xfrm>
            <a:off x="9177600" y="4371354"/>
            <a:ext cx="881520" cy="824262"/>
            <a:chOff x="6987118" y="3295620"/>
            <a:chExt cx="1173163" cy="1096962"/>
          </a:xfrm>
        </p:grpSpPr>
        <p:pic>
          <p:nvPicPr>
            <p:cNvPr id="13" name="Graphic 31" descr="Earth globe: Africa and Europe with solid fill">
              <a:extLst>
                <a:ext uri="{FF2B5EF4-FFF2-40B4-BE49-F238E27FC236}">
                  <a16:creationId xmlns:a16="http://schemas.microsoft.com/office/drawing/2014/main" id="{FEA0B659-1FA8-E102-2E5E-4421085BE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10943" y="3478182"/>
              <a:ext cx="914400" cy="914400"/>
            </a:xfrm>
            <a:prstGeom prst="rect">
              <a:avLst/>
            </a:prstGeom>
          </p:spPr>
        </p:pic>
        <p:pic>
          <p:nvPicPr>
            <p:cNvPr id="14" name="Graphic 34" descr="Snowflake with solid fill">
              <a:extLst>
                <a:ext uri="{FF2B5EF4-FFF2-40B4-BE49-F238E27FC236}">
                  <a16:creationId xmlns:a16="http://schemas.microsoft.com/office/drawing/2014/main" id="{5016C23B-07B9-261E-2BAA-D23C3D7D1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87118" y="3295620"/>
              <a:ext cx="395288" cy="395287"/>
            </a:xfrm>
            <a:prstGeom prst="rect">
              <a:avLst/>
            </a:prstGeom>
          </p:spPr>
        </p:pic>
        <p:pic>
          <p:nvPicPr>
            <p:cNvPr id="15" name="Graphic 37" descr="Sun with solid fill">
              <a:extLst>
                <a:ext uri="{FF2B5EF4-FFF2-40B4-BE49-F238E27FC236}">
                  <a16:creationId xmlns:a16="http://schemas.microsoft.com/office/drawing/2014/main" id="{E204D945-B40C-7C6D-5F81-0300334A7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64993" y="3295620"/>
              <a:ext cx="395288" cy="395287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A565DA47-9020-9AC9-F677-D1CB48DC859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03" b="91063" l="9984" r="89855">
                        <a14:foregroundMark x1="63929" y1="91063" x2="64573" y2="91063"/>
                      </a14:backgroundRemoval>
                    </a14:imgEffect>
                  </a14:imgLayer>
                </a14:imgProps>
              </a:ext>
            </a:extLst>
          </a:blip>
          <a:srcRect l="14812" t="8072" r="18331" b="6786"/>
          <a:stretch/>
        </p:blipFill>
        <p:spPr>
          <a:xfrm>
            <a:off x="9230023" y="5668540"/>
            <a:ext cx="875454" cy="7432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7383B1-FA03-C27B-A4D1-6DCEA9D8535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6657" t="16806" r="10070" b="19702"/>
          <a:stretch/>
        </p:blipFill>
        <p:spPr>
          <a:xfrm>
            <a:off x="11155358" y="4430342"/>
            <a:ext cx="1296389" cy="632067"/>
          </a:xfrm>
          <a:prstGeom prst="rect">
            <a:avLst/>
          </a:prstGeom>
        </p:spPr>
      </p:pic>
      <p:pic>
        <p:nvPicPr>
          <p:cNvPr id="18" name="Picture 40">
            <a:extLst>
              <a:ext uri="{FF2B5EF4-FFF2-40B4-BE49-F238E27FC236}">
                <a16:creationId xmlns:a16="http://schemas.microsoft.com/office/drawing/2014/main" id="{FCD59909-6BC9-AA74-DD30-18CAA150F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3561">
            <a:off x="11184339" y="5495952"/>
            <a:ext cx="1097051" cy="89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Graphic 18" descr="Arrow circle with solid fill">
            <a:extLst>
              <a:ext uri="{FF2B5EF4-FFF2-40B4-BE49-F238E27FC236}">
                <a16:creationId xmlns:a16="http://schemas.microsoft.com/office/drawing/2014/main" id="{77EE27F6-5B3A-717F-7BB4-E08345E9D2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813685" y="4569107"/>
            <a:ext cx="1451970" cy="1451970"/>
          </a:xfrm>
          <a:prstGeom prst="rect">
            <a:avLst/>
          </a:prstGeom>
        </p:spPr>
      </p:pic>
      <p:sp>
        <p:nvSpPr>
          <p:cNvPr id="20" name="TextBox 14">
            <a:extLst>
              <a:ext uri="{FF2B5EF4-FFF2-40B4-BE49-F238E27FC236}">
                <a16:creationId xmlns:a16="http://schemas.microsoft.com/office/drawing/2014/main" id="{6E05D1B3-883A-8A93-92B0-3FDAB68608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12883" y="5114600"/>
            <a:ext cx="8429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</a:rPr>
              <a:t>A/C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D791CD1-EE10-819E-20C8-63DC355B6542}"/>
              </a:ext>
            </a:extLst>
          </p:cNvPr>
          <p:cNvSpPr/>
          <p:nvPr/>
        </p:nvSpPr>
        <p:spPr>
          <a:xfrm>
            <a:off x="489055" y="1669638"/>
            <a:ext cx="1744414" cy="4269220"/>
          </a:xfrm>
          <a:prstGeom prst="roundRect">
            <a:avLst/>
          </a:prstGeom>
          <a:solidFill>
            <a:schemeClr val="accent3">
              <a:alpha val="20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5E92CCB-40DB-1C02-A752-702B00897F0E}"/>
              </a:ext>
            </a:extLst>
          </p:cNvPr>
          <p:cNvSpPr/>
          <p:nvPr/>
        </p:nvSpPr>
        <p:spPr>
          <a:xfrm>
            <a:off x="6420574" y="1671578"/>
            <a:ext cx="1100910" cy="4341215"/>
          </a:xfrm>
          <a:prstGeom prst="roundRect">
            <a:avLst/>
          </a:prstGeom>
          <a:solidFill>
            <a:schemeClr val="accent3">
              <a:alpha val="20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DDA258B-D9BB-3C87-CCF5-70D29E04AEF5}"/>
              </a:ext>
            </a:extLst>
          </p:cNvPr>
          <p:cNvSpPr txBox="1"/>
          <p:nvPr/>
        </p:nvSpPr>
        <p:spPr>
          <a:xfrm>
            <a:off x="6070917" y="1382233"/>
            <a:ext cx="1800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Montserrat" panose="00000500000000000000" pitchFamily="2" charset="0"/>
              </a:rPr>
              <a:t>Cabin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A819B56-0B69-E5DD-9374-1610899861CC}"/>
              </a:ext>
            </a:extLst>
          </p:cNvPr>
          <p:cNvSpPr txBox="1"/>
          <p:nvPr/>
        </p:nvSpPr>
        <p:spPr>
          <a:xfrm>
            <a:off x="489055" y="1380546"/>
            <a:ext cx="1800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Montserrat" panose="00000500000000000000" pitchFamily="2" charset="0"/>
              </a:rPr>
              <a:t>Environment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E23AB07-6206-CEA7-7B48-B217E59C904E}"/>
              </a:ext>
            </a:extLst>
          </p:cNvPr>
          <p:cNvSpPr/>
          <p:nvPr/>
        </p:nvSpPr>
        <p:spPr>
          <a:xfrm>
            <a:off x="2289278" y="2380931"/>
            <a:ext cx="1638262" cy="1125041"/>
          </a:xfrm>
          <a:prstGeom prst="roundRect">
            <a:avLst/>
          </a:prstGeom>
          <a:solidFill>
            <a:schemeClr val="accent3">
              <a:alpha val="20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1428276-06F1-F188-D00A-BD8E482E8F47}"/>
              </a:ext>
            </a:extLst>
          </p:cNvPr>
          <p:cNvSpPr/>
          <p:nvPr/>
        </p:nvSpPr>
        <p:spPr>
          <a:xfrm>
            <a:off x="5065180" y="2544245"/>
            <a:ext cx="1266493" cy="1216363"/>
          </a:xfrm>
          <a:prstGeom prst="roundRect">
            <a:avLst/>
          </a:prstGeom>
          <a:solidFill>
            <a:schemeClr val="accent3">
              <a:alpha val="20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3" name="Segnaposto piè di pagina 4">
            <a:extLst>
              <a:ext uri="{FF2B5EF4-FFF2-40B4-BE49-F238E27FC236}">
                <a16:creationId xmlns:a16="http://schemas.microsoft.com/office/drawing/2014/main" id="{833C85B6-436F-BED1-E072-B8EEBEA53C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" y="7007227"/>
            <a:ext cx="13439775" cy="18826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lang="en-US" sz="900" kern="1200" dirty="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Confidential | © </a:t>
            </a:r>
            <a:r>
              <a:rPr lang="it-IT" noProof="0" dirty="0"/>
              <a:t>Industrie</a:t>
            </a:r>
            <a:r>
              <a:rPr lang="en-US" dirty="0"/>
              <a:t> Saleri Italo S.p.A. | xx/xx/2025 |SAE Thermal Management Systems Symposium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D306DC-BA9D-6DE7-5530-E5EDA91AE8F5}"/>
              </a:ext>
            </a:extLst>
          </p:cNvPr>
          <p:cNvSpPr txBox="1">
            <a:spLocks/>
          </p:cNvSpPr>
          <p:nvPr/>
        </p:nvSpPr>
        <p:spPr>
          <a:xfrm>
            <a:off x="460547" y="305145"/>
            <a:ext cx="6792776" cy="193675"/>
          </a:xfrm>
          <a:prstGeom prst="rect">
            <a:avLst/>
          </a:prstGeom>
        </p:spPr>
        <p:txBody>
          <a:bodyPr lIns="0" rIns="0"/>
          <a:lstStyle>
            <a:lvl1pPr marL="0" indent="0" algn="l" defTabSz="1149401" rtl="0" eaLnBrk="1" latinLnBrk="0" hangingPunct="1">
              <a:lnSpc>
                <a:spcPct val="90000"/>
              </a:lnSpc>
              <a:spcBef>
                <a:spcPts val="1257"/>
              </a:spcBef>
              <a:buFontTx/>
              <a:buNone/>
              <a:defRPr sz="1200" b="1" u="sng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  <a:lvl2pPr marL="862051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1436751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2011451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2586152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1508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3160852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355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102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84953" indent="-287350" algn="l" defTabSz="1149401" rtl="0" eaLnBrk="1" latinLnBrk="0" hangingPunct="1">
              <a:lnSpc>
                <a:spcPct val="90000"/>
              </a:lnSpc>
              <a:spcBef>
                <a:spcPts val="629"/>
              </a:spcBef>
              <a:buFont typeface="Arial" panose="020B0604020202020204" pitchFamily="34" charset="0"/>
              <a:buChar char="•"/>
              <a:defRPr sz="22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SAE </a:t>
            </a:r>
            <a:r>
              <a:rPr lang="en-US"/>
              <a:t>Thermal Management Systems Symposium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563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F572A-3FA3-1AE9-AB17-AB765A05B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Integration Matters now…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76335F-862D-235E-9C5C-753733F13B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it-IT"/>
              <a:t>Page </a:t>
            </a:r>
            <a:fld id="{24DE6099-A2E5-4E0F-AA92-B3367FFEDB85}" type="slidenum">
              <a:rPr lang="it-IT" smtClean="0"/>
              <a:pPr/>
              <a:t>9</a:t>
            </a:fld>
            <a:endParaRPr lang="it-IT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0A1B3F4-3BEB-7345-DD74-8A3D0FFD65F6}"/>
              </a:ext>
            </a:extLst>
          </p:cNvPr>
          <p:cNvSpPr/>
          <p:nvPr/>
        </p:nvSpPr>
        <p:spPr>
          <a:xfrm>
            <a:off x="7992282" y="3817285"/>
            <a:ext cx="5066270" cy="1935137"/>
          </a:xfrm>
          <a:prstGeom prst="roundRect">
            <a:avLst/>
          </a:prstGeom>
          <a:solidFill>
            <a:schemeClr val="accent2">
              <a:lumMod val="40000"/>
              <a:lumOff val="60000"/>
              <a:alpha val="26000"/>
            </a:schemeClr>
          </a:solidFill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6DDC7CF-7D88-6D85-35B1-AA9BC30E536B}"/>
              </a:ext>
            </a:extLst>
          </p:cNvPr>
          <p:cNvSpPr/>
          <p:nvPr/>
        </p:nvSpPr>
        <p:spPr>
          <a:xfrm>
            <a:off x="7992281" y="1778448"/>
            <a:ext cx="5066270" cy="1935137"/>
          </a:xfrm>
          <a:prstGeom prst="roundRect">
            <a:avLst/>
          </a:prstGeom>
          <a:solidFill>
            <a:schemeClr val="accent4">
              <a:lumMod val="40000"/>
              <a:lumOff val="60000"/>
              <a:alpha val="26000"/>
            </a:schemeClr>
          </a:solidFill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DA3A716-EF3D-DAFA-5CE9-EBD8CB35735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8950955"/>
              </p:ext>
            </p:extLst>
          </p:nvPr>
        </p:nvGraphicFramePr>
        <p:xfrm>
          <a:off x="474935" y="1490703"/>
          <a:ext cx="7452000" cy="4030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14">
            <a:extLst>
              <a:ext uri="{FF2B5EF4-FFF2-40B4-BE49-F238E27FC236}">
                <a16:creationId xmlns:a16="http://schemas.microsoft.com/office/drawing/2014/main" id="{21368264-88E2-FA99-F748-9818CC5788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817" y="5520938"/>
            <a:ext cx="6374235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105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</a:rPr>
              <a:t>Source: ITB </a:t>
            </a:r>
            <a:r>
              <a:rPr kumimoji="0" lang="en-US" sz="105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</a:rPr>
              <a:t>FLUID CONTROL AND CONVEYANCE ADVANCEMENTS FOR ELECTRIFIED VEHICLES  </a:t>
            </a:r>
            <a:endParaRPr kumimoji="0" lang="it-IT" altLang="en-US" sz="105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C5C87724-0F19-674B-7600-9BF471422C0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4791515"/>
              </p:ext>
            </p:extLst>
          </p:nvPr>
        </p:nvGraphicFramePr>
        <p:xfrm>
          <a:off x="8318485" y="3794854"/>
          <a:ext cx="2520000" cy="19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B1869E06-CF42-E6BF-58A9-DAC5B43252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4360844"/>
              </p:ext>
            </p:extLst>
          </p:nvPr>
        </p:nvGraphicFramePr>
        <p:xfrm>
          <a:off x="8192485" y="1798185"/>
          <a:ext cx="2772000" cy="19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D3448C4C-959B-00AE-644E-B3E7BD4270A1}"/>
              </a:ext>
            </a:extLst>
          </p:cNvPr>
          <p:cNvSpPr txBox="1"/>
          <p:nvPr/>
        </p:nvSpPr>
        <p:spPr>
          <a:xfrm>
            <a:off x="10459830" y="998917"/>
            <a:ext cx="1583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black"/>
                </a:solidFill>
                <a:latin typeface="Montserrat" panose="00000500000000000000" pitchFamily="2" charset="0"/>
                <a:ea typeface="MS PGothic" panose="020B0600070205080204" pitchFamily="34" charset="-128"/>
              </a:rPr>
              <a:t>High-End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black"/>
                </a:solidFill>
                <a:latin typeface="Montserrat" panose="00000500000000000000" pitchFamily="2" charset="0"/>
                <a:ea typeface="MS PGothic" panose="020B0600070205080204" pitchFamily="34" charset="-128"/>
              </a:rPr>
              <a:t>BEV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C56820-7FD5-F07D-5DC4-402EACBD104D}"/>
              </a:ext>
            </a:extLst>
          </p:cNvPr>
          <p:cNvSpPr/>
          <p:nvPr/>
        </p:nvSpPr>
        <p:spPr>
          <a:xfrm>
            <a:off x="8717158" y="1112234"/>
            <a:ext cx="152400" cy="146026"/>
          </a:xfrm>
          <a:prstGeom prst="rect">
            <a:avLst/>
          </a:prstGeom>
          <a:solidFill>
            <a:srgbClr val="0070C0"/>
          </a:solidFill>
          <a:ln w="25400" cap="flat" cmpd="sng" algn="ctr">
            <a:solidFill>
              <a:srgbClr val="00519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5D5766-35E8-891E-6C35-41047E54F853}"/>
              </a:ext>
            </a:extLst>
          </p:cNvPr>
          <p:cNvSpPr/>
          <p:nvPr/>
        </p:nvSpPr>
        <p:spPr>
          <a:xfrm>
            <a:off x="8717158" y="1373856"/>
            <a:ext cx="152400" cy="146026"/>
          </a:xfrm>
          <a:prstGeom prst="rect">
            <a:avLst/>
          </a:prstGeom>
          <a:solidFill>
            <a:srgbClr val="92D050"/>
          </a:solidFill>
          <a:ln w="25400" cap="flat" cmpd="sng" algn="ctr">
            <a:solidFill>
              <a:srgbClr val="2EB135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64A335-B489-9B4B-6D7E-F9D5F6CF17BE}"/>
              </a:ext>
            </a:extLst>
          </p:cNvPr>
          <p:cNvSpPr txBox="1"/>
          <p:nvPr/>
        </p:nvSpPr>
        <p:spPr>
          <a:xfrm>
            <a:off x="8907308" y="1027354"/>
            <a:ext cx="1260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prstClr val="black"/>
                </a:solidFill>
                <a:latin typeface="Montserrat" panose="00000500000000000000" pitchFamily="2" charset="0"/>
                <a:ea typeface="MS PGothic" panose="020B0600070205080204" pitchFamily="34" charset="-128"/>
              </a:rPr>
              <a:t>Coolant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E5CD74-1E67-76FE-9CB1-28ED07084E60}"/>
              </a:ext>
            </a:extLst>
          </p:cNvPr>
          <p:cNvSpPr txBox="1"/>
          <p:nvPr/>
        </p:nvSpPr>
        <p:spPr>
          <a:xfrm>
            <a:off x="8907308" y="1278342"/>
            <a:ext cx="1260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prstClr val="black"/>
                </a:solidFill>
                <a:latin typeface="Montserrat" panose="00000500000000000000" pitchFamily="2" charset="0"/>
                <a:ea typeface="MS PGothic" panose="020B0600070205080204" pitchFamily="34" charset="-128"/>
              </a:rPr>
              <a:t>Refrigerant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7F1196D-029A-C3E7-A279-0808FC7B5154}"/>
              </a:ext>
            </a:extLst>
          </p:cNvPr>
          <p:cNvSpPr/>
          <p:nvPr/>
        </p:nvSpPr>
        <p:spPr>
          <a:xfrm>
            <a:off x="5574808" y="1999801"/>
            <a:ext cx="2196000" cy="3210152"/>
          </a:xfrm>
          <a:prstGeom prst="roundRect">
            <a:avLst/>
          </a:prstGeom>
          <a:solidFill>
            <a:schemeClr val="accent2">
              <a:lumMod val="40000"/>
              <a:lumOff val="60000"/>
              <a:alpha val="26000"/>
            </a:schemeClr>
          </a:solidFill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DA3B374-9B90-DA82-7076-9D48245E52A8}"/>
              </a:ext>
            </a:extLst>
          </p:cNvPr>
          <p:cNvSpPr/>
          <p:nvPr/>
        </p:nvSpPr>
        <p:spPr>
          <a:xfrm>
            <a:off x="3335691" y="2006947"/>
            <a:ext cx="2196000" cy="3210152"/>
          </a:xfrm>
          <a:prstGeom prst="roundRect">
            <a:avLst/>
          </a:prstGeom>
          <a:solidFill>
            <a:schemeClr val="accent4">
              <a:lumMod val="40000"/>
              <a:lumOff val="60000"/>
              <a:alpha val="26000"/>
            </a:schemeClr>
          </a:solidFill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E00D1C8-D59C-C23C-5D2F-F5F5A2E16DF5}"/>
              </a:ext>
            </a:extLst>
          </p:cNvPr>
          <p:cNvSpPr txBox="1"/>
          <p:nvPr/>
        </p:nvSpPr>
        <p:spPr>
          <a:xfrm rot="19715955">
            <a:off x="7583589" y="4581267"/>
            <a:ext cx="1583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Weight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434841F-A2C4-CD1B-0AEE-A028323DA071}"/>
              </a:ext>
            </a:extLst>
          </p:cNvPr>
          <p:cNvSpPr txBox="1"/>
          <p:nvPr/>
        </p:nvSpPr>
        <p:spPr>
          <a:xfrm rot="19715955">
            <a:off x="7561148" y="2555313"/>
            <a:ext cx="1583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Cost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6C63AD5-BC71-AF55-538A-DB26BE22A762}"/>
              </a:ext>
            </a:extLst>
          </p:cNvPr>
          <p:cNvSpPr txBox="1"/>
          <p:nvPr/>
        </p:nvSpPr>
        <p:spPr>
          <a:xfrm>
            <a:off x="10368319" y="1797091"/>
            <a:ext cx="28418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i="1" dirty="0">
                <a:solidFill>
                  <a:prstClr val="black"/>
                </a:solidFill>
                <a:latin typeface="Montserrat" panose="00000500000000000000" pitchFamily="2" charset="0"/>
                <a:ea typeface="MS PGothic" panose="020B0600070205080204" pitchFamily="34" charset="-128"/>
              </a:rPr>
              <a:t>High cost-reduction potential </a:t>
            </a:r>
            <a:r>
              <a:rPr lang="en-US" sz="1400" i="1" dirty="0">
                <a:solidFill>
                  <a:prstClr val="black"/>
                </a:solidFill>
                <a:latin typeface="Montserrat" panose="00000500000000000000" pitchFamily="2" charset="0"/>
                <a:ea typeface="MS PGothic" panose="020B0600070205080204" pitchFamily="34" charset="-128"/>
              </a:rPr>
              <a:t>from Refrigerant system simplification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AA6255-379D-9343-8E03-4507BDB19ED8}"/>
              </a:ext>
            </a:extLst>
          </p:cNvPr>
          <p:cNvSpPr txBox="1"/>
          <p:nvPr/>
        </p:nvSpPr>
        <p:spPr>
          <a:xfrm>
            <a:off x="10442715" y="3996655"/>
            <a:ext cx="2656519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i="1" dirty="0">
                <a:solidFill>
                  <a:prstClr val="black"/>
                </a:solidFill>
                <a:latin typeface="Montserrat" panose="00000500000000000000" pitchFamily="2" charset="0"/>
                <a:ea typeface="MS PGothic" panose="020B0600070205080204" pitchFamily="34" charset="-128"/>
              </a:rPr>
              <a:t>High weight-reduction potential </a:t>
            </a:r>
            <a:r>
              <a:rPr lang="en-US" sz="1400" i="1" dirty="0">
                <a:solidFill>
                  <a:prstClr val="black"/>
                </a:solidFill>
                <a:latin typeface="Montserrat" panose="00000500000000000000" pitchFamily="2" charset="0"/>
                <a:ea typeface="MS PGothic" panose="020B0600070205080204" pitchFamily="34" charset="-128"/>
              </a:rPr>
              <a:t>from Coolant system simplification</a:t>
            </a:r>
          </a:p>
        </p:txBody>
      </p:sp>
      <p:pic>
        <p:nvPicPr>
          <p:cNvPr id="23" name="Immagine 2" descr="Immagine che contiene giocattolo&#10;&#10;Descrizione generata automaticamente">
            <a:extLst>
              <a:ext uri="{FF2B5EF4-FFF2-40B4-BE49-F238E27FC236}">
                <a16:creationId xmlns:a16="http://schemas.microsoft.com/office/drawing/2014/main" id="{1C0D1AD8-78D2-4A05-70E4-85687BFB51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48" b="80435" l="21370" r="85481">
                        <a14:foregroundMark x1="35073" y1="19348" x2="35073" y2="19348"/>
                        <a14:foregroundMark x1="38336" y1="20652" x2="38336" y2="20652"/>
                        <a14:foregroundMark x1="81729" y1="38696" x2="82708" y2="61087"/>
                        <a14:foregroundMark x1="21533" y1="59348" x2="22838" y2="69783"/>
                        <a14:foregroundMark x1="83197" y1="34130" x2="85481" y2="434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49" t="16631" r="11685" b="12075"/>
          <a:stretch/>
        </p:blipFill>
        <p:spPr>
          <a:xfrm>
            <a:off x="11114194" y="4771007"/>
            <a:ext cx="1313559" cy="981415"/>
          </a:xfrm>
          <a:prstGeom prst="rect">
            <a:avLst/>
          </a:prstGeom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C48CCBB-2812-2C88-DBE2-109E78692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16" b="92453" l="3784" r="91892">
                        <a14:foregroundMark x1="9189" y1="39623" x2="9189" y2="39623"/>
                        <a14:foregroundMark x1="11351" y1="13836" x2="24324" y2="10063"/>
                        <a14:foregroundMark x1="25405" y1="9434" x2="30811" y2="5660"/>
                        <a14:foregroundMark x1="3784" y1="13836" x2="25405" y2="2516"/>
                        <a14:foregroundMark x1="50811" y1="86164" x2="77838" y2="81132"/>
                        <a14:foregroundMark x1="63243" y1="91824" x2="70811" y2="92453"/>
                        <a14:foregroundMark x1="91892" y1="59119" x2="91351" y2="54088"/>
                        <a14:foregroundMark x1="60541" y1="15094" x2="75135" y2="27673"/>
                        <a14:foregroundMark x1="80541" y1="32704" x2="78378" y2="3144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87712" y="2600094"/>
            <a:ext cx="1295571" cy="1113491"/>
          </a:xfrm>
          <a:prstGeom prst="rect">
            <a:avLst/>
          </a:prstGeom>
        </p:spPr>
      </p:pic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A6C1D917-F525-2335-8B14-AF1C2948CF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3064" y="6128616"/>
            <a:ext cx="12337108" cy="936314"/>
          </a:xfrm>
        </p:spPr>
        <p:txBody>
          <a:bodyPr lIns="0" rIns="0"/>
          <a:lstStyle/>
          <a:p>
            <a:pPr marL="171450" indent="-171450">
              <a:spcAft>
                <a:spcPts val="1257"/>
              </a:spcAft>
              <a:buFont typeface="Wingdings" panose="05000000000000000000" pitchFamily="2" charset="2"/>
              <a:buChar char="ü"/>
            </a:pPr>
            <a:r>
              <a:rPr lang="en-US" sz="1400" b="1" dirty="0"/>
              <a:t>Weight and Cost </a:t>
            </a:r>
            <a:r>
              <a:rPr lang="en-US" sz="1400" dirty="0"/>
              <a:t>reduction are </a:t>
            </a:r>
            <a:r>
              <a:rPr lang="en-US" sz="1400" b="1" dirty="0"/>
              <a:t>highly Valuable </a:t>
            </a:r>
            <a:r>
              <a:rPr lang="en-US" sz="1400" dirty="0"/>
              <a:t>to overcome two major EVS issues that </a:t>
            </a:r>
            <a:r>
              <a:rPr lang="en-US" sz="1400" b="1" dirty="0"/>
              <a:t>directly impact final users</a:t>
            </a:r>
            <a:r>
              <a:rPr lang="en-US" sz="1400" dirty="0"/>
              <a:t>: RANGE &amp; PRICE</a:t>
            </a:r>
          </a:p>
          <a:p>
            <a:pPr marL="171450" indent="-171450">
              <a:spcAft>
                <a:spcPts val="1257"/>
              </a:spcAft>
              <a:buFont typeface="Wingdings" panose="05000000000000000000" pitchFamily="2" charset="2"/>
              <a:buChar char="ü"/>
            </a:pPr>
            <a:r>
              <a:rPr lang="en-US" sz="1400" dirty="0"/>
              <a:t>System complexity and fluid amount to impact </a:t>
            </a:r>
            <a:r>
              <a:rPr lang="en-US" sz="1400" b="1" dirty="0"/>
              <a:t>serviceability</a:t>
            </a:r>
            <a:r>
              <a:rPr lang="en-US" sz="1400" dirty="0"/>
              <a:t> as well.</a:t>
            </a:r>
          </a:p>
        </p:txBody>
      </p:sp>
      <p:sp>
        <p:nvSpPr>
          <p:cNvPr id="26" name="Segnaposto piè di pagina 4">
            <a:extLst>
              <a:ext uri="{FF2B5EF4-FFF2-40B4-BE49-F238E27FC236}">
                <a16:creationId xmlns:a16="http://schemas.microsoft.com/office/drawing/2014/main" id="{9B575D85-94D6-E487-8915-BA19578126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" y="7007227"/>
            <a:ext cx="13439775" cy="18826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lang="en-US" sz="900" kern="1200" dirty="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Confidential | © </a:t>
            </a:r>
            <a:r>
              <a:rPr lang="it-IT" noProof="0" dirty="0"/>
              <a:t>Industrie</a:t>
            </a:r>
            <a:r>
              <a:rPr lang="en-US" dirty="0"/>
              <a:t> Saleri Italo S.p.A. | xx/xx/2025 |SAE Thermal Management Systems Symposium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DEE91F2B-7AA3-7963-B02F-EF07838F99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0547" y="305145"/>
            <a:ext cx="6792776" cy="193675"/>
          </a:xfrm>
        </p:spPr>
        <p:txBody>
          <a:bodyPr/>
          <a:lstStyle/>
          <a:p>
            <a:r>
              <a:rPr lang="it-IT" dirty="0"/>
              <a:t>SAE </a:t>
            </a:r>
            <a:r>
              <a:rPr lang="en-US" dirty="0"/>
              <a:t>Thermal Management Systems Symposium 2025</a:t>
            </a:r>
          </a:p>
        </p:txBody>
      </p:sp>
    </p:spTree>
    <p:extLst>
      <p:ext uri="{BB962C8B-B14F-4D97-AF65-F5344CB8AC3E}">
        <p14:creationId xmlns:p14="http://schemas.microsoft.com/office/powerpoint/2010/main" val="283054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Graphic spid="10" grpId="0">
        <p:bldAsOne/>
      </p:bldGraphic>
      <p:bldGraphic spid="11" grpId="0">
        <p:bldAsOne/>
      </p:bldGraphic>
      <p:bldP spid="12" grpId="0"/>
      <p:bldP spid="13" grpId="0" animBg="1"/>
      <p:bldP spid="14" grpId="0" animBg="1"/>
      <p:bldP spid="15" grpId="0"/>
      <p:bldP spid="16" grpId="0"/>
      <p:bldP spid="17" grpId="0" animBg="1"/>
      <p:bldP spid="18" grpId="0" animBg="1"/>
      <p:bldP spid="19" grpId="0"/>
      <p:bldP spid="20" grpId="0"/>
      <p:bldP spid="21" grpId="0"/>
      <p:bldP spid="22" grpId="0"/>
      <p:bldP spid="25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7037&quot;&gt;&lt;version val=&quot;32712&quot;/&gt;&lt;CPresentation id=&quot;1&quot;&gt;&lt;m_precDefaultNumber&gt;&lt;m_bNumberIsYear val=&quot;1&quot;/&gt;&lt;m_chMinusSymbol&gt;-&lt;/m_chMinusSymbol&gt;&lt;m_chDecimalSymbol17909&gt;,&lt;/m_chDecimalSymbol17909&gt;&lt;m_nGroupingDigits17909 val=&quot;3&quot;/&gt;&lt;m_chGroupingSymbol17909&gt;.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1&quot;/&gt;&lt;m_chDecimalSymbol17909&gt;,&lt;/m_chDecimalSymbol17909&gt;&lt;m_nGroupingDigits17909 val=&quot;3&quot;/&gt;&lt;m_chGroupingSymbol17909&gt;.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d/%m/%Y&lt;/m_strFormatTime&gt;&lt;m_yearfmt&gt;&lt;begin val=&quot;0&quot;/&gt;&lt;end val=&quot;0&quot;/&gt;&lt;/m_yearfmt&gt;&lt;/m_precDefaultDate&gt;&lt;m_precDefaultDay&gt;&lt;m_yearfmt&gt;&lt;begin val=&quot;0&quot;/&gt;&lt;end val=&quot;4&quot;/&gt;&lt;/m_yearfmt&gt;&lt;/m_precDefaultDay&gt;&lt;m_precDefaultWeek&gt;&lt;m_yearfmt&gt;&lt;begin val=&quot;0&quot;/&gt;&lt;end val=&quot;4&quot;/&gt;&lt;/m_yearfmt&gt;&lt;/m_precDefaultWeek&gt;&lt;m_precDefaultMonth&gt;&lt;m_yearfmt&gt;&lt;begin val=&quot;0&quot;/&gt;&lt;end val=&quot;4&quot;/&gt;&lt;/m_yearfmt&gt;&lt;/m_precDefaultMonth&gt;&lt;m_precDefaultQuarter&gt;&lt;m_yearfmt&gt;&lt;begin val=&quot;0&quot;/&gt;&lt;end val=&quot;4&quot;/&gt;&lt;/m_yearfmt&gt;&lt;/m_precDefaultQuarter&gt;&lt;m_precDefaultYear&gt;&lt;m_yearfmt&gt;&lt;begin val=&quot;0&quot;/&gt;&lt;end val=&quot;4&quot;/&gt;&lt;/m_yearfmt&gt;&lt;/m_precDefaultYear&gt;&lt;m_precDefaultFYDay&gt;&lt;m_yearfmt&gt;&lt;begin val=&quot;0&quot;/&gt;&lt;end val=&quot;4&quot;/&gt;&lt;/m_yearfmt&gt;&lt;/m_precDefaultFYDay&gt;&lt;m_precDefaultFYWeek&gt;&lt;m_yearfmt&gt;&lt;begin val=&quot;0&quot;/&gt;&lt;end val=&quot;4&quot;/&gt;&lt;/m_yearfmt&gt;&lt;/m_precDefaultFYWeek&gt;&lt;m_precDefaultFYMonth&gt;&lt;m_yearfmt&gt;&lt;begin val=&quot;0&quot;/&gt;&lt;end val=&quot;4&quot;/&gt;&lt;/m_yearfmt&gt;&lt;/m_precDefaultFYMonth&gt;&lt;m_precDefaultFYQuarter&gt;&lt;m_yearfmt&gt;&lt;begin val=&quot;0&quot;/&gt;&lt;end val=&quot;4&quot;/&gt;&lt;/m_yearfmt&gt;&lt;/m_precDefaultFYQuarter&gt;&lt;m_precDefaultFYYear&gt;&lt;m_yearfmt&gt;&lt;begin val=&quot;0&quot;/&gt;&lt;end val=&quot;4&quot;/&gt;&lt;/m_yearfmt&gt;&lt;/m_precDefaultFYYear&gt;&lt;m_mruColor&gt;&lt;m_vecMRU length=&quot;0&quot;/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heme/theme1.xml><?xml version="1.0" encoding="utf-8"?>
<a:theme xmlns:a="http://schemas.openxmlformats.org/drawingml/2006/main" name="Saleri_group_standard_mas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aleri_group_standard_mas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Saleri_group_standard_mas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Saleri_group_standard_mas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Saleri_group_standard_mas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Saleri_group_standard_mas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Saleri_group_standard_mas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AE_ppt_130415">
    <a:dk1>
      <a:sysClr val="windowText" lastClr="000000"/>
    </a:dk1>
    <a:lt1>
      <a:sysClr val="window" lastClr="FFFFFF"/>
    </a:lt1>
    <a:dk2>
      <a:srgbClr val="616265"/>
    </a:dk2>
    <a:lt2>
      <a:srgbClr val="CACAC8"/>
    </a:lt2>
    <a:accent1>
      <a:srgbClr val="01A0E9"/>
    </a:accent1>
    <a:accent2>
      <a:srgbClr val="005195"/>
    </a:accent2>
    <a:accent3>
      <a:srgbClr val="2EB135"/>
    </a:accent3>
    <a:accent4>
      <a:srgbClr val="FFB201"/>
    </a:accent4>
    <a:accent5>
      <a:srgbClr val="EA7125"/>
    </a:accent5>
    <a:accent6>
      <a:srgbClr val="DC291E"/>
    </a:accent6>
    <a:hlink>
      <a:srgbClr val="005195"/>
    </a:hlink>
    <a:folHlink>
      <a:srgbClr val="01A0E9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SAE_ppt_130415">
    <a:dk1>
      <a:sysClr val="windowText" lastClr="000000"/>
    </a:dk1>
    <a:lt1>
      <a:sysClr val="window" lastClr="FFFFFF"/>
    </a:lt1>
    <a:dk2>
      <a:srgbClr val="616265"/>
    </a:dk2>
    <a:lt2>
      <a:srgbClr val="CACAC8"/>
    </a:lt2>
    <a:accent1>
      <a:srgbClr val="01A0E9"/>
    </a:accent1>
    <a:accent2>
      <a:srgbClr val="005195"/>
    </a:accent2>
    <a:accent3>
      <a:srgbClr val="2EB135"/>
    </a:accent3>
    <a:accent4>
      <a:srgbClr val="FFB201"/>
    </a:accent4>
    <a:accent5>
      <a:srgbClr val="EA7125"/>
    </a:accent5>
    <a:accent6>
      <a:srgbClr val="DC291E"/>
    </a:accent6>
    <a:hlink>
      <a:srgbClr val="005195"/>
    </a:hlink>
    <a:folHlink>
      <a:srgbClr val="01A0E9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SAE_ppt_130415">
    <a:dk1>
      <a:sysClr val="windowText" lastClr="000000"/>
    </a:dk1>
    <a:lt1>
      <a:sysClr val="window" lastClr="FFFFFF"/>
    </a:lt1>
    <a:dk2>
      <a:srgbClr val="616265"/>
    </a:dk2>
    <a:lt2>
      <a:srgbClr val="CACAC8"/>
    </a:lt2>
    <a:accent1>
      <a:srgbClr val="01A0E9"/>
    </a:accent1>
    <a:accent2>
      <a:srgbClr val="005195"/>
    </a:accent2>
    <a:accent3>
      <a:srgbClr val="2EB135"/>
    </a:accent3>
    <a:accent4>
      <a:srgbClr val="FFB201"/>
    </a:accent4>
    <a:accent5>
      <a:srgbClr val="EA7125"/>
    </a:accent5>
    <a:accent6>
      <a:srgbClr val="DC291E"/>
    </a:accent6>
    <a:hlink>
      <a:srgbClr val="005195"/>
    </a:hlink>
    <a:folHlink>
      <a:srgbClr val="01A0E9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SAE_ppt_130415">
    <a:dk1>
      <a:sysClr val="windowText" lastClr="000000"/>
    </a:dk1>
    <a:lt1>
      <a:sysClr val="window" lastClr="FFFFFF"/>
    </a:lt1>
    <a:dk2>
      <a:srgbClr val="616265"/>
    </a:dk2>
    <a:lt2>
      <a:srgbClr val="CACAC8"/>
    </a:lt2>
    <a:accent1>
      <a:srgbClr val="01A0E9"/>
    </a:accent1>
    <a:accent2>
      <a:srgbClr val="005195"/>
    </a:accent2>
    <a:accent3>
      <a:srgbClr val="2EB135"/>
    </a:accent3>
    <a:accent4>
      <a:srgbClr val="FFB201"/>
    </a:accent4>
    <a:accent5>
      <a:srgbClr val="EA7125"/>
    </a:accent5>
    <a:accent6>
      <a:srgbClr val="DC291E"/>
    </a:accent6>
    <a:hlink>
      <a:srgbClr val="005195"/>
    </a:hlink>
    <a:folHlink>
      <a:srgbClr val="01A0E9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2788</Words>
  <Application>Microsoft Office PowerPoint</Application>
  <PresentationFormat>Custom</PresentationFormat>
  <Paragraphs>528</Paragraphs>
  <Slides>34</Slides>
  <Notes>10</Notes>
  <HiddenSlides>3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34</vt:i4>
      </vt:variant>
    </vt:vector>
  </HeadingPairs>
  <TitlesOfParts>
    <vt:vector size="48" baseType="lpstr">
      <vt:lpstr>Helvetica Light</vt:lpstr>
      <vt:lpstr>Arial</vt:lpstr>
      <vt:lpstr>Calibri</vt:lpstr>
      <vt:lpstr>Cambria Math</vt:lpstr>
      <vt:lpstr>Montserrat</vt:lpstr>
      <vt:lpstr>Montserrat Light</vt:lpstr>
      <vt:lpstr>Wingdings</vt:lpstr>
      <vt:lpstr>Saleri_group_standard_master</vt:lpstr>
      <vt:lpstr>1_Saleri_group_standard_master</vt:lpstr>
      <vt:lpstr>2_Saleri_group_standard_master</vt:lpstr>
      <vt:lpstr>3_Saleri_group_standard_master</vt:lpstr>
      <vt:lpstr>4_Saleri_group_standard_master</vt:lpstr>
      <vt:lpstr>5_Saleri_group_standard_master</vt:lpstr>
      <vt:lpstr>6_Saleri_group_standard_master</vt:lpstr>
      <vt:lpstr>PowerPoint Presentation</vt:lpstr>
      <vt:lpstr>PowerPoint Presentation</vt:lpstr>
      <vt:lpstr>PowerPoint Presentation</vt:lpstr>
      <vt:lpstr>ICE Thermal Management Layout</vt:lpstr>
      <vt:lpstr>Example 1: Electro-Mechanical Water Pump</vt:lpstr>
      <vt:lpstr>Example 2: Dual-Impeller Mechanical Water Pump</vt:lpstr>
      <vt:lpstr>PowerPoint Presentation</vt:lpstr>
      <vt:lpstr>BEV TMM Architecture Example</vt:lpstr>
      <vt:lpstr>Why Integration Matters now…</vt:lpstr>
      <vt:lpstr>Complexity reduction: which path to follow?</vt:lpstr>
      <vt:lpstr>PowerPoint Presentation</vt:lpstr>
      <vt:lpstr>eCoFlow® Switch Pump</vt:lpstr>
      <vt:lpstr>eCoFlow™ Switch Pump Integrated Coolant Control Module </vt:lpstr>
      <vt:lpstr>How it works..</vt:lpstr>
      <vt:lpstr>Performance</vt:lpstr>
      <vt:lpstr>eCoFlow™ Switch Pump Simplifies Systems</vt:lpstr>
      <vt:lpstr>PowerPoint Presentation</vt:lpstr>
      <vt:lpstr>Integrated Refrigeration Unit</vt:lpstr>
      <vt:lpstr>Integrated Coolant module</vt:lpstr>
      <vt:lpstr>One Loop to fit them all..</vt:lpstr>
      <vt:lpstr>PowerPoint Presentation</vt:lpstr>
      <vt:lpstr>Electric Water Pumps</vt:lpstr>
      <vt:lpstr>Regulating Water Valves</vt:lpstr>
      <vt:lpstr>4-Way proportional Valve Characterization</vt:lpstr>
      <vt:lpstr>In-Module pressure drop characterization</vt:lpstr>
      <vt:lpstr>System 1D-digitalization</vt:lpstr>
      <vt:lpstr>Digital Twin Performance Validation: 1</vt:lpstr>
      <vt:lpstr>Digital Twin Performance Validation: 2</vt:lpstr>
      <vt:lpstr>PowerPoint Presentation</vt:lpstr>
      <vt:lpstr>Summary</vt:lpstr>
      <vt:lpstr>PowerPoint Presentation</vt:lpstr>
      <vt:lpstr>PowerPoint Presentation</vt:lpstr>
      <vt:lpstr>PowerPoint Presentation</vt:lpstr>
      <vt:lpstr>The 2nd principle of Thermodynamics</vt:lpstr>
    </vt:vector>
  </TitlesOfParts>
  <Company>Industrie Saleri Italo S.p.A.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 Cosmi</dc:creator>
  <cp:lastModifiedBy>Savi, Antonio</cp:lastModifiedBy>
  <cp:revision>2284</cp:revision>
  <cp:lastPrinted>2022-03-04T08:57:21Z</cp:lastPrinted>
  <dcterms:created xsi:type="dcterms:W3CDTF">2019-03-19T10:51:49Z</dcterms:created>
  <dcterms:modified xsi:type="dcterms:W3CDTF">2025-05-31T16:57:07Z</dcterms:modified>
</cp:coreProperties>
</file>